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C92F5-1ECC-41C7-A0B5-ECC26A7B6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478D7B-85B3-4B2E-A255-E126F379D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84DD76-AF3E-4180-9F94-C95159F8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66C-602E-48E5-8CA0-8445063F36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B3FE1-1DB0-4030-84D2-C4CA4837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61D5CA-FD48-4E05-869F-E15E1E1F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23C1-D17A-43B3-B6B7-607C4C5C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B17CA-F353-4AF4-BD8E-6BF2FE2D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4AE3EF-6C68-4EE4-A16D-CA7DBB1B5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205346-C766-4988-A350-72A70034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66C-602E-48E5-8CA0-8445063F36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C5D2E3-FFA9-4A7E-AE37-C9938C0D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EC298-13BA-4034-8098-6E7F77CC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23C1-D17A-43B3-B6B7-607C4C5C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9C28DF-3FA1-4D22-B810-3655BFD55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A7121-9EBC-4387-91BB-7736DA05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3905C-9995-4D40-831F-413D3636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66C-602E-48E5-8CA0-8445063F36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9C4566-8094-42D0-A25F-82FF3FEF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C7721-3FDD-42FB-A71C-14EF2060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23C1-D17A-43B3-B6B7-607C4C5C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7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35AF1-67E8-4817-9B0F-5B359FF4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A8521E-8594-4C8B-A96C-12DC0468A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550F3-E46C-45C4-ADD0-C60A787B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66C-602E-48E5-8CA0-8445063F36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C19465-FE9C-4F49-9872-2A61ACB0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4ECC9D-FF2A-483C-AB58-A5E183CC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23C1-D17A-43B3-B6B7-607C4C5C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0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C1C4-6964-4FE6-8B78-FB9D4542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12336-C882-4094-B207-CBF374F92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FE77C-0FB6-4707-B464-BA685724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66C-602E-48E5-8CA0-8445063F36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7D6369-7F75-40E6-9023-8CE708C0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EBADBB-41EC-49C2-B5AB-E62449F2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23C1-D17A-43B3-B6B7-607C4C5C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2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E9C78-E877-4C5D-B2CE-2095F335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848AF0-73EA-46F1-8642-6E01998CF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3701D0-4C6B-4A35-8D4A-EA19EFEA3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471F8F-0AAB-4B77-AF97-9C5F6DD2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66C-602E-48E5-8CA0-8445063F36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505C10-073F-4AD9-9EC3-FABFE998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4DB530-5A33-4AEC-8537-360965DB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23C1-D17A-43B3-B6B7-607C4C5C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9C4B3-5861-40AA-BA64-280E497F9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C6B72-F951-4958-9070-5DCF34AD0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4DA448-9652-4904-B340-0FA13A870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909D0D-9FEF-4EB4-8852-B775682E0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537C3C-8554-4860-AB23-C8194B4B9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712194-70B8-42E9-88B2-EC434883F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66C-602E-48E5-8CA0-8445063F36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9B1C78-DC34-4C5C-9B69-BE4CC307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9D4588-F488-4DE7-9D41-4413F80C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23C1-D17A-43B3-B6B7-607C4C5C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2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15536-1C74-453B-A458-9716BA8F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307B84-2DD4-4E05-BC05-B938AA772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66C-602E-48E5-8CA0-8445063F36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9A31AB-C2CD-4829-B7CD-CF195D81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CA55DB-F783-435F-BD9C-20E43433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23C1-D17A-43B3-B6B7-607C4C5C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5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39FD5D-49EB-4247-8AB6-D1B06ADA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66C-602E-48E5-8CA0-8445063F36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001648-8FBB-471F-86F1-0E1869CA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CACE9-217C-48FE-847F-2D47941E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23C1-D17A-43B3-B6B7-607C4C5C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09130-2028-4713-A166-F3BC3F01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643F9-F3F8-4538-8770-3CA0831D9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F9A848-F099-40E3-845D-E92AB2A32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388DB3-77B7-45EA-9142-C861C801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66C-602E-48E5-8CA0-8445063F36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15D395-C532-49F5-8017-CA96C34A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F7A307-060C-4288-ABF7-283BC760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23C1-D17A-43B3-B6B7-607C4C5C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AA8F0-1F4C-4DCA-9A8D-E9520138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D12A1C-02B6-435A-93F2-BC56D64F4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E7B035-C1BD-4290-8A3C-5271067E1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6B5D95-DB18-4B86-AFE6-F8C7E9BD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66C-602E-48E5-8CA0-8445063F36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F25C77-EDDB-452E-B04D-941ADDAA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2BFC6A-36DD-43A3-BF4D-70C5EE8D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23C1-D17A-43B3-B6B7-607C4C5C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2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CCC57-A2AE-4491-84E3-241BAC58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BACA42-DB91-4A5B-AB3C-32B58A529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F7157-407A-4362-B095-05F397940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866C-602E-48E5-8CA0-8445063F36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3D33A-3691-42EB-9D42-8B14FCA08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C3315-CFDC-4FAB-86FC-E32961296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23C1-D17A-43B3-B6B7-607C4C5C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5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68B84-80AA-433C-8095-9A1D279D0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4501"/>
            <a:ext cx="9144000" cy="5433134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altLang="ru-RU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ОТЧЁТ ПО ПРОВЕДЕНИЮ ДЕКАДЫ ПО ОХРАНЕ ТРУДА</a:t>
            </a:r>
            <a:br>
              <a:rPr kumimoji="0" lang="ru-RU" altLang="ru-RU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БДОУ г. ОМСКА </a:t>
            </a:r>
            <a:r>
              <a:rPr kumimoji="0" lang="ru-RU" altLang="ru-RU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№305</a:t>
            </a:r>
            <a:r>
              <a:rPr kumimoji="0" lang="ru-RU" altLang="ru-RU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kumimoji="0" lang="ru-RU" altLang="ru-RU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0171CA-D0C5-47D8-8673-B7E301A8F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59E1A7-F672-4010-8868-A38DFFD791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6" y="228600"/>
            <a:ext cx="5237825" cy="2809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29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5BC305-4C7B-428E-B24D-E6D96581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4186"/>
            <a:ext cx="10756037" cy="62942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26.04.2024г. на кануне </a:t>
            </a: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Дня охраны труда  председатель профсоюзного комитета поздравил работников   с этим днем, пожелала всем на рабочих местах чувствовать себя спокойно и безопасно и вручила памятки «ОХРАНА ТРУДА ДЛЯ СОТРУДНИКОВ ДЕТСКОГО САДА»</a:t>
            </a: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Работай честно и добросовестно;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строго выполняй обязанности, возложенные на тебя Уставом, Правилами внутреннего трудового распорядка и должностными инструкциями;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соблюдай дисциплину труда – вовремя приходи на работу, соблюдай установленную продолжительность рабочего времени;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воздерживайся от действий, мешающих другим работникам выполнять свои трудовые обязанности;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вовремя и точно исполняй распоряжения руководителя;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соблюдай требования техники безопасности и охраны труда, производственной санитарии, гигиены, противопожарной безопасности, предусмотренные соответствующими правилами и инструкциями;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содержи свое рабочее место в чистоте и порядке;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соблюдай установленный порядок хранения материальных ценностей и документов; проходи в установленные сроки периодические медицинские осмотры;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 номера телефонов экстренных вызовов:</a:t>
            </a: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101-пожарная служба МЧС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102-полиция</a:t>
            </a: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103-скорая помощь</a:t>
            </a: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104-служба газа</a:t>
            </a: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ПО    БДОУ «Детский сад  №305»                                                                    Доброва Елена Игоревна</a:t>
            </a:r>
          </a:p>
        </p:txBody>
      </p:sp>
    </p:spTree>
    <p:extLst>
      <p:ext uri="{BB962C8B-B14F-4D97-AF65-F5344CB8AC3E}">
        <p14:creationId xmlns:p14="http://schemas.microsoft.com/office/powerpoint/2010/main" val="40254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80FD24-8916-49AB-9092-47CEF455C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28" y="133164"/>
            <a:ext cx="6125592" cy="6724835"/>
          </a:xfrm>
        </p:spPr>
      </p:pic>
    </p:spTree>
    <p:extLst>
      <p:ext uri="{BB962C8B-B14F-4D97-AF65-F5344CB8AC3E}">
        <p14:creationId xmlns:p14="http://schemas.microsoft.com/office/powerpoint/2010/main" val="52813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D10E78-7D09-46D1-96B6-D53BE8C3E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70518"/>
            <a:ext cx="10853692" cy="593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Охрана жизни и здоровья, безопасность пребывания детей и сотрудников, организация безопасных условий труда работников — одно из важнейших направлений работы нашего учреждения. Охрана труда— это комплекс мероприятий, направленных на сохранение жизни, здоровья работников и воспитанников в процессе трудовой деятельности и образовательного процесса, включающий нормативно-правовые, социально-экономические, организационно-технические, санитарно-гигиенические, лечебно-профилактические и другие мероприятия.</a:t>
            </a:r>
          </a:p>
          <a:p>
            <a:pPr algn="just"/>
            <a:endParaRPr lang="ru-RU" b="0" i="0" dirty="0"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Все работники ДОУ проходят плановые, периодические и внеплановые инструктажи и обучение по охране труда, проверку знаний требований безопасности охраны труда.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07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B85E00-DFD4-455A-B1EA-2B12CB8D2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926"/>
            <a:ext cx="10294398" cy="56639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18 апреля по 26 апреля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дошкольном учреждении прошли </a:t>
            </a:r>
          </a:p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по охране труда, приуроченному к Всемирному дню </a:t>
            </a:r>
          </a:p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охраны труда 28 апреля.</a:t>
            </a:r>
          </a:p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по ОТ совместно с председателем профсоюзной </a:t>
            </a:r>
          </a:p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организацией был разработан план по проведению декады по охране </a:t>
            </a:r>
          </a:p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труда и подан на утверждение руководителю ДОУ.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декады в БДОУ были проведены следующие мероприятия: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19.04.2024г.  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Весь коллектив ДОУ участвовал в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субботника по санитарной очистке 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лагоустройству территории детского сада.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67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BB88E0-C225-40AA-ACCB-1CA922711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" y="94478"/>
            <a:ext cx="3407684" cy="27463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E2E93A-D612-4005-9634-B8B3372A0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4" y="3231472"/>
            <a:ext cx="3407684" cy="32669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70F94E-6436-4536-9828-B4C94C420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95" y="94479"/>
            <a:ext cx="3167539" cy="42999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5EE17B-F8EC-4AD4-8A14-3CCB018A9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73" y="100504"/>
            <a:ext cx="4542408" cy="63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3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CB3E42-4286-4210-A45F-E5F3E93C9B2A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838199" y="514905"/>
            <a:ext cx="9850515" cy="503363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22.04.2024 г.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всех группах были проведены занятия по формированию безопасного поведения при угрозе и возникновении ЧС. Проведение ежедневных бесед с детьми по основам безопасности жизнедеятельности: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«Правила поведения при пожаре»;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«Опасные предметы»;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«Безопасность на улице»;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«Чужие – свои»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78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3D2222-29E6-408F-8F36-E539B4017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0"/>
            <a:ext cx="3072091" cy="1860188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27E387-D301-4C55-8B44-4EAF1B9DB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7124" y="0"/>
            <a:ext cx="2480251" cy="18554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377C2-E792-4289-A1C6-1269BC472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45" y="1"/>
            <a:ext cx="2841492" cy="18554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CBE7D9-05EC-4D37-A90D-5BEFC8DF8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1988598"/>
            <a:ext cx="3072091" cy="21989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45C324-77F1-44AB-AEC6-C80F384D3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91" y="1988598"/>
            <a:ext cx="2416184" cy="21989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96B4E8-C3D6-4379-BA8D-0B2A21F4D1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4320713"/>
            <a:ext cx="3072091" cy="21599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F61BA6-33E9-4C57-9099-3A1BD0A916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91" y="4318001"/>
            <a:ext cx="2416184" cy="21599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40D50F4-2CCC-425A-91A3-1CD4334768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18001"/>
            <a:ext cx="2834937" cy="215998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1DC4A7E-204C-4399-A054-5277DFC89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007" y="1"/>
            <a:ext cx="2931847" cy="18554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B76DB00-06E7-42C6-8482-9FB0BF0481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007" y="1988597"/>
            <a:ext cx="2931847" cy="219894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E075213-C037-492B-80F8-F0FB17BA80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63" y="4318002"/>
            <a:ext cx="2925292" cy="21599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8ACD27-5330-4646-8A91-00F970CA89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45" y="1985890"/>
            <a:ext cx="2841492" cy="220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7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263A1E-5D09-4882-90EA-CD17BA2D3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0718"/>
            <a:ext cx="10596239" cy="58662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23.04.2024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проведения Всемирного дня охраны труда в БДОУ   с сотрудниками были проведены инструктажи по технике безопасности: «Если встретил незнакомый предмет», «Охрана жизни и здоровья на прогулке», «Правила безопасного поведения при трудовой деятельности». 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24.04.2024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Ответственным по ОТ и комиссией по ОТ были проведены контрольные рейды по проверке исправности электрооборудования на пищеблоке,  состояния пожарной безопасности в учреждении. В ходе проверки установлено, что на пищеблоке электрооборудование находится в исправном состоянии.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25.04.2024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всеми сотрудниками ДОУ медицинским работником проведена беседа на тему: «Комплекс оздоровительных мероприятий по улучшению условий труда сотрудников ДОУ».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проведена зарядка с сотрудниками ДОУ .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Такая </a:t>
            </a:r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обеспечивает всем хорошее настроение, отличное самочувствие, дает большой заряд бодрости на весь рабочий день, что несомненно отражается на эффективности работы.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1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4D9487B3-0733-42AB-B0C7-8F7C36128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5" y="435007"/>
            <a:ext cx="10661404" cy="6258756"/>
          </a:xfrm>
        </p:spPr>
      </p:pic>
    </p:spTree>
    <p:extLst>
      <p:ext uri="{BB962C8B-B14F-4D97-AF65-F5344CB8AC3E}">
        <p14:creationId xmlns:p14="http://schemas.microsoft.com/office/powerpoint/2010/main" val="409176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3E7ECE-6E8D-48CC-AF51-6270F0BA2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53"/>
            <a:ext cx="10649506" cy="647182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26.04.2024г.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Комиссией по Охране труда была проведена комплексная проверка состояния охраны труда (осмотр территории, здания ДОУ, обеспеченность работников СИЗ, смывающими и обезвреживающими средствами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групповых помещений, эвакуационных путей, проверка документации по ОТ и др.).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ходе осмотра территории и игровых площадок ДОУ были проверены на соответствие безопасности   игровое и спортивное оборудование, намечено оборудование, требующее покраске и частичному ремонту в ходе очередного планового ремонта в 2024г.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Составлены акты весеннего осмотра зданий.  Проверено обеспеченность работниками СИЗ, смывающими и обезвреживающими средствами в ходе которой выявлено, что на всех рабочих местах все сотрудники обеспечены всем необходимым, есть необходимость пополнить медицинские аптечки средствами первой помощи (лейкопластырь, бинт, вата, салфетки антибактериальные). 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Эвакуационные пути и двери эвакуации имеют знаки, сообщающие и предупреждающие сотрудников о недопустимости перекрытия эвакуационных выходов.  Ответственным по Охране труда были проведены беседы и развешаны памятки мнемосхемы о том, как пользоваться огнетушителем в экстренной ситуации. 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документации уполномоченным по Охране труда выяснила, что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работники БДОУ имеют на рабочих местах инструкции по ОТ по должностям и видам работ. Администрацией с сотрудниками своевременно проводят инструктажи, первичный, вводный с вновь принимаемыми работниками, повторный раз в полугодие, целевой, что отражено в журналах по инструктажам по ОТ.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245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763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times new roman</vt:lpstr>
      <vt:lpstr>Тема Office</vt:lpstr>
      <vt:lpstr>ОТЧЁТ ПО ПРОВЕДЕНИЮ ДЕКАДЫ ПО ОХРАНЕ ТРУДА  В БДОУ г. ОМСКА «ДЕТСКИЙ САД №305»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ПРОВЕДЕНИЮ ДЕКАДЫ ПО ОХРАНЕ ТРУДА  В БДОУ г. ОМСКА «ДЕТСКИЙ САД №305»</dc:title>
  <dc:creator>HUAWEI</dc:creator>
  <cp:lastModifiedBy>HUAWEI</cp:lastModifiedBy>
  <cp:revision>18</cp:revision>
  <dcterms:created xsi:type="dcterms:W3CDTF">2024-04-22T08:01:09Z</dcterms:created>
  <dcterms:modified xsi:type="dcterms:W3CDTF">2024-04-23T09:55:10Z</dcterms:modified>
</cp:coreProperties>
</file>