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828D189-4731-48E4-BCE6-04260E6892BE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CDA05C4-852C-4CB5-B495-4E5D4F4A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57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189-4731-48E4-BCE6-04260E6892BE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05C4-852C-4CB5-B495-4E5D4F4A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65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189-4731-48E4-BCE6-04260E6892BE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05C4-852C-4CB5-B495-4E5D4F4A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877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189-4731-48E4-BCE6-04260E6892BE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05C4-852C-4CB5-B495-4E5D4F4A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09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189-4731-48E4-BCE6-04260E6892BE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05C4-852C-4CB5-B495-4E5D4F4A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16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189-4731-48E4-BCE6-04260E6892BE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05C4-852C-4CB5-B495-4E5D4F4A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347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189-4731-48E4-BCE6-04260E6892BE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05C4-852C-4CB5-B495-4E5D4F4A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745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189-4731-48E4-BCE6-04260E6892BE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05C4-852C-4CB5-B495-4E5D4F4A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20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189-4731-48E4-BCE6-04260E6892BE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05C4-852C-4CB5-B495-4E5D4F4A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27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189-4731-48E4-BCE6-04260E6892BE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05C4-852C-4CB5-B495-4E5D4F4A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4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189-4731-48E4-BCE6-04260E6892BE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05C4-852C-4CB5-B495-4E5D4F4A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6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189-4731-48E4-BCE6-04260E6892BE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05C4-852C-4CB5-B495-4E5D4F4A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3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189-4731-48E4-BCE6-04260E6892BE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05C4-852C-4CB5-B495-4E5D4F4A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4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189-4731-48E4-BCE6-04260E6892BE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05C4-852C-4CB5-B495-4E5D4F4A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94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189-4731-48E4-BCE6-04260E6892BE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05C4-852C-4CB5-B495-4E5D4F4A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5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189-4731-48E4-BCE6-04260E6892BE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05C4-852C-4CB5-B495-4E5D4F4A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2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D189-4731-48E4-BCE6-04260E6892BE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A05C4-852C-4CB5-B495-4E5D4F4A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22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828D189-4731-48E4-BCE6-04260E6892BE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CDA05C4-852C-4CB5-B495-4E5D4F4A8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1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ot-expert.ru" TargetMode="Externa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17262-04A2-444F-8F26-0B568D73E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756349-89F8-4329-BBEF-6096FF0191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6A82E-4A14-4AF3-8D38-34E334B3E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4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1CB73D0-8557-46A5-A649-1E156E441E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6400" y="1550988"/>
            <a:ext cx="10515600" cy="4352925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рисков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выявление опасностей, возникающих в ходе работы сотрудника, определение их величины и тяжести потенциальных последствий. При правильном применении оценка рисков — мощный инструмент в обеспечении безопасности труда в организации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рисками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набор мероприятий, призванных выявить, оценить и снизить уровень профрисков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FE811-363C-4F9C-B86A-FBABC8DD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профессиональных рисков обязательна на основании: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A40DAA-385B-4262-AA36-9BA9DC16A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530115" cy="4057182"/>
          </a:xfrm>
        </p:spPr>
        <p:txBody>
          <a:bodyPr>
            <a:noAutofit/>
          </a:bodyPr>
          <a:lstStyle/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209 Трудового кодекса РФ.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218 Трудового кодекса РФ (изменения вступят в силу с 01 марта 2022 года).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Роструда от 21.03.2019 N 77 "Об утверждении Методических рекомендаций по проверке создания и обеспечения функционирования системы управления охраной труда".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19.08.2016 N 438н "Об утверждении Типового положения о системе управления охраной труда" (с 01.03.2022 года его заменит Приказ Минтруда России от 29.10.2021 N 776н "Об утверждении Примерного положения о системе управления охраной труда").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28.12.2021 N 796 "Об утверждении Рекомендаций по выбору методов оценки уровней профессиональных рисков и по снижению уровней таких рисков" (вступит в законную силу 01 марта 2022 года).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2021 года практически во всех Правилах по охране труда, утвержденных Минтрудом, уже есть упоминание о необходимости работодателем оценивать риски.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Приказа Минтруда России от 29.10.2021 N 772н "Об утверждении основных требований к порядку разработки и содержанию правил и инструкций по охране труда, разрабатываемых работодателем" работодатель обязан разрабатывать инструкции по охране труда с учетом определения профессиональных рисков и опасностей для работников соответствующих должностей.</a:t>
            </a:r>
          </a:p>
        </p:txBody>
      </p:sp>
    </p:spTree>
    <p:extLst>
      <p:ext uri="{BB962C8B-B14F-4D97-AF65-F5344CB8AC3E}">
        <p14:creationId xmlns:p14="http://schemas.microsoft.com/office/powerpoint/2010/main" val="175764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353A1-4D4B-447F-ABE4-A614ADB3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11" y="838200"/>
            <a:ext cx="8443702" cy="544850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документы, которые должны быть в организации по оценке профессиональных рисков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1AEEB8-F9F0-4625-8D4E-16C6375E9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документов, предусмотренный Приказом Роструда от 21.03.2019 № 77 «Об утверждении Методических рекомендаций по проверке создания и обеспечения функционирования системы управления охраной труда»: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(реестр) опасностей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описывающий используемый метод оценки уровня риска.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подтверждающий проведение оценки уровней рисков, с указанием установленных уровней по каждому риску.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содержащий перечень мер по исключению, снижению или контролю уровней рисков</a:t>
            </a:r>
          </a:p>
        </p:txBody>
      </p:sp>
    </p:spTree>
    <p:extLst>
      <p:ext uri="{BB962C8B-B14F-4D97-AF65-F5344CB8AC3E}">
        <p14:creationId xmlns:p14="http://schemas.microsoft.com/office/powerpoint/2010/main" val="285277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E5AB2-B112-4BFB-B732-DADC34B3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245" y="915916"/>
            <a:ext cx="8761413" cy="706964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работодателя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573DF8-0F7A-433A-AE3E-9ADCFED1B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работодателя в случае непроведения оценки рисков на основании статьи 5.27.1 КоАП РФ влечет наложение административного штрафа:</a:t>
            </a: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юридических лиц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50 000 до 80 000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должностных лиц – в размере от 2000 до 5000 рублей;</a:t>
            </a: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лиц, осуществляющих предпринимательскую деятельность без образования юридического лица, – от 2000 до 5000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150155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1B6CC-A112-41D4-A8DF-1977C3F4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735" y="935167"/>
            <a:ext cx="8761413" cy="706964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Заблуждение многих организаций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6455DE-78C1-4DAF-8B29-39BB4EC01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10587867" cy="377804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 некоторых организаций: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Типовом положении о СУОТ указано, что работодатель разрабатывает положение и включает в него разделы с учетом специфики своей деятельности (п. 8 Типового положения о СУОТ). У нашей организации только учебные помещения, работники не трудятся на станках и технологически сложном оборудовании. Угрозы для жизни сотрудников нет, поэтому с учетом специфики нашей деятельности оценку профрисков мы проводить не обязаны.</a:t>
            </a:r>
          </a:p>
          <a:p>
            <a:pPr marL="0" indent="0">
              <a:buNone/>
            </a:pP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ГИТ и судов: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профрисками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базовая процедура в СУОТ, поэтому она обязательна для каждой организации вне зависимости от специфики ее деятельности (п. 9.4 Методических рекомендаций, утв. приказом Роструда от 21.03.2019 № 77, далее – Приказ № 77). Поэтому предприятия любой формы собственности, размера и вида экономической деятельности должны организовать процедуру, чтобы обеспечить функционирование СУОТ. При этом они вправе использовать любые методы по своему усмотрению в зависимости от особенностей своей деятельности и сложности производственных процессов (решение Тюменского районного суда Тюменской области от 28.02.2020 № 12-42/2020(12-416/2019; решение Советского районного суда города Тамбова от 29.10.2019 по делу № 12-155/2019).</a:t>
            </a:r>
          </a:p>
          <a:p>
            <a:pPr marL="0" indent="0">
              <a:buNone/>
            </a:pPr>
            <a:endParaRPr lang="ru-RU" sz="4500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5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49D10-A376-4CDA-81B4-0B0A0FF0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22C52E-F600-47FC-B29C-F7E592933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с ограниченной ответственностью «Центр Охраны Труда «Эксперт»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Пермь, ул. Советская, д. 46, 2 этаж (вход с торца)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Телефоны: 8-905-86-255-46; 8(342)214-20-50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info@cot-expert.ru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cot-expert.ru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Контактное лицо: Директор Тумоянц Олег Олегович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65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B809B-A7E0-4A50-97A6-B2202B28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264173" cy="788020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начать процедуру оценки профессиональных рисков?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373F4-C702-4F0B-94A0-6E199E4D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10514131" cy="3973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расчета количества рабочих мест и определения стоимости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выполнения работ необходимо направить по электронной почте в наш адрес info@cot-expert.ru: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Актуальное штатное расписание;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школ, средних и высших учебных заведений таблицу в произвольной форме, с указанием номеров (наименований) учебных кабинетов и количество педагогов, которые могут проводить учебный процесс в данном кабинете;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дошкольных заведений таблицу в произвольной форме, с указанием номеров (наименований) групп;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ФИО, должность и контактный номер телефона представителя вашей организации.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Позвонить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директору 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Тумоянцу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Олегу Олеговичу по тел: 8-905-862-55-46; 8-919-465- 44-70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рады видеть Вас в числе наших клиентов.</a:t>
            </a:r>
          </a:p>
        </p:txBody>
      </p:sp>
    </p:spTree>
    <p:extLst>
      <p:ext uri="{BB962C8B-B14F-4D97-AF65-F5344CB8AC3E}">
        <p14:creationId xmlns:p14="http://schemas.microsoft.com/office/powerpoint/2010/main" val="4266420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141</TotalTime>
  <Words>752</Words>
  <Application>Microsoft Office PowerPoint</Application>
  <PresentationFormat>Широкоэкранный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Совет директоров</vt:lpstr>
      <vt:lpstr>Презентация PowerPoint</vt:lpstr>
      <vt:lpstr>Презентация PowerPoint</vt:lpstr>
      <vt:lpstr>Оценка профессиональных рисков обязательна на основании:</vt:lpstr>
      <vt:lpstr>Обязательные документы, которые должны быть в организации по оценке профессиональных рисков</vt:lpstr>
      <vt:lpstr>Ответственность работодателя</vt:lpstr>
      <vt:lpstr>Заблуждение многих организаций</vt:lpstr>
      <vt:lpstr>Наши контакты</vt:lpstr>
      <vt:lpstr>Как начать процедуру оценки профессиональных рисков?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Тумоянц Олег Олегович</dc:creator>
  <cp:lastModifiedBy>Анатолий Залазаев</cp:lastModifiedBy>
  <cp:revision>10</cp:revision>
  <dcterms:created xsi:type="dcterms:W3CDTF">2022-02-21T09:12:48Z</dcterms:created>
  <dcterms:modified xsi:type="dcterms:W3CDTF">2022-03-03T07:23:32Z</dcterms:modified>
</cp:coreProperties>
</file>