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15" r:id="rId3"/>
    <p:sldMasterId id="2147483728" r:id="rId4"/>
    <p:sldMasterId id="2147483736" r:id="rId5"/>
    <p:sldMasterId id="2147483745" r:id="rId6"/>
    <p:sldMasterId id="2147483757" r:id="rId7"/>
  </p:sldMasterIdLst>
  <p:notesMasterIdLst>
    <p:notesMasterId r:id="rId41"/>
  </p:notesMasterIdLst>
  <p:sldIdLst>
    <p:sldId id="304" r:id="rId8"/>
    <p:sldId id="305" r:id="rId9"/>
    <p:sldId id="306" r:id="rId10"/>
    <p:sldId id="308" r:id="rId11"/>
    <p:sldId id="339" r:id="rId12"/>
    <p:sldId id="340" r:id="rId13"/>
    <p:sldId id="309" r:id="rId14"/>
    <p:sldId id="310" r:id="rId15"/>
    <p:sldId id="341" r:id="rId16"/>
    <p:sldId id="344" r:id="rId17"/>
    <p:sldId id="322" r:id="rId18"/>
    <p:sldId id="323" r:id="rId19"/>
    <p:sldId id="324" r:id="rId20"/>
    <p:sldId id="325" r:id="rId21"/>
    <p:sldId id="326" r:id="rId22"/>
    <p:sldId id="282" r:id="rId23"/>
    <p:sldId id="292" r:id="rId24"/>
    <p:sldId id="289" r:id="rId25"/>
    <p:sldId id="284" r:id="rId26"/>
    <p:sldId id="302" r:id="rId27"/>
    <p:sldId id="303" r:id="rId28"/>
    <p:sldId id="285" r:id="rId29"/>
    <p:sldId id="287" r:id="rId30"/>
    <p:sldId id="286" r:id="rId31"/>
    <p:sldId id="288" r:id="rId32"/>
    <p:sldId id="290" r:id="rId33"/>
    <p:sldId id="291" r:id="rId34"/>
    <p:sldId id="293" r:id="rId35"/>
    <p:sldId id="296" r:id="rId36"/>
    <p:sldId id="294" r:id="rId37"/>
    <p:sldId id="297" r:id="rId38"/>
    <p:sldId id="342" r:id="rId39"/>
    <p:sldId id="338" r:id="rId4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83" d="100"/>
          <a:sy n="83" d="100"/>
        </p:scale>
        <p:origin x="70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ru-RU" sz="1862" b="0" i="0" u="none" strike="noStrike" kern="1200" spc="0" baseline="0">
                <a:solidFill>
                  <a:schemeClr val="tx1">
                    <a:lumMod val="65000"/>
                    <a:lumOff val="35000"/>
                  </a:schemeClr>
                </a:solidFill>
                <a:latin typeface="+mn-lt"/>
                <a:ea typeface="+mn-ea"/>
                <a:cs typeface="+mn-cs"/>
              </a:defRPr>
            </a:pPr>
            <a:r>
              <a:rPr lang="ru-RU" dirty="0" smtClean="0">
                <a:latin typeface="Century Gothic" panose="020B0502020202020204" pitchFamily="34" charset="0"/>
              </a:rPr>
              <a:t>Члены</a:t>
            </a:r>
            <a:r>
              <a:rPr lang="ru-RU" baseline="0" dirty="0" smtClean="0">
                <a:latin typeface="Century Gothic" panose="020B0502020202020204" pitchFamily="34" charset="0"/>
              </a:rPr>
              <a:t> Профсоюза</a:t>
            </a:r>
            <a:endParaRPr lang="ru-RU" dirty="0">
              <a:latin typeface="Century Gothic" panose="020B0502020202020204" pitchFamily="34" charset="0"/>
            </a:endParaRPr>
          </a:p>
        </c:rich>
      </c:tx>
      <c:layout>
        <c:manualLayout>
          <c:xMode val="edge"/>
          <c:yMode val="edge"/>
          <c:x val="0.34964449229215627"/>
          <c:y val="2.7173913043478269E-3"/>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1C-440E-89D7-A25E9DC8B5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1C-440E-89D7-A25E9DC8B5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E1C-440E-89D7-A25E9DC8B5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E1C-440E-89D7-A25E9DC8B5AA}"/>
              </c:ext>
            </c:extLst>
          </c:dPt>
          <c:cat>
            <c:strRef>
              <c:f>Лист1!$A$2:$A$5</c:f>
              <c:strCache>
                <c:ptCount val="3"/>
                <c:pt idx="0">
                  <c:v>работающие</c:v>
                </c:pt>
                <c:pt idx="1">
                  <c:v>студенты</c:v>
                </c:pt>
                <c:pt idx="2">
                  <c:v>пенсионеры</c:v>
                </c:pt>
              </c:strCache>
            </c:strRef>
          </c:cat>
          <c:val>
            <c:numRef>
              <c:f>Лист1!$B$2:$B$5</c:f>
              <c:numCache>
                <c:formatCode>General</c:formatCode>
                <c:ptCount val="4"/>
                <c:pt idx="0">
                  <c:v>1963</c:v>
                </c:pt>
                <c:pt idx="1">
                  <c:v>1251</c:v>
                </c:pt>
                <c:pt idx="2">
                  <c:v>42</c:v>
                </c:pt>
              </c:numCache>
            </c:numRef>
          </c:val>
          <c:extLst>
            <c:ext xmlns:c16="http://schemas.microsoft.com/office/drawing/2014/chart" uri="{C3380CC4-5D6E-409C-BE32-E72D297353CC}">
              <c16:uniqueId val="{00000008-DE1C-440E-89D7-A25E9DC8B5AA}"/>
            </c:ext>
          </c:extLst>
        </c:ser>
        <c:dLbls>
          <c:showLegendKey val="0"/>
          <c:showVal val="0"/>
          <c:showCatName val="0"/>
          <c:showSerName val="0"/>
          <c:showPercent val="0"/>
          <c:showBubbleSize val="0"/>
          <c:showLeaderLines val="0"/>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ru-RU"/>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ru-RU"/>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ru-RU"/>
          </a:p>
        </c:txPr>
      </c:legendEntry>
      <c:legendEntry>
        <c:idx val="3"/>
        <c:delete val="1"/>
      </c:legendEntry>
      <c:layout>
        <c:manualLayout>
          <c:xMode val="edge"/>
          <c:yMode val="edge"/>
          <c:x val="0.35323293122709509"/>
          <c:y val="0.89547843204382083"/>
          <c:w val="0.64152225026663334"/>
          <c:h val="9.9086785347483747E-2"/>
        </c:manualLayout>
      </c:layout>
      <c:overlay val="0"/>
      <c:spPr>
        <a:noFill/>
        <a:ln>
          <a:noFill/>
        </a:ln>
        <a:effectLst/>
      </c:spPr>
      <c:txPr>
        <a:bodyPr rot="0" spcFirstLastPara="1" vertOverflow="ellipsis" vert="horz" wrap="square" anchor="ctr" anchorCtr="1"/>
        <a:lstStyle/>
        <a:p>
          <a:pPr>
            <a:defRPr lang="ru-RU" sz="1197" b="0" i="0" u="none" strike="noStrike" kern="1200" baseline="0">
              <a:solidFill>
                <a:schemeClr val="tx1">
                  <a:lumMod val="65000"/>
                  <a:lumOff val="35000"/>
                </a:schemeClr>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8688FB-D40D-4E23-B5BD-E0C1CDBA4379}" type="doc">
      <dgm:prSet loTypeId="urn:microsoft.com/office/officeart/2005/8/layout/hierarchy4" loCatId="hierarchy" qsTypeId="urn:microsoft.com/office/officeart/2005/8/quickstyle/simple1" qsCatId="simple" csTypeId="urn:microsoft.com/office/officeart/2005/8/colors/accent0_2" csCatId="mainScheme" phldr="1"/>
      <dgm:spPr/>
      <dgm:t>
        <a:bodyPr/>
        <a:lstStyle/>
        <a:p>
          <a:endParaRPr lang="ru-RU"/>
        </a:p>
      </dgm:t>
    </dgm:pt>
    <dgm:pt modelId="{1E74D5AC-E0AD-486A-95D4-4E42A0C83E12}">
      <dgm:prSet phldrT="[Текст]" custT="1"/>
      <dgm:spPr/>
      <dgm:t>
        <a:bodyPr/>
        <a:lstStyle/>
        <a:p>
          <a:endParaRPr lang="ru-RU" sz="1000" b="1" dirty="0" smtClean="0">
            <a:latin typeface="Century Gothic" panose="020B0502020202020204" pitchFamily="34" charset="0"/>
          </a:endParaRPr>
        </a:p>
        <a:p>
          <a:r>
            <a:rPr lang="ru-RU" sz="1400" b="1" dirty="0" smtClean="0">
              <a:latin typeface="Century Gothic" panose="020B0502020202020204" pitchFamily="34" charset="0"/>
            </a:rPr>
            <a:t>Калининградская областная организация </a:t>
          </a:r>
        </a:p>
        <a:p>
          <a:r>
            <a:rPr lang="ru-RU" sz="1100" b="1" dirty="0" smtClean="0">
              <a:latin typeface="Century Gothic" panose="020B0502020202020204" pitchFamily="34" charset="0"/>
            </a:rPr>
            <a:t>Общероссийского Профсоюза образования</a:t>
          </a:r>
          <a:endParaRPr lang="ru-RU" sz="1100" dirty="0" smtClean="0">
            <a:latin typeface="Century Gothic" panose="020B0502020202020204" pitchFamily="34" charset="0"/>
          </a:endParaRPr>
        </a:p>
        <a:p>
          <a:r>
            <a:rPr lang="ru-RU" sz="1100" dirty="0" smtClean="0">
              <a:latin typeface="Century Gothic" panose="020B0502020202020204" pitchFamily="34" charset="0"/>
            </a:rPr>
            <a:t>104 ППО  - 3 287 членов Профсоюза</a:t>
          </a:r>
        </a:p>
        <a:p>
          <a:r>
            <a:rPr lang="ru-RU" sz="1100" dirty="0" smtClean="0">
              <a:latin typeface="Century Gothic" panose="020B0502020202020204" pitchFamily="34" charset="0"/>
            </a:rPr>
            <a:t>Работающих – 1963 чел., студентов – 1251 чел., неработающих пенсионеров – 47 чел.</a:t>
          </a:r>
        </a:p>
        <a:p>
          <a:endParaRPr lang="ru-RU" sz="1000" dirty="0" smtClean="0">
            <a:latin typeface="Century Gothic" panose="020B0502020202020204" pitchFamily="34" charset="0"/>
          </a:endParaRPr>
        </a:p>
      </dgm:t>
    </dgm:pt>
    <dgm:pt modelId="{F8A1C9E4-2867-4AAA-9420-F318F313F1AF}" type="parTrans" cxnId="{56794DDB-CB6E-48B0-8AC8-C03A53979154}">
      <dgm:prSet/>
      <dgm:spPr/>
      <dgm:t>
        <a:bodyPr/>
        <a:lstStyle/>
        <a:p>
          <a:endParaRPr lang="ru-RU"/>
        </a:p>
      </dgm:t>
    </dgm:pt>
    <dgm:pt modelId="{9F0A1DF2-7DD5-4DFE-84B9-16F23C5C652D}" type="sibTrans" cxnId="{56794DDB-CB6E-48B0-8AC8-C03A53979154}">
      <dgm:prSet/>
      <dgm:spPr/>
      <dgm:t>
        <a:bodyPr/>
        <a:lstStyle/>
        <a:p>
          <a:endParaRPr lang="ru-RU"/>
        </a:p>
      </dgm:t>
    </dgm:pt>
    <dgm:pt modelId="{6E806112-571E-4473-B881-00DB351781CD}" type="asst">
      <dgm:prSet phldrT="[Текст]"/>
      <dgm:spPr/>
      <dgm:t>
        <a:bodyPr/>
        <a:lstStyle/>
        <a:p>
          <a:r>
            <a:rPr lang="ru-RU" dirty="0" smtClean="0">
              <a:latin typeface="Century Gothic" panose="020B0502020202020204" pitchFamily="34" charset="0"/>
            </a:rPr>
            <a:t>БФУ им. И. Канта</a:t>
          </a:r>
        </a:p>
        <a:p>
          <a:r>
            <a:rPr lang="ru-RU" dirty="0" smtClean="0">
              <a:latin typeface="Century Gothic" panose="020B0502020202020204" pitchFamily="34" charset="0"/>
            </a:rPr>
            <a:t>ППО сотрудников  </a:t>
          </a:r>
        </a:p>
        <a:p>
          <a:r>
            <a:rPr lang="ru-RU" dirty="0" smtClean="0">
              <a:latin typeface="Century Gothic" panose="020B0502020202020204" pitchFamily="34" charset="0"/>
            </a:rPr>
            <a:t>ППО студентов</a:t>
          </a:r>
        </a:p>
        <a:p>
          <a:endParaRPr lang="ru-RU" dirty="0">
            <a:latin typeface="Century Gothic" panose="020B0502020202020204" pitchFamily="34" charset="0"/>
          </a:endParaRPr>
        </a:p>
      </dgm:t>
    </dgm:pt>
    <dgm:pt modelId="{A8BFC8D5-44E6-4388-9368-C62F0095D78F}" type="parTrans" cxnId="{3ED06817-960C-441C-AFDB-6FCF76AAB784}">
      <dgm:prSet/>
      <dgm:spPr/>
      <dgm:t>
        <a:bodyPr/>
        <a:lstStyle/>
        <a:p>
          <a:endParaRPr lang="ru-RU"/>
        </a:p>
      </dgm:t>
    </dgm:pt>
    <dgm:pt modelId="{0F131685-5764-4833-AD88-436C2D75C8BF}" type="sibTrans" cxnId="{3ED06817-960C-441C-AFDB-6FCF76AAB784}">
      <dgm:prSet/>
      <dgm:spPr/>
      <dgm:t>
        <a:bodyPr/>
        <a:lstStyle/>
        <a:p>
          <a:endParaRPr lang="ru-RU"/>
        </a:p>
      </dgm:t>
    </dgm:pt>
    <dgm:pt modelId="{D52D9476-89BB-432E-ADC9-6DB49E7B2213}">
      <dgm:prSet phldrT="[Текст]"/>
      <dgm:spPr/>
      <dgm:t>
        <a:bodyPr/>
        <a:lstStyle/>
        <a:p>
          <a:r>
            <a:rPr lang="ru-RU" dirty="0" smtClean="0">
              <a:latin typeface="Century Gothic" panose="020B0502020202020204" pitchFamily="34" charset="0"/>
            </a:rPr>
            <a:t> 62</a:t>
          </a:r>
        </a:p>
        <a:p>
          <a:r>
            <a:rPr lang="ru-RU" dirty="0" smtClean="0">
              <a:latin typeface="Century Gothic" panose="020B0502020202020204" pitchFamily="34" charset="0"/>
            </a:rPr>
            <a:t> в образовательных учреждениях  (школах) </a:t>
          </a:r>
          <a:endParaRPr lang="ru-RU" dirty="0">
            <a:latin typeface="Century Gothic" panose="020B0502020202020204" pitchFamily="34" charset="0"/>
          </a:endParaRPr>
        </a:p>
      </dgm:t>
    </dgm:pt>
    <dgm:pt modelId="{29494315-FEDC-4008-A10F-968BE5C6F8BA}" type="parTrans" cxnId="{E261E7D2-63E1-4E16-9B07-098FB09A11E1}">
      <dgm:prSet/>
      <dgm:spPr/>
      <dgm:t>
        <a:bodyPr/>
        <a:lstStyle/>
        <a:p>
          <a:endParaRPr lang="ru-RU"/>
        </a:p>
      </dgm:t>
    </dgm:pt>
    <dgm:pt modelId="{C6C850DE-9643-4DB4-8A38-19EA5DDDD941}" type="sibTrans" cxnId="{E261E7D2-63E1-4E16-9B07-098FB09A11E1}">
      <dgm:prSet/>
      <dgm:spPr/>
      <dgm:t>
        <a:bodyPr/>
        <a:lstStyle/>
        <a:p>
          <a:endParaRPr lang="ru-RU"/>
        </a:p>
      </dgm:t>
    </dgm:pt>
    <dgm:pt modelId="{8B9B3146-7750-46A6-8778-B018EFDFAF92}">
      <dgm:prSet phldrT="[Текст]"/>
      <dgm:spPr/>
      <dgm:t>
        <a:bodyPr/>
        <a:lstStyle/>
        <a:p>
          <a:r>
            <a:rPr lang="ru-RU" dirty="0" smtClean="0">
              <a:latin typeface="Century Gothic" panose="020B0502020202020204" pitchFamily="34" charset="0"/>
            </a:rPr>
            <a:t>Дополнительное образование </a:t>
          </a:r>
        </a:p>
        <a:p>
          <a:r>
            <a:rPr lang="ru-RU" dirty="0" smtClean="0">
              <a:latin typeface="Century Gothic" panose="020B0502020202020204" pitchFamily="34" charset="0"/>
            </a:rPr>
            <a:t>6</a:t>
          </a:r>
          <a:endParaRPr lang="ru-RU" dirty="0">
            <a:latin typeface="Century Gothic" panose="020B0502020202020204" pitchFamily="34" charset="0"/>
          </a:endParaRPr>
        </a:p>
      </dgm:t>
    </dgm:pt>
    <dgm:pt modelId="{8D456D72-B877-4586-874D-F8C0E5BDACAA}" type="parTrans" cxnId="{94A3DC46-04E0-450A-844C-DE5DEF55753D}">
      <dgm:prSet/>
      <dgm:spPr/>
      <dgm:t>
        <a:bodyPr/>
        <a:lstStyle/>
        <a:p>
          <a:endParaRPr lang="ru-RU"/>
        </a:p>
      </dgm:t>
    </dgm:pt>
    <dgm:pt modelId="{54CDC3FA-03B5-4212-84FA-DB0C3F0724B5}" type="sibTrans" cxnId="{94A3DC46-04E0-450A-844C-DE5DEF55753D}">
      <dgm:prSet/>
      <dgm:spPr/>
      <dgm:t>
        <a:bodyPr/>
        <a:lstStyle/>
        <a:p>
          <a:endParaRPr lang="ru-RU"/>
        </a:p>
      </dgm:t>
    </dgm:pt>
    <dgm:pt modelId="{762EF575-23D1-45F3-9922-2465EC9AF17A}">
      <dgm:prSet phldrT="[Текст]"/>
      <dgm:spPr/>
      <dgm:t>
        <a:bodyPr/>
        <a:lstStyle/>
        <a:p>
          <a:r>
            <a:rPr lang="ru-RU" dirty="0" smtClean="0">
              <a:latin typeface="Century Gothic" panose="020B0502020202020204" pitchFamily="34" charset="0"/>
            </a:rPr>
            <a:t>Научные учреждения – 1</a:t>
          </a:r>
        </a:p>
        <a:p>
          <a:r>
            <a:rPr lang="ru-RU" dirty="0" smtClean="0">
              <a:latin typeface="Century Gothic" panose="020B0502020202020204" pitchFamily="34" charset="0"/>
            </a:rPr>
            <a:t>Другие - 3</a:t>
          </a:r>
          <a:endParaRPr lang="ru-RU" dirty="0">
            <a:latin typeface="Century Gothic" panose="020B0502020202020204" pitchFamily="34" charset="0"/>
          </a:endParaRPr>
        </a:p>
      </dgm:t>
    </dgm:pt>
    <dgm:pt modelId="{755FAEFD-2857-4244-8EE5-ADAA237C768A}" type="parTrans" cxnId="{F29B1A8E-1262-4063-BBD5-BC7E7F7EFF0D}">
      <dgm:prSet/>
      <dgm:spPr/>
      <dgm:t>
        <a:bodyPr/>
        <a:lstStyle/>
        <a:p>
          <a:endParaRPr lang="ru-RU"/>
        </a:p>
      </dgm:t>
    </dgm:pt>
    <dgm:pt modelId="{2A38F1D8-F496-4383-BE26-908236F5A876}" type="sibTrans" cxnId="{F29B1A8E-1262-4063-BBD5-BC7E7F7EFF0D}">
      <dgm:prSet/>
      <dgm:spPr/>
      <dgm:t>
        <a:bodyPr/>
        <a:lstStyle/>
        <a:p>
          <a:endParaRPr lang="ru-RU"/>
        </a:p>
      </dgm:t>
    </dgm:pt>
    <dgm:pt modelId="{88ACB87F-9681-4DF0-A499-AAFD9B6A2173}">
      <dgm:prSet phldrT="[Текст]"/>
      <dgm:spPr/>
      <dgm:t>
        <a:bodyPr/>
        <a:lstStyle/>
        <a:p>
          <a:r>
            <a:rPr lang="ru-RU" dirty="0" smtClean="0">
              <a:latin typeface="Century Gothic" panose="020B0502020202020204" pitchFamily="34" charset="0"/>
            </a:rPr>
            <a:t>СПО – 7 </a:t>
          </a:r>
          <a:endParaRPr lang="ru-RU" dirty="0">
            <a:latin typeface="Century Gothic" panose="020B0502020202020204" pitchFamily="34" charset="0"/>
          </a:endParaRPr>
        </a:p>
      </dgm:t>
    </dgm:pt>
    <dgm:pt modelId="{550F962D-129C-4F14-8AC0-EF5B61F5071F}" type="parTrans" cxnId="{E8F4A93D-7761-4E24-825A-211B83E82252}">
      <dgm:prSet/>
      <dgm:spPr/>
      <dgm:t>
        <a:bodyPr/>
        <a:lstStyle/>
        <a:p>
          <a:endParaRPr lang="ru-RU"/>
        </a:p>
      </dgm:t>
    </dgm:pt>
    <dgm:pt modelId="{006BC0E6-018F-4F7C-A2A1-42C73A0F1EE2}" type="sibTrans" cxnId="{E8F4A93D-7761-4E24-825A-211B83E82252}">
      <dgm:prSet/>
      <dgm:spPr/>
      <dgm:t>
        <a:bodyPr/>
        <a:lstStyle/>
        <a:p>
          <a:endParaRPr lang="ru-RU"/>
        </a:p>
      </dgm:t>
    </dgm:pt>
    <dgm:pt modelId="{D816AAE4-2A3B-4E20-B994-DD67A25DDE61}">
      <dgm:prSet phldrT="[Текст]"/>
      <dgm:spPr/>
      <dgm:t>
        <a:bodyPr/>
        <a:lstStyle/>
        <a:p>
          <a:r>
            <a:rPr lang="ru-RU" dirty="0" smtClean="0">
              <a:latin typeface="Century Gothic" panose="020B0502020202020204" pitchFamily="34" charset="0"/>
            </a:rPr>
            <a:t>Дошкольное образование - 23</a:t>
          </a:r>
          <a:endParaRPr lang="ru-RU" dirty="0">
            <a:latin typeface="Century Gothic" panose="020B0502020202020204" pitchFamily="34" charset="0"/>
          </a:endParaRPr>
        </a:p>
      </dgm:t>
    </dgm:pt>
    <dgm:pt modelId="{A8C08968-5AE3-4BB5-BB3E-F95B8BD5B88E}" type="parTrans" cxnId="{6DEFFCAB-CD0A-42DA-A715-4D713883DAAA}">
      <dgm:prSet/>
      <dgm:spPr/>
      <dgm:t>
        <a:bodyPr/>
        <a:lstStyle/>
        <a:p>
          <a:endParaRPr lang="ru-RU"/>
        </a:p>
      </dgm:t>
    </dgm:pt>
    <dgm:pt modelId="{5FEC484D-B114-45BC-9EF1-ED6BB2C9D092}" type="sibTrans" cxnId="{6DEFFCAB-CD0A-42DA-A715-4D713883DAAA}">
      <dgm:prSet/>
      <dgm:spPr/>
      <dgm:t>
        <a:bodyPr/>
        <a:lstStyle/>
        <a:p>
          <a:endParaRPr lang="ru-RU"/>
        </a:p>
      </dgm:t>
    </dgm:pt>
    <dgm:pt modelId="{000661F5-3783-49E3-A1A5-3BF26EA86DBF}" type="pres">
      <dgm:prSet presAssocID="{D38688FB-D40D-4E23-B5BD-E0C1CDBA4379}" presName="Name0" presStyleCnt="0">
        <dgm:presLayoutVars>
          <dgm:chPref val="1"/>
          <dgm:dir/>
          <dgm:animOne val="branch"/>
          <dgm:animLvl val="lvl"/>
          <dgm:resizeHandles/>
        </dgm:presLayoutVars>
      </dgm:prSet>
      <dgm:spPr/>
      <dgm:t>
        <a:bodyPr/>
        <a:lstStyle/>
        <a:p>
          <a:endParaRPr lang="ru-RU"/>
        </a:p>
      </dgm:t>
    </dgm:pt>
    <dgm:pt modelId="{9BE01452-6E31-4065-A6EF-EC5D1A381BAF}" type="pres">
      <dgm:prSet presAssocID="{1E74D5AC-E0AD-486A-95D4-4E42A0C83E12}" presName="vertOne" presStyleCnt="0"/>
      <dgm:spPr/>
    </dgm:pt>
    <dgm:pt modelId="{1C96AFF5-AE4B-4C41-AE4D-760229756CED}" type="pres">
      <dgm:prSet presAssocID="{1E74D5AC-E0AD-486A-95D4-4E42A0C83E12}" presName="txOne" presStyleLbl="node0" presStyleIdx="0" presStyleCnt="3" custScaleX="99870" custScaleY="33891" custLinFactNeighborX="-67" custLinFactNeighborY="-41086">
        <dgm:presLayoutVars>
          <dgm:chPref val="3"/>
        </dgm:presLayoutVars>
      </dgm:prSet>
      <dgm:spPr>
        <a:prstGeom prst="rect">
          <a:avLst/>
        </a:prstGeom>
      </dgm:spPr>
      <dgm:t>
        <a:bodyPr/>
        <a:lstStyle/>
        <a:p>
          <a:endParaRPr lang="ru-RU"/>
        </a:p>
      </dgm:t>
    </dgm:pt>
    <dgm:pt modelId="{8426996E-D51D-4D98-A388-2B2A68C73464}" type="pres">
      <dgm:prSet presAssocID="{1E74D5AC-E0AD-486A-95D4-4E42A0C83E12}" presName="parTransOne" presStyleCnt="0"/>
      <dgm:spPr/>
    </dgm:pt>
    <dgm:pt modelId="{4FA745DF-3155-4F33-A1AD-ED2E7582DE8A}" type="pres">
      <dgm:prSet presAssocID="{1E74D5AC-E0AD-486A-95D4-4E42A0C83E12}" presName="horzOne" presStyleCnt="0"/>
      <dgm:spPr/>
    </dgm:pt>
    <dgm:pt modelId="{E497CFC5-AEB4-4EDE-B408-BA7AEF8D91D8}" type="pres">
      <dgm:prSet presAssocID="{6E806112-571E-4473-B881-00DB351781CD}" presName="vertTwo" presStyleCnt="0"/>
      <dgm:spPr/>
    </dgm:pt>
    <dgm:pt modelId="{625DCFFF-57B2-45CF-AF2D-BEB44E5DEE95}" type="pres">
      <dgm:prSet presAssocID="{6E806112-571E-4473-B881-00DB351781CD}" presName="txTwo" presStyleLbl="asst1" presStyleIdx="0" presStyleCnt="1" custScaleY="25005" custLinFactX="200000" custLinFactNeighborX="233618" custLinFactNeighborY="-55652">
        <dgm:presLayoutVars>
          <dgm:chPref val="3"/>
        </dgm:presLayoutVars>
      </dgm:prSet>
      <dgm:spPr>
        <a:prstGeom prst="rect">
          <a:avLst/>
        </a:prstGeom>
      </dgm:spPr>
      <dgm:t>
        <a:bodyPr/>
        <a:lstStyle/>
        <a:p>
          <a:endParaRPr lang="ru-RU"/>
        </a:p>
      </dgm:t>
    </dgm:pt>
    <dgm:pt modelId="{6D10D9B5-2EF2-48FA-9A52-43E239149A99}" type="pres">
      <dgm:prSet presAssocID="{6E806112-571E-4473-B881-00DB351781CD}" presName="horzTwo" presStyleCnt="0"/>
      <dgm:spPr/>
    </dgm:pt>
    <dgm:pt modelId="{C84365AA-9C87-4AA8-9C9B-05563CBCEDF7}" type="pres">
      <dgm:prSet presAssocID="{0F131685-5764-4833-AD88-436C2D75C8BF}" presName="sibSpaceTwo" presStyleCnt="0"/>
      <dgm:spPr/>
    </dgm:pt>
    <dgm:pt modelId="{3C3FE699-68CE-40B0-A225-E7F484992331}" type="pres">
      <dgm:prSet presAssocID="{D52D9476-89BB-432E-ADC9-6DB49E7B2213}" presName="vertTwo" presStyleCnt="0"/>
      <dgm:spPr/>
    </dgm:pt>
    <dgm:pt modelId="{76590A71-5EE3-41D9-AE36-FEB6B09039AA}" type="pres">
      <dgm:prSet presAssocID="{D52D9476-89BB-432E-ADC9-6DB49E7B2213}" presName="txTwo" presStyleLbl="node2" presStyleIdx="0" presStyleCnt="3" custScaleX="101302" custScaleY="23196" custLinFactNeighborX="-2437" custLinFactNeighborY="-18031">
        <dgm:presLayoutVars>
          <dgm:chPref val="3"/>
        </dgm:presLayoutVars>
      </dgm:prSet>
      <dgm:spPr>
        <a:prstGeom prst="rect">
          <a:avLst/>
        </a:prstGeom>
      </dgm:spPr>
      <dgm:t>
        <a:bodyPr/>
        <a:lstStyle/>
        <a:p>
          <a:endParaRPr lang="ru-RU"/>
        </a:p>
      </dgm:t>
    </dgm:pt>
    <dgm:pt modelId="{51028636-CEB5-469E-B100-9ED5D79BB174}" type="pres">
      <dgm:prSet presAssocID="{D52D9476-89BB-432E-ADC9-6DB49E7B2213}" presName="horzTwo" presStyleCnt="0"/>
      <dgm:spPr/>
    </dgm:pt>
    <dgm:pt modelId="{F2589459-0BE2-42F0-BF3E-5277DC6A1299}" type="pres">
      <dgm:prSet presAssocID="{C6C850DE-9643-4DB4-8A38-19EA5DDDD941}" presName="sibSpaceTwo" presStyleCnt="0"/>
      <dgm:spPr/>
    </dgm:pt>
    <dgm:pt modelId="{42978CA6-3A6F-4B13-8AFA-43E434A49164}" type="pres">
      <dgm:prSet presAssocID="{8B9B3146-7750-46A6-8778-B018EFDFAF92}" presName="vertTwo" presStyleCnt="0"/>
      <dgm:spPr/>
    </dgm:pt>
    <dgm:pt modelId="{90E6AB8E-08F4-4B90-A3E0-AFA3A947E4B9}" type="pres">
      <dgm:prSet presAssocID="{8B9B3146-7750-46A6-8778-B018EFDFAF92}" presName="txTwo" presStyleLbl="node2" presStyleIdx="1" presStyleCnt="3" custScaleX="95244" custScaleY="22344" custLinFactNeighborX="-3789" custLinFactNeighborY="-17086">
        <dgm:presLayoutVars>
          <dgm:chPref val="3"/>
        </dgm:presLayoutVars>
      </dgm:prSet>
      <dgm:spPr>
        <a:prstGeom prst="rect">
          <a:avLst/>
        </a:prstGeom>
      </dgm:spPr>
      <dgm:t>
        <a:bodyPr/>
        <a:lstStyle/>
        <a:p>
          <a:endParaRPr lang="ru-RU"/>
        </a:p>
      </dgm:t>
    </dgm:pt>
    <dgm:pt modelId="{86A4740C-14D5-46F1-958F-C580D240A183}" type="pres">
      <dgm:prSet presAssocID="{8B9B3146-7750-46A6-8778-B018EFDFAF92}" presName="horzTwo" presStyleCnt="0"/>
      <dgm:spPr/>
    </dgm:pt>
    <dgm:pt modelId="{802AD669-635A-4265-AA64-3D2173B1D252}" type="pres">
      <dgm:prSet presAssocID="{54CDC3FA-03B5-4212-84FA-DB0C3F0724B5}" presName="sibSpaceTwo" presStyleCnt="0"/>
      <dgm:spPr/>
    </dgm:pt>
    <dgm:pt modelId="{60D26724-8B32-4D34-96DA-5A00216AA796}" type="pres">
      <dgm:prSet presAssocID="{762EF575-23D1-45F3-9922-2465EC9AF17A}" presName="vertTwo" presStyleCnt="0"/>
      <dgm:spPr/>
    </dgm:pt>
    <dgm:pt modelId="{83240B66-6C45-47B8-8BCD-50DF9D04B8ED}" type="pres">
      <dgm:prSet presAssocID="{762EF575-23D1-45F3-9922-2465EC9AF17A}" presName="txTwo" presStyleLbl="node2" presStyleIdx="2" presStyleCnt="3" custScaleY="23851" custLinFactNeighborX="-5990" custLinFactNeighborY="-17481">
        <dgm:presLayoutVars>
          <dgm:chPref val="3"/>
        </dgm:presLayoutVars>
      </dgm:prSet>
      <dgm:spPr>
        <a:prstGeom prst="rect">
          <a:avLst/>
        </a:prstGeom>
      </dgm:spPr>
      <dgm:t>
        <a:bodyPr/>
        <a:lstStyle/>
        <a:p>
          <a:endParaRPr lang="ru-RU"/>
        </a:p>
      </dgm:t>
    </dgm:pt>
    <dgm:pt modelId="{023BE29E-6B2D-4CEE-9ED8-BE957A23784C}" type="pres">
      <dgm:prSet presAssocID="{762EF575-23D1-45F3-9922-2465EC9AF17A}" presName="horzTwo" presStyleCnt="0"/>
      <dgm:spPr/>
    </dgm:pt>
    <dgm:pt modelId="{36D7F0A6-7EB0-4888-9B4E-67AFCCCBF4FB}" type="pres">
      <dgm:prSet presAssocID="{9F0A1DF2-7DD5-4DFE-84B9-16F23C5C652D}" presName="sibSpaceOne" presStyleCnt="0"/>
      <dgm:spPr/>
    </dgm:pt>
    <dgm:pt modelId="{119BA87D-A0CB-4249-8CCE-2B10FDD6BC3F}" type="pres">
      <dgm:prSet presAssocID="{88ACB87F-9681-4DF0-A499-AAFD9B6A2173}" presName="vertOne" presStyleCnt="0"/>
      <dgm:spPr/>
    </dgm:pt>
    <dgm:pt modelId="{6CC6C855-BA01-48C4-BDB4-E5D93E314CBB}" type="pres">
      <dgm:prSet presAssocID="{88ACB87F-9681-4DF0-A499-AAFD9B6A2173}" presName="txOne" presStyleLbl="node0" presStyleIdx="1" presStyleCnt="3" custScaleY="26112" custLinFactNeighborX="-5547" custLinFactNeighborY="27733">
        <dgm:presLayoutVars>
          <dgm:chPref val="3"/>
        </dgm:presLayoutVars>
      </dgm:prSet>
      <dgm:spPr>
        <a:prstGeom prst="rect">
          <a:avLst/>
        </a:prstGeom>
      </dgm:spPr>
      <dgm:t>
        <a:bodyPr/>
        <a:lstStyle/>
        <a:p>
          <a:endParaRPr lang="ru-RU"/>
        </a:p>
      </dgm:t>
    </dgm:pt>
    <dgm:pt modelId="{4712EBA4-2DCF-46BE-A533-6BC88B5EAB2F}" type="pres">
      <dgm:prSet presAssocID="{88ACB87F-9681-4DF0-A499-AAFD9B6A2173}" presName="horzOne" presStyleCnt="0"/>
      <dgm:spPr/>
    </dgm:pt>
    <dgm:pt modelId="{F33A1757-1C17-4B6C-9854-2877AA6B798D}" type="pres">
      <dgm:prSet presAssocID="{006BC0E6-018F-4F7C-A2A1-42C73A0F1EE2}" presName="sibSpaceOne" presStyleCnt="0"/>
      <dgm:spPr/>
    </dgm:pt>
    <dgm:pt modelId="{C4F74E4C-36F8-419C-A5D6-D05A3D89D511}" type="pres">
      <dgm:prSet presAssocID="{D816AAE4-2A3B-4E20-B994-DD67A25DDE61}" presName="vertOne" presStyleCnt="0"/>
      <dgm:spPr/>
    </dgm:pt>
    <dgm:pt modelId="{6F2FA57D-7BF8-49DE-985E-7F6B37D44E83}" type="pres">
      <dgm:prSet presAssocID="{D816AAE4-2A3B-4E20-B994-DD67A25DDE61}" presName="txOne" presStyleLbl="node0" presStyleIdx="2" presStyleCnt="3" custScaleY="23252" custLinFactX="-255353" custLinFactNeighborX="-300000" custLinFactNeighborY="30419">
        <dgm:presLayoutVars>
          <dgm:chPref val="3"/>
        </dgm:presLayoutVars>
      </dgm:prSet>
      <dgm:spPr>
        <a:prstGeom prst="rect">
          <a:avLst/>
        </a:prstGeom>
      </dgm:spPr>
      <dgm:t>
        <a:bodyPr/>
        <a:lstStyle/>
        <a:p>
          <a:endParaRPr lang="ru-RU"/>
        </a:p>
      </dgm:t>
    </dgm:pt>
    <dgm:pt modelId="{39D57A81-5CD5-48AD-B8A1-79711A509EA6}" type="pres">
      <dgm:prSet presAssocID="{D816AAE4-2A3B-4E20-B994-DD67A25DDE61}" presName="horzOne" presStyleCnt="0"/>
      <dgm:spPr/>
    </dgm:pt>
  </dgm:ptLst>
  <dgm:cxnLst>
    <dgm:cxn modelId="{56794DDB-CB6E-48B0-8AC8-C03A53979154}" srcId="{D38688FB-D40D-4E23-B5BD-E0C1CDBA4379}" destId="{1E74D5AC-E0AD-486A-95D4-4E42A0C83E12}" srcOrd="0" destOrd="0" parTransId="{F8A1C9E4-2867-4AAA-9420-F318F313F1AF}" sibTransId="{9F0A1DF2-7DD5-4DFE-84B9-16F23C5C652D}"/>
    <dgm:cxn modelId="{F5A5CA43-6A18-4A22-B2E0-FE2CB7C2D492}" type="presOf" srcId="{762EF575-23D1-45F3-9922-2465EC9AF17A}" destId="{83240B66-6C45-47B8-8BCD-50DF9D04B8ED}" srcOrd="0" destOrd="0" presId="urn:microsoft.com/office/officeart/2005/8/layout/hierarchy4"/>
    <dgm:cxn modelId="{E8F4A93D-7761-4E24-825A-211B83E82252}" srcId="{D38688FB-D40D-4E23-B5BD-E0C1CDBA4379}" destId="{88ACB87F-9681-4DF0-A499-AAFD9B6A2173}" srcOrd="1" destOrd="0" parTransId="{550F962D-129C-4F14-8AC0-EF5B61F5071F}" sibTransId="{006BC0E6-018F-4F7C-A2A1-42C73A0F1EE2}"/>
    <dgm:cxn modelId="{94A3DC46-04E0-450A-844C-DE5DEF55753D}" srcId="{1E74D5AC-E0AD-486A-95D4-4E42A0C83E12}" destId="{8B9B3146-7750-46A6-8778-B018EFDFAF92}" srcOrd="2" destOrd="0" parTransId="{8D456D72-B877-4586-874D-F8C0E5BDACAA}" sibTransId="{54CDC3FA-03B5-4212-84FA-DB0C3F0724B5}"/>
    <dgm:cxn modelId="{E261E7D2-63E1-4E16-9B07-098FB09A11E1}" srcId="{1E74D5AC-E0AD-486A-95D4-4E42A0C83E12}" destId="{D52D9476-89BB-432E-ADC9-6DB49E7B2213}" srcOrd="1" destOrd="0" parTransId="{29494315-FEDC-4008-A10F-968BE5C6F8BA}" sibTransId="{C6C850DE-9643-4DB4-8A38-19EA5DDDD941}"/>
    <dgm:cxn modelId="{6DEFFCAB-CD0A-42DA-A715-4D713883DAAA}" srcId="{D38688FB-D40D-4E23-B5BD-E0C1CDBA4379}" destId="{D816AAE4-2A3B-4E20-B994-DD67A25DDE61}" srcOrd="2" destOrd="0" parTransId="{A8C08968-5AE3-4BB5-BB3E-F95B8BD5B88E}" sibTransId="{5FEC484D-B114-45BC-9EF1-ED6BB2C9D092}"/>
    <dgm:cxn modelId="{F29B1A8E-1262-4063-BBD5-BC7E7F7EFF0D}" srcId="{1E74D5AC-E0AD-486A-95D4-4E42A0C83E12}" destId="{762EF575-23D1-45F3-9922-2465EC9AF17A}" srcOrd="3" destOrd="0" parTransId="{755FAEFD-2857-4244-8EE5-ADAA237C768A}" sibTransId="{2A38F1D8-F496-4383-BE26-908236F5A876}"/>
    <dgm:cxn modelId="{19E0D07E-F934-4268-8DC5-0B0D018E0030}" type="presOf" srcId="{D816AAE4-2A3B-4E20-B994-DD67A25DDE61}" destId="{6F2FA57D-7BF8-49DE-985E-7F6B37D44E83}" srcOrd="0" destOrd="0" presId="urn:microsoft.com/office/officeart/2005/8/layout/hierarchy4"/>
    <dgm:cxn modelId="{01B92351-D8C6-430E-8DF0-200BC9A86271}" type="presOf" srcId="{88ACB87F-9681-4DF0-A499-AAFD9B6A2173}" destId="{6CC6C855-BA01-48C4-BDB4-E5D93E314CBB}" srcOrd="0" destOrd="0" presId="urn:microsoft.com/office/officeart/2005/8/layout/hierarchy4"/>
    <dgm:cxn modelId="{6AB41D51-B699-4CFC-BEBE-3D189437A241}" type="presOf" srcId="{D38688FB-D40D-4E23-B5BD-E0C1CDBA4379}" destId="{000661F5-3783-49E3-A1A5-3BF26EA86DBF}" srcOrd="0" destOrd="0" presId="urn:microsoft.com/office/officeart/2005/8/layout/hierarchy4"/>
    <dgm:cxn modelId="{9C49462A-B7AF-439F-9BAC-6D895E7937B3}" type="presOf" srcId="{D52D9476-89BB-432E-ADC9-6DB49E7B2213}" destId="{76590A71-5EE3-41D9-AE36-FEB6B09039AA}" srcOrd="0" destOrd="0" presId="urn:microsoft.com/office/officeart/2005/8/layout/hierarchy4"/>
    <dgm:cxn modelId="{6C122E57-2769-4D5C-995C-BD6DB58B2A83}" type="presOf" srcId="{6E806112-571E-4473-B881-00DB351781CD}" destId="{625DCFFF-57B2-45CF-AF2D-BEB44E5DEE95}" srcOrd="0" destOrd="0" presId="urn:microsoft.com/office/officeart/2005/8/layout/hierarchy4"/>
    <dgm:cxn modelId="{3ED06817-960C-441C-AFDB-6FCF76AAB784}" srcId="{1E74D5AC-E0AD-486A-95D4-4E42A0C83E12}" destId="{6E806112-571E-4473-B881-00DB351781CD}" srcOrd="0" destOrd="0" parTransId="{A8BFC8D5-44E6-4388-9368-C62F0095D78F}" sibTransId="{0F131685-5764-4833-AD88-436C2D75C8BF}"/>
    <dgm:cxn modelId="{095CF590-8598-49CD-A219-28DCA7CD149E}" type="presOf" srcId="{8B9B3146-7750-46A6-8778-B018EFDFAF92}" destId="{90E6AB8E-08F4-4B90-A3E0-AFA3A947E4B9}" srcOrd="0" destOrd="0" presId="urn:microsoft.com/office/officeart/2005/8/layout/hierarchy4"/>
    <dgm:cxn modelId="{947E1DD4-2F9F-4474-B852-676E29353BC5}" type="presOf" srcId="{1E74D5AC-E0AD-486A-95D4-4E42A0C83E12}" destId="{1C96AFF5-AE4B-4C41-AE4D-760229756CED}" srcOrd="0" destOrd="0" presId="urn:microsoft.com/office/officeart/2005/8/layout/hierarchy4"/>
    <dgm:cxn modelId="{31DB689C-DCB7-49B7-814B-FFC1B5A7B7C4}" type="presParOf" srcId="{000661F5-3783-49E3-A1A5-3BF26EA86DBF}" destId="{9BE01452-6E31-4065-A6EF-EC5D1A381BAF}" srcOrd="0" destOrd="0" presId="urn:microsoft.com/office/officeart/2005/8/layout/hierarchy4"/>
    <dgm:cxn modelId="{9704B988-2335-43E7-BC15-04535641C731}" type="presParOf" srcId="{9BE01452-6E31-4065-A6EF-EC5D1A381BAF}" destId="{1C96AFF5-AE4B-4C41-AE4D-760229756CED}" srcOrd="0" destOrd="0" presId="urn:microsoft.com/office/officeart/2005/8/layout/hierarchy4"/>
    <dgm:cxn modelId="{747139D2-FBAE-442E-90A7-B8688B4A80D6}" type="presParOf" srcId="{9BE01452-6E31-4065-A6EF-EC5D1A381BAF}" destId="{8426996E-D51D-4D98-A388-2B2A68C73464}" srcOrd="1" destOrd="0" presId="urn:microsoft.com/office/officeart/2005/8/layout/hierarchy4"/>
    <dgm:cxn modelId="{ED7E9AC0-FD70-47CE-9761-1174E1FCE96A}" type="presParOf" srcId="{9BE01452-6E31-4065-A6EF-EC5D1A381BAF}" destId="{4FA745DF-3155-4F33-A1AD-ED2E7582DE8A}" srcOrd="2" destOrd="0" presId="urn:microsoft.com/office/officeart/2005/8/layout/hierarchy4"/>
    <dgm:cxn modelId="{7FA74C1A-8D56-4B5B-84C3-013D8575BD12}" type="presParOf" srcId="{4FA745DF-3155-4F33-A1AD-ED2E7582DE8A}" destId="{E497CFC5-AEB4-4EDE-B408-BA7AEF8D91D8}" srcOrd="0" destOrd="0" presId="urn:microsoft.com/office/officeart/2005/8/layout/hierarchy4"/>
    <dgm:cxn modelId="{3B82B2FF-57FE-40F1-8E55-A0C31CC32E60}" type="presParOf" srcId="{E497CFC5-AEB4-4EDE-B408-BA7AEF8D91D8}" destId="{625DCFFF-57B2-45CF-AF2D-BEB44E5DEE95}" srcOrd="0" destOrd="0" presId="urn:microsoft.com/office/officeart/2005/8/layout/hierarchy4"/>
    <dgm:cxn modelId="{2C4D451A-7B00-454B-A89D-A7EED853CA86}" type="presParOf" srcId="{E497CFC5-AEB4-4EDE-B408-BA7AEF8D91D8}" destId="{6D10D9B5-2EF2-48FA-9A52-43E239149A99}" srcOrd="1" destOrd="0" presId="urn:microsoft.com/office/officeart/2005/8/layout/hierarchy4"/>
    <dgm:cxn modelId="{2BD407F3-8D79-4EEC-BD2A-1D5B5F551080}" type="presParOf" srcId="{4FA745DF-3155-4F33-A1AD-ED2E7582DE8A}" destId="{C84365AA-9C87-4AA8-9C9B-05563CBCEDF7}" srcOrd="1" destOrd="0" presId="urn:microsoft.com/office/officeart/2005/8/layout/hierarchy4"/>
    <dgm:cxn modelId="{F9D858C5-798C-4A6C-BDF9-A88D881673E0}" type="presParOf" srcId="{4FA745DF-3155-4F33-A1AD-ED2E7582DE8A}" destId="{3C3FE699-68CE-40B0-A225-E7F484992331}" srcOrd="2" destOrd="0" presId="urn:microsoft.com/office/officeart/2005/8/layout/hierarchy4"/>
    <dgm:cxn modelId="{85DF4BCC-D09C-43EF-802B-4F1C71D392B3}" type="presParOf" srcId="{3C3FE699-68CE-40B0-A225-E7F484992331}" destId="{76590A71-5EE3-41D9-AE36-FEB6B09039AA}" srcOrd="0" destOrd="0" presId="urn:microsoft.com/office/officeart/2005/8/layout/hierarchy4"/>
    <dgm:cxn modelId="{8880DFBD-10CD-4F71-94DE-8E54B6EDDE8F}" type="presParOf" srcId="{3C3FE699-68CE-40B0-A225-E7F484992331}" destId="{51028636-CEB5-469E-B100-9ED5D79BB174}" srcOrd="1" destOrd="0" presId="urn:microsoft.com/office/officeart/2005/8/layout/hierarchy4"/>
    <dgm:cxn modelId="{97AE632D-BE55-4050-830C-59A3C598675D}" type="presParOf" srcId="{4FA745DF-3155-4F33-A1AD-ED2E7582DE8A}" destId="{F2589459-0BE2-42F0-BF3E-5277DC6A1299}" srcOrd="3" destOrd="0" presId="urn:microsoft.com/office/officeart/2005/8/layout/hierarchy4"/>
    <dgm:cxn modelId="{0AB1AA60-2B81-421D-837F-265E01A8ACF3}" type="presParOf" srcId="{4FA745DF-3155-4F33-A1AD-ED2E7582DE8A}" destId="{42978CA6-3A6F-4B13-8AFA-43E434A49164}" srcOrd="4" destOrd="0" presId="urn:microsoft.com/office/officeart/2005/8/layout/hierarchy4"/>
    <dgm:cxn modelId="{AFEE77F9-B6E3-4ECB-907A-D86ADE491AA3}" type="presParOf" srcId="{42978CA6-3A6F-4B13-8AFA-43E434A49164}" destId="{90E6AB8E-08F4-4B90-A3E0-AFA3A947E4B9}" srcOrd="0" destOrd="0" presId="urn:microsoft.com/office/officeart/2005/8/layout/hierarchy4"/>
    <dgm:cxn modelId="{B435FFA7-98F4-4397-B452-BCA3EC5EE9ED}" type="presParOf" srcId="{42978CA6-3A6F-4B13-8AFA-43E434A49164}" destId="{86A4740C-14D5-46F1-958F-C580D240A183}" srcOrd="1" destOrd="0" presId="urn:microsoft.com/office/officeart/2005/8/layout/hierarchy4"/>
    <dgm:cxn modelId="{A4AAF53D-A8CD-432E-A4D3-8CE8D8E8C8D3}" type="presParOf" srcId="{4FA745DF-3155-4F33-A1AD-ED2E7582DE8A}" destId="{802AD669-635A-4265-AA64-3D2173B1D252}" srcOrd="5" destOrd="0" presId="urn:microsoft.com/office/officeart/2005/8/layout/hierarchy4"/>
    <dgm:cxn modelId="{60D47C78-36D1-42FE-9FD3-12EB67009E0A}" type="presParOf" srcId="{4FA745DF-3155-4F33-A1AD-ED2E7582DE8A}" destId="{60D26724-8B32-4D34-96DA-5A00216AA796}" srcOrd="6" destOrd="0" presId="urn:microsoft.com/office/officeart/2005/8/layout/hierarchy4"/>
    <dgm:cxn modelId="{F7A97D4F-8912-4826-87BA-709991648C3C}" type="presParOf" srcId="{60D26724-8B32-4D34-96DA-5A00216AA796}" destId="{83240B66-6C45-47B8-8BCD-50DF9D04B8ED}" srcOrd="0" destOrd="0" presId="urn:microsoft.com/office/officeart/2005/8/layout/hierarchy4"/>
    <dgm:cxn modelId="{627C7061-C477-4ABC-A5C2-BDC7F893FE19}" type="presParOf" srcId="{60D26724-8B32-4D34-96DA-5A00216AA796}" destId="{023BE29E-6B2D-4CEE-9ED8-BE957A23784C}" srcOrd="1" destOrd="0" presId="urn:microsoft.com/office/officeart/2005/8/layout/hierarchy4"/>
    <dgm:cxn modelId="{DF009C74-AAB9-4EC6-8E64-14E1D15DB8E3}" type="presParOf" srcId="{000661F5-3783-49E3-A1A5-3BF26EA86DBF}" destId="{36D7F0A6-7EB0-4888-9B4E-67AFCCCBF4FB}" srcOrd="1" destOrd="0" presId="urn:microsoft.com/office/officeart/2005/8/layout/hierarchy4"/>
    <dgm:cxn modelId="{6323D502-BE26-406B-8E69-F03523595138}" type="presParOf" srcId="{000661F5-3783-49E3-A1A5-3BF26EA86DBF}" destId="{119BA87D-A0CB-4249-8CCE-2B10FDD6BC3F}" srcOrd="2" destOrd="0" presId="urn:microsoft.com/office/officeart/2005/8/layout/hierarchy4"/>
    <dgm:cxn modelId="{32456B64-CE0B-4499-B8B8-16ABE03E624C}" type="presParOf" srcId="{119BA87D-A0CB-4249-8CCE-2B10FDD6BC3F}" destId="{6CC6C855-BA01-48C4-BDB4-E5D93E314CBB}" srcOrd="0" destOrd="0" presId="urn:microsoft.com/office/officeart/2005/8/layout/hierarchy4"/>
    <dgm:cxn modelId="{034EAC53-FF5A-4319-B58B-DFF93992DC05}" type="presParOf" srcId="{119BA87D-A0CB-4249-8CCE-2B10FDD6BC3F}" destId="{4712EBA4-2DCF-46BE-A533-6BC88B5EAB2F}" srcOrd="1" destOrd="0" presId="urn:microsoft.com/office/officeart/2005/8/layout/hierarchy4"/>
    <dgm:cxn modelId="{F9565C0A-FE61-4E2F-ADE9-EB257A1B2F16}" type="presParOf" srcId="{000661F5-3783-49E3-A1A5-3BF26EA86DBF}" destId="{F33A1757-1C17-4B6C-9854-2877AA6B798D}" srcOrd="3" destOrd="0" presId="urn:microsoft.com/office/officeart/2005/8/layout/hierarchy4"/>
    <dgm:cxn modelId="{2B9DDABD-46DB-45E3-8856-C2AD7291FDB9}" type="presParOf" srcId="{000661F5-3783-49E3-A1A5-3BF26EA86DBF}" destId="{C4F74E4C-36F8-419C-A5D6-D05A3D89D511}" srcOrd="4" destOrd="0" presId="urn:microsoft.com/office/officeart/2005/8/layout/hierarchy4"/>
    <dgm:cxn modelId="{4B3D48CA-2821-4D91-8195-1F2B210054E5}" type="presParOf" srcId="{C4F74E4C-36F8-419C-A5D6-D05A3D89D511}" destId="{6F2FA57D-7BF8-49DE-985E-7F6B37D44E83}" srcOrd="0" destOrd="0" presId="urn:microsoft.com/office/officeart/2005/8/layout/hierarchy4"/>
    <dgm:cxn modelId="{8C74A6E6-3FD7-46B9-B4A6-FFB642D32443}" type="presParOf" srcId="{C4F74E4C-36F8-419C-A5D6-D05A3D89D511}" destId="{39D57A81-5CD5-48AD-B8A1-79711A509EA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AFF5-AE4B-4C41-AE4D-760229756CED}">
      <dsp:nvSpPr>
        <dsp:cNvPr id="0" name=""/>
        <dsp:cNvSpPr/>
      </dsp:nvSpPr>
      <dsp:spPr>
        <a:xfrm>
          <a:off x="0" y="234940"/>
          <a:ext cx="6106781" cy="1186664"/>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ru-RU" sz="1000" b="1" kern="1200" dirty="0" smtClean="0">
            <a:latin typeface="Century Gothic" panose="020B0502020202020204" pitchFamily="34" charset="0"/>
          </a:endParaRPr>
        </a:p>
        <a:p>
          <a:pPr lvl="0" algn="ctr" defTabSz="444500">
            <a:lnSpc>
              <a:spcPct val="90000"/>
            </a:lnSpc>
            <a:spcBef>
              <a:spcPct val="0"/>
            </a:spcBef>
            <a:spcAft>
              <a:spcPct val="35000"/>
            </a:spcAft>
          </a:pPr>
          <a:r>
            <a:rPr lang="ru-RU" sz="1400" b="1" kern="1200" dirty="0" smtClean="0">
              <a:latin typeface="Century Gothic" panose="020B0502020202020204" pitchFamily="34" charset="0"/>
            </a:rPr>
            <a:t>Калининградская областная организация </a:t>
          </a:r>
        </a:p>
        <a:p>
          <a:pPr lvl="0" algn="ctr" defTabSz="444500">
            <a:lnSpc>
              <a:spcPct val="90000"/>
            </a:lnSpc>
            <a:spcBef>
              <a:spcPct val="0"/>
            </a:spcBef>
            <a:spcAft>
              <a:spcPct val="35000"/>
            </a:spcAft>
          </a:pPr>
          <a:r>
            <a:rPr lang="ru-RU" sz="1100" b="1" kern="1200" dirty="0" smtClean="0">
              <a:latin typeface="Century Gothic" panose="020B0502020202020204" pitchFamily="34" charset="0"/>
            </a:rPr>
            <a:t>Общероссийского Профсоюза образования</a:t>
          </a:r>
          <a:endParaRPr lang="ru-RU" sz="1100" kern="1200" dirty="0" smtClean="0">
            <a:latin typeface="Century Gothic" panose="020B0502020202020204" pitchFamily="34" charset="0"/>
          </a:endParaRPr>
        </a:p>
        <a:p>
          <a:pPr lvl="0" algn="ctr" defTabSz="444500">
            <a:lnSpc>
              <a:spcPct val="90000"/>
            </a:lnSpc>
            <a:spcBef>
              <a:spcPct val="0"/>
            </a:spcBef>
            <a:spcAft>
              <a:spcPct val="35000"/>
            </a:spcAft>
          </a:pPr>
          <a:r>
            <a:rPr lang="ru-RU" sz="1100" kern="1200" dirty="0" smtClean="0">
              <a:latin typeface="Century Gothic" panose="020B0502020202020204" pitchFamily="34" charset="0"/>
            </a:rPr>
            <a:t>104 ППО  - 3 287 членов Профсоюза</a:t>
          </a:r>
        </a:p>
        <a:p>
          <a:pPr lvl="0" algn="ctr" defTabSz="444500">
            <a:lnSpc>
              <a:spcPct val="90000"/>
            </a:lnSpc>
            <a:spcBef>
              <a:spcPct val="0"/>
            </a:spcBef>
            <a:spcAft>
              <a:spcPct val="35000"/>
            </a:spcAft>
          </a:pPr>
          <a:r>
            <a:rPr lang="ru-RU" sz="1100" kern="1200" dirty="0" smtClean="0">
              <a:latin typeface="Century Gothic" panose="020B0502020202020204" pitchFamily="34" charset="0"/>
            </a:rPr>
            <a:t>Работающих – 1963 чел., студентов – 1251 чел., неработающих пенсионеров – 47 чел.</a:t>
          </a:r>
        </a:p>
        <a:p>
          <a:pPr lvl="0" algn="ctr" defTabSz="444500">
            <a:lnSpc>
              <a:spcPct val="90000"/>
            </a:lnSpc>
            <a:spcBef>
              <a:spcPct val="0"/>
            </a:spcBef>
            <a:spcAft>
              <a:spcPct val="35000"/>
            </a:spcAft>
          </a:pPr>
          <a:endParaRPr lang="ru-RU" sz="1000" kern="1200" dirty="0" smtClean="0">
            <a:latin typeface="Century Gothic" panose="020B0502020202020204" pitchFamily="34" charset="0"/>
          </a:endParaRPr>
        </a:p>
      </dsp:txBody>
      <dsp:txXfrm>
        <a:off x="0" y="234940"/>
        <a:ext cx="6106781" cy="1186664"/>
      </dsp:txXfrm>
    </dsp:sp>
    <dsp:sp modelId="{625DCFFF-57B2-45CF-AF2D-BEB44E5DEE95}">
      <dsp:nvSpPr>
        <dsp:cNvPr id="0" name=""/>
        <dsp:cNvSpPr/>
      </dsp:nvSpPr>
      <dsp:spPr>
        <a:xfrm>
          <a:off x="6286959" y="223718"/>
          <a:ext cx="1449860" cy="87552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smtClean="0">
              <a:latin typeface="Century Gothic" panose="020B0502020202020204" pitchFamily="34" charset="0"/>
            </a:rPr>
            <a:t>БФУ им. И. Канта</a:t>
          </a:r>
        </a:p>
        <a:p>
          <a:pPr lvl="0" algn="ctr" defTabSz="444500">
            <a:lnSpc>
              <a:spcPct val="90000"/>
            </a:lnSpc>
            <a:spcBef>
              <a:spcPct val="0"/>
            </a:spcBef>
            <a:spcAft>
              <a:spcPct val="35000"/>
            </a:spcAft>
          </a:pPr>
          <a:r>
            <a:rPr lang="ru-RU" sz="1000" kern="1200" dirty="0" smtClean="0">
              <a:latin typeface="Century Gothic" panose="020B0502020202020204" pitchFamily="34" charset="0"/>
            </a:rPr>
            <a:t>ППО сотрудников  </a:t>
          </a:r>
        </a:p>
        <a:p>
          <a:pPr lvl="0" algn="ctr" defTabSz="444500">
            <a:lnSpc>
              <a:spcPct val="90000"/>
            </a:lnSpc>
            <a:spcBef>
              <a:spcPct val="0"/>
            </a:spcBef>
            <a:spcAft>
              <a:spcPct val="35000"/>
            </a:spcAft>
          </a:pPr>
          <a:r>
            <a:rPr lang="ru-RU" sz="1000" kern="1200" dirty="0" smtClean="0">
              <a:latin typeface="Century Gothic" panose="020B0502020202020204" pitchFamily="34" charset="0"/>
            </a:rPr>
            <a:t>ППО студентов</a:t>
          </a:r>
        </a:p>
        <a:p>
          <a:pPr lvl="0" algn="ctr" defTabSz="444500">
            <a:lnSpc>
              <a:spcPct val="90000"/>
            </a:lnSpc>
            <a:spcBef>
              <a:spcPct val="0"/>
            </a:spcBef>
            <a:spcAft>
              <a:spcPct val="35000"/>
            </a:spcAft>
          </a:pPr>
          <a:endParaRPr lang="ru-RU" sz="1000" kern="1200" dirty="0">
            <a:latin typeface="Century Gothic" panose="020B0502020202020204" pitchFamily="34" charset="0"/>
          </a:endParaRPr>
        </a:p>
      </dsp:txBody>
      <dsp:txXfrm>
        <a:off x="6286959" y="223718"/>
        <a:ext cx="1449860" cy="875528"/>
      </dsp:txXfrm>
    </dsp:sp>
    <dsp:sp modelId="{76590A71-5EE3-41D9-AE36-FEB6B09039AA}">
      <dsp:nvSpPr>
        <dsp:cNvPr id="0" name=""/>
        <dsp:cNvSpPr/>
      </dsp:nvSpPr>
      <dsp:spPr>
        <a:xfrm>
          <a:off x="1536417" y="1540985"/>
          <a:ext cx="1468738" cy="81218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smtClean="0">
              <a:latin typeface="Century Gothic" panose="020B0502020202020204" pitchFamily="34" charset="0"/>
            </a:rPr>
            <a:t> 62</a:t>
          </a:r>
        </a:p>
        <a:p>
          <a:pPr lvl="0" algn="ctr" defTabSz="444500">
            <a:lnSpc>
              <a:spcPct val="90000"/>
            </a:lnSpc>
            <a:spcBef>
              <a:spcPct val="0"/>
            </a:spcBef>
            <a:spcAft>
              <a:spcPct val="35000"/>
            </a:spcAft>
          </a:pPr>
          <a:r>
            <a:rPr lang="ru-RU" sz="1000" kern="1200" dirty="0" smtClean="0">
              <a:latin typeface="Century Gothic" panose="020B0502020202020204" pitchFamily="34" charset="0"/>
            </a:rPr>
            <a:t> в образовательных учреждениях  (школах) </a:t>
          </a:r>
          <a:endParaRPr lang="ru-RU" sz="1000" kern="1200" dirty="0">
            <a:latin typeface="Century Gothic" panose="020B0502020202020204" pitchFamily="34" charset="0"/>
          </a:endParaRPr>
        </a:p>
      </dsp:txBody>
      <dsp:txXfrm>
        <a:off x="1536417" y="1540985"/>
        <a:ext cx="1468738" cy="812187"/>
      </dsp:txXfrm>
    </dsp:sp>
    <dsp:sp modelId="{90E6AB8E-08F4-4B90-A3E0-AFA3A947E4B9}">
      <dsp:nvSpPr>
        <dsp:cNvPr id="0" name=""/>
        <dsp:cNvSpPr/>
      </dsp:nvSpPr>
      <dsp:spPr>
        <a:xfrm>
          <a:off x="3107342" y="1574073"/>
          <a:ext cx="1380905" cy="78235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smtClean="0">
              <a:latin typeface="Century Gothic" panose="020B0502020202020204" pitchFamily="34" charset="0"/>
            </a:rPr>
            <a:t>Дополнительное образование </a:t>
          </a:r>
        </a:p>
        <a:p>
          <a:pPr lvl="0" algn="ctr" defTabSz="444500">
            <a:lnSpc>
              <a:spcPct val="90000"/>
            </a:lnSpc>
            <a:spcBef>
              <a:spcPct val="0"/>
            </a:spcBef>
            <a:spcAft>
              <a:spcPct val="35000"/>
            </a:spcAft>
          </a:pPr>
          <a:r>
            <a:rPr lang="ru-RU" sz="1000" kern="1200" dirty="0" smtClean="0">
              <a:latin typeface="Century Gothic" panose="020B0502020202020204" pitchFamily="34" charset="0"/>
            </a:rPr>
            <a:t>6</a:t>
          </a:r>
          <a:endParaRPr lang="ru-RU" sz="1000" kern="1200" dirty="0">
            <a:latin typeface="Century Gothic" panose="020B0502020202020204" pitchFamily="34" charset="0"/>
          </a:endParaRPr>
        </a:p>
      </dsp:txBody>
      <dsp:txXfrm>
        <a:off x="3107342" y="1574073"/>
        <a:ext cx="1380905" cy="782355"/>
      </dsp:txXfrm>
    </dsp:sp>
    <dsp:sp modelId="{83240B66-6C45-47B8-8BCD-50DF9D04B8ED}">
      <dsp:nvSpPr>
        <dsp:cNvPr id="0" name=""/>
        <dsp:cNvSpPr/>
      </dsp:nvSpPr>
      <dsp:spPr>
        <a:xfrm>
          <a:off x="4578124" y="1560243"/>
          <a:ext cx="1449860" cy="835122"/>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smtClean="0">
              <a:latin typeface="Century Gothic" panose="020B0502020202020204" pitchFamily="34" charset="0"/>
            </a:rPr>
            <a:t>Научные учреждения – 1</a:t>
          </a:r>
        </a:p>
        <a:p>
          <a:pPr lvl="0" algn="ctr" defTabSz="444500">
            <a:lnSpc>
              <a:spcPct val="90000"/>
            </a:lnSpc>
            <a:spcBef>
              <a:spcPct val="0"/>
            </a:spcBef>
            <a:spcAft>
              <a:spcPct val="35000"/>
            </a:spcAft>
          </a:pPr>
          <a:r>
            <a:rPr lang="ru-RU" sz="1000" kern="1200" dirty="0" smtClean="0">
              <a:latin typeface="Century Gothic" panose="020B0502020202020204" pitchFamily="34" charset="0"/>
            </a:rPr>
            <a:t>Другие - 3</a:t>
          </a:r>
          <a:endParaRPr lang="ru-RU" sz="1000" kern="1200" dirty="0">
            <a:latin typeface="Century Gothic" panose="020B0502020202020204" pitchFamily="34" charset="0"/>
          </a:endParaRPr>
        </a:p>
      </dsp:txBody>
      <dsp:txXfrm>
        <a:off x="4578124" y="1560243"/>
        <a:ext cx="1449860" cy="835122"/>
      </dsp:txXfrm>
    </dsp:sp>
    <dsp:sp modelId="{6CC6C855-BA01-48C4-BDB4-E5D93E314CBB}">
      <dsp:nvSpPr>
        <dsp:cNvPr id="0" name=""/>
        <dsp:cNvSpPr/>
      </dsp:nvSpPr>
      <dsp:spPr>
        <a:xfrm>
          <a:off x="6277985" y="1424607"/>
          <a:ext cx="1449860" cy="91428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smtClean="0">
              <a:latin typeface="Century Gothic" panose="020B0502020202020204" pitchFamily="34" charset="0"/>
            </a:rPr>
            <a:t>СПО – 7 </a:t>
          </a:r>
          <a:endParaRPr lang="ru-RU" sz="1500" kern="1200" dirty="0">
            <a:latin typeface="Century Gothic" panose="020B0502020202020204" pitchFamily="34" charset="0"/>
          </a:endParaRPr>
        </a:p>
      </dsp:txBody>
      <dsp:txXfrm>
        <a:off x="6277985" y="1424607"/>
        <a:ext cx="1449860" cy="914289"/>
      </dsp:txXfrm>
    </dsp:sp>
    <dsp:sp modelId="{6F2FA57D-7BF8-49DE-985E-7F6B37D44E83}">
      <dsp:nvSpPr>
        <dsp:cNvPr id="0" name=""/>
        <dsp:cNvSpPr/>
      </dsp:nvSpPr>
      <dsp:spPr>
        <a:xfrm>
          <a:off x="0" y="1518655"/>
          <a:ext cx="1449860" cy="81414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smtClean="0">
              <a:latin typeface="Century Gothic" panose="020B0502020202020204" pitchFamily="34" charset="0"/>
            </a:rPr>
            <a:t>Дошкольное образование - 23</a:t>
          </a:r>
          <a:endParaRPr lang="ru-RU" sz="1500" kern="1200" dirty="0">
            <a:latin typeface="Century Gothic" panose="020B0502020202020204" pitchFamily="34" charset="0"/>
          </a:endParaRPr>
        </a:p>
      </dsp:txBody>
      <dsp:txXfrm>
        <a:off x="0" y="1518655"/>
        <a:ext cx="1449860" cy="8141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B2DF7-5A7B-45C5-8122-C6FA42EC0484}" type="datetimeFigureOut">
              <a:rPr lang="ru-RU" smtClean="0"/>
              <a:pPr/>
              <a:t>24.09.2024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ED574-EA07-4A91-B2B2-D4EE08CB63D6}" type="slidenum">
              <a:rPr lang="ru-RU" smtClean="0"/>
              <a:pPr/>
              <a:t>‹#›</a:t>
            </a:fld>
            <a:endParaRPr lang="ru-RU"/>
          </a:p>
        </p:txBody>
      </p:sp>
    </p:spTree>
    <p:extLst>
      <p:ext uri="{BB962C8B-B14F-4D97-AF65-F5344CB8AC3E}">
        <p14:creationId xmlns:p14="http://schemas.microsoft.com/office/powerpoint/2010/main" val="1529116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ru-RU" smtClean="0"/>
              <a:t>Образец заголовка</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D2EC7CD-6B73-4D3D-8C54-A7C5CBF1DB9B}" type="datetimeFigureOut">
              <a:rPr lang="ru-RU" smtClean="0"/>
              <a:pPr/>
              <a:t>24.09.2024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AEF0372-56FF-4AE7-B85D-D158452C3EB5}" type="slidenum">
              <a:rPr lang="ru-RU" smtClean="0"/>
              <a:pPr/>
              <a:t>‹#›</a:t>
            </a:fld>
            <a:endParaRPr lang="ru-RU"/>
          </a:p>
        </p:txBody>
      </p:sp>
    </p:spTree>
    <p:extLst>
      <p:ext uri="{BB962C8B-B14F-4D97-AF65-F5344CB8AC3E}">
        <p14:creationId xmlns:p14="http://schemas.microsoft.com/office/powerpoint/2010/main" val="83748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D2EC7CD-6B73-4D3D-8C54-A7C5CBF1DB9B}" type="datetimeFigureOut">
              <a:rPr lang="ru-RU" smtClean="0"/>
              <a:pPr/>
              <a:t>24.09.2024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AEF0372-56FF-4AE7-B85D-D158452C3EB5}" type="slidenum">
              <a:rPr lang="ru-RU" smtClean="0"/>
              <a:pPr/>
              <a:t>‹#›</a:t>
            </a:fld>
            <a:endParaRPr lang="ru-RU"/>
          </a:p>
        </p:txBody>
      </p:sp>
    </p:spTree>
    <p:extLst>
      <p:ext uri="{BB962C8B-B14F-4D97-AF65-F5344CB8AC3E}">
        <p14:creationId xmlns:p14="http://schemas.microsoft.com/office/powerpoint/2010/main" val="2619119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838200" y="6422854"/>
            <a:ext cx="2743196" cy="365125"/>
          </a:xfrm>
        </p:spPr>
        <p:txBody>
          <a:bodyPr/>
          <a:lstStyle/>
          <a:p>
            <a:fld id="{DD2EC7CD-6B73-4D3D-8C54-A7C5CBF1DB9B}" type="datetimeFigureOut">
              <a:rPr lang="ru-RU" smtClean="0"/>
              <a:pPr/>
              <a:t>24.09.2024</a:t>
            </a:fld>
            <a:endParaRPr lang="ru-RU"/>
          </a:p>
        </p:txBody>
      </p:sp>
      <p:sp>
        <p:nvSpPr>
          <p:cNvPr id="5" name="Footer Placeholder 4"/>
          <p:cNvSpPr>
            <a:spLocks noGrp="1"/>
          </p:cNvSpPr>
          <p:nvPr>
            <p:ph type="ftr" sz="quarter" idx="11"/>
          </p:nvPr>
        </p:nvSpPr>
        <p:spPr>
          <a:xfrm>
            <a:off x="3776135" y="6422854"/>
            <a:ext cx="4279669" cy="365125"/>
          </a:xfrm>
        </p:spPr>
        <p:txBody>
          <a:bodyPr/>
          <a:lstStyle/>
          <a:p>
            <a:endParaRPr lang="ru-RU"/>
          </a:p>
        </p:txBody>
      </p:sp>
      <p:sp>
        <p:nvSpPr>
          <p:cNvPr id="6" name="Slide Number Placeholder 5"/>
          <p:cNvSpPr>
            <a:spLocks noGrp="1"/>
          </p:cNvSpPr>
          <p:nvPr>
            <p:ph type="sldNum" sz="quarter" idx="12"/>
          </p:nvPr>
        </p:nvSpPr>
        <p:spPr>
          <a:xfrm>
            <a:off x="8073048" y="6422854"/>
            <a:ext cx="879759" cy="365125"/>
          </a:xfrm>
        </p:spPr>
        <p:txBody>
          <a:bodyPr/>
          <a:lstStyle/>
          <a:p>
            <a:fld id="{EAEF0372-56FF-4AE7-B85D-D158452C3EB5}" type="slidenum">
              <a:rPr lang="ru-RU" smtClean="0"/>
              <a:pPr/>
              <a:t>‹#›</a:t>
            </a:fld>
            <a:endParaRPr lang="ru-RU"/>
          </a:p>
        </p:txBody>
      </p:sp>
    </p:spTree>
    <p:extLst>
      <p:ext uri="{BB962C8B-B14F-4D97-AF65-F5344CB8AC3E}">
        <p14:creationId xmlns:p14="http://schemas.microsoft.com/office/powerpoint/2010/main" val="2103665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0963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629163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0963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4040859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0963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270273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6"/>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6"/>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0963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2242089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609630"/>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2862100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609630"/>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3854818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609630"/>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2975033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0963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130627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D2EC7CD-6B73-4D3D-8C54-A7C5CBF1DB9B}" type="datetimeFigureOut">
              <a:rPr lang="ru-RU" smtClean="0"/>
              <a:pPr/>
              <a:t>24.09.2024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AEF0372-56FF-4AE7-B85D-D158452C3EB5}" type="slidenum">
              <a:rPr lang="ru-RU" smtClean="0"/>
              <a:pPr/>
              <a:t>‹#›</a:t>
            </a:fld>
            <a:endParaRPr lang="ru-RU"/>
          </a:p>
        </p:txBody>
      </p:sp>
    </p:spTree>
    <p:extLst>
      <p:ext uri="{BB962C8B-B14F-4D97-AF65-F5344CB8AC3E}">
        <p14:creationId xmlns:p14="http://schemas.microsoft.com/office/powerpoint/2010/main" val="3108250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ru-RU"/>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0963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1057548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0963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3099517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6"/>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6"/>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0963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1555335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67"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1046573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58790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64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748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51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900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537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solidFill>
                  <a:schemeClr val="tx2"/>
                </a:solidFill>
              </a:defRPr>
            </a:lvl1pPr>
          </a:lstStyle>
          <a:p>
            <a:fld id="{DD2EC7CD-6B73-4D3D-8C54-A7C5CBF1DB9B}" type="datetimeFigureOut">
              <a:rPr lang="ru-RU" smtClean="0"/>
              <a:pPr/>
              <a:t>24.09.2024</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AEF0372-56FF-4AE7-B85D-D158452C3EB5}" type="slidenum">
              <a:rPr lang="ru-RU" smtClean="0"/>
              <a:pPr/>
              <a:t>‹#›</a:t>
            </a:fld>
            <a:endParaRPr lang="ru-RU"/>
          </a:p>
        </p:txBody>
      </p:sp>
    </p:spTree>
    <p:extLst>
      <p:ext uri="{BB962C8B-B14F-4D97-AF65-F5344CB8AC3E}">
        <p14:creationId xmlns:p14="http://schemas.microsoft.com/office/powerpoint/2010/main" val="322861747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2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731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830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71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313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81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67"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46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274" y="5919848"/>
            <a:ext cx="12185650" cy="938530"/>
          </a:xfrm>
          <a:custGeom>
            <a:avLst/>
            <a:gdLst/>
            <a:ahLst/>
            <a:cxnLst/>
            <a:rect l="l" t="t" r="r" b="b"/>
            <a:pathLst>
              <a:path w="18278475" h="1407795">
                <a:moveTo>
                  <a:pt x="0" y="0"/>
                </a:moveTo>
                <a:lnTo>
                  <a:pt x="18278474" y="0"/>
                </a:lnTo>
                <a:lnTo>
                  <a:pt x="18278474" y="1407227"/>
                </a:lnTo>
                <a:lnTo>
                  <a:pt x="0" y="1407227"/>
                </a:lnTo>
                <a:lnTo>
                  <a:pt x="0" y="0"/>
                </a:lnTo>
                <a:close/>
              </a:path>
            </a:pathLst>
          </a:custGeom>
          <a:solidFill>
            <a:srgbClr val="1753F1"/>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692369" y="5644081"/>
            <a:ext cx="882227" cy="520700"/>
          </a:xfrm>
          <a:custGeom>
            <a:avLst/>
            <a:gdLst/>
            <a:ahLst/>
            <a:cxnLst/>
            <a:rect l="l" t="t" r="r" b="b"/>
            <a:pathLst>
              <a:path w="1323339" h="781050">
                <a:moveTo>
                  <a:pt x="931100" y="780455"/>
                </a:moveTo>
                <a:lnTo>
                  <a:pt x="392215" y="780455"/>
                </a:lnTo>
                <a:lnTo>
                  <a:pt x="342979" y="777418"/>
                </a:lnTo>
                <a:lnTo>
                  <a:pt x="295579" y="768549"/>
                </a:lnTo>
                <a:lnTo>
                  <a:pt x="250380" y="754212"/>
                </a:lnTo>
                <a:lnTo>
                  <a:pt x="207749" y="734771"/>
                </a:lnTo>
                <a:lnTo>
                  <a:pt x="168052" y="710591"/>
                </a:lnTo>
                <a:lnTo>
                  <a:pt x="131654" y="682035"/>
                </a:lnTo>
                <a:lnTo>
                  <a:pt x="98921" y="649468"/>
                </a:lnTo>
                <a:lnTo>
                  <a:pt x="70220" y="613255"/>
                </a:lnTo>
                <a:lnTo>
                  <a:pt x="45917" y="573758"/>
                </a:lnTo>
                <a:lnTo>
                  <a:pt x="26377" y="531343"/>
                </a:lnTo>
                <a:lnTo>
                  <a:pt x="11967" y="486373"/>
                </a:lnTo>
                <a:lnTo>
                  <a:pt x="3052" y="439214"/>
                </a:lnTo>
                <a:lnTo>
                  <a:pt x="0" y="390227"/>
                </a:lnTo>
                <a:lnTo>
                  <a:pt x="3052" y="341241"/>
                </a:lnTo>
                <a:lnTo>
                  <a:pt x="11967" y="294081"/>
                </a:lnTo>
                <a:lnTo>
                  <a:pt x="26377" y="249112"/>
                </a:lnTo>
                <a:lnTo>
                  <a:pt x="45917" y="206697"/>
                </a:lnTo>
                <a:lnTo>
                  <a:pt x="70220" y="167200"/>
                </a:lnTo>
                <a:lnTo>
                  <a:pt x="98921" y="130986"/>
                </a:lnTo>
                <a:lnTo>
                  <a:pt x="131654" y="98420"/>
                </a:lnTo>
                <a:lnTo>
                  <a:pt x="168052" y="69864"/>
                </a:lnTo>
                <a:lnTo>
                  <a:pt x="207749" y="45684"/>
                </a:lnTo>
                <a:lnTo>
                  <a:pt x="250380" y="26243"/>
                </a:lnTo>
                <a:lnTo>
                  <a:pt x="295579" y="11906"/>
                </a:lnTo>
                <a:lnTo>
                  <a:pt x="342979" y="3037"/>
                </a:lnTo>
                <a:lnTo>
                  <a:pt x="392215" y="0"/>
                </a:lnTo>
                <a:lnTo>
                  <a:pt x="931100" y="0"/>
                </a:lnTo>
                <a:lnTo>
                  <a:pt x="980335" y="3037"/>
                </a:lnTo>
                <a:lnTo>
                  <a:pt x="1027736" y="11906"/>
                </a:lnTo>
                <a:lnTo>
                  <a:pt x="1072934" y="26243"/>
                </a:lnTo>
                <a:lnTo>
                  <a:pt x="1115565" y="45684"/>
                </a:lnTo>
                <a:lnTo>
                  <a:pt x="1155263" y="69864"/>
                </a:lnTo>
                <a:lnTo>
                  <a:pt x="1191661" y="98420"/>
                </a:lnTo>
                <a:lnTo>
                  <a:pt x="1224394" y="130986"/>
                </a:lnTo>
                <a:lnTo>
                  <a:pt x="1253094" y="167200"/>
                </a:lnTo>
                <a:lnTo>
                  <a:pt x="1277398" y="206697"/>
                </a:lnTo>
                <a:lnTo>
                  <a:pt x="1296938" y="249112"/>
                </a:lnTo>
                <a:lnTo>
                  <a:pt x="1311348" y="294081"/>
                </a:lnTo>
                <a:lnTo>
                  <a:pt x="1320262" y="341241"/>
                </a:lnTo>
                <a:lnTo>
                  <a:pt x="1323315" y="390227"/>
                </a:lnTo>
                <a:lnTo>
                  <a:pt x="1320262" y="439214"/>
                </a:lnTo>
                <a:lnTo>
                  <a:pt x="1311348" y="486373"/>
                </a:lnTo>
                <a:lnTo>
                  <a:pt x="1296938" y="531343"/>
                </a:lnTo>
                <a:lnTo>
                  <a:pt x="1277398" y="573758"/>
                </a:lnTo>
                <a:lnTo>
                  <a:pt x="1253094" y="613255"/>
                </a:lnTo>
                <a:lnTo>
                  <a:pt x="1224394" y="649468"/>
                </a:lnTo>
                <a:lnTo>
                  <a:pt x="1191661" y="682035"/>
                </a:lnTo>
                <a:lnTo>
                  <a:pt x="1155263" y="710591"/>
                </a:lnTo>
                <a:lnTo>
                  <a:pt x="1115565" y="734771"/>
                </a:lnTo>
                <a:lnTo>
                  <a:pt x="1072934" y="754212"/>
                </a:lnTo>
                <a:lnTo>
                  <a:pt x="1027736" y="768549"/>
                </a:lnTo>
                <a:lnTo>
                  <a:pt x="980335" y="777418"/>
                </a:lnTo>
                <a:lnTo>
                  <a:pt x="931100" y="780455"/>
                </a:lnTo>
                <a:close/>
              </a:path>
            </a:pathLst>
          </a:custGeom>
          <a:solidFill>
            <a:srgbClr val="13110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882406" y="5837787"/>
            <a:ext cx="501650" cy="158750"/>
          </a:xfrm>
          <a:custGeom>
            <a:avLst/>
            <a:gdLst/>
            <a:ahLst/>
            <a:cxnLst/>
            <a:rect l="l" t="t" r="r" b="b"/>
            <a:pathLst>
              <a:path w="752475" h="238125">
                <a:moveTo>
                  <a:pt x="590064" y="237860"/>
                </a:moveTo>
                <a:lnTo>
                  <a:pt x="578817" y="237860"/>
                </a:lnTo>
                <a:lnTo>
                  <a:pt x="572490" y="235042"/>
                </a:lnTo>
                <a:lnTo>
                  <a:pt x="568272" y="228702"/>
                </a:lnTo>
                <a:lnTo>
                  <a:pt x="565098" y="220809"/>
                </a:lnTo>
                <a:lnTo>
                  <a:pt x="565021" y="212586"/>
                </a:lnTo>
                <a:lnTo>
                  <a:pt x="567975" y="205023"/>
                </a:lnTo>
                <a:lnTo>
                  <a:pt x="573896" y="199112"/>
                </a:lnTo>
                <a:lnTo>
                  <a:pt x="661769" y="139933"/>
                </a:lnTo>
                <a:lnTo>
                  <a:pt x="0" y="139933"/>
                </a:lnTo>
                <a:lnTo>
                  <a:pt x="0" y="97662"/>
                </a:lnTo>
                <a:lnTo>
                  <a:pt x="661769" y="97662"/>
                </a:lnTo>
                <a:lnTo>
                  <a:pt x="573896" y="38483"/>
                </a:lnTo>
                <a:lnTo>
                  <a:pt x="567975" y="32275"/>
                </a:lnTo>
                <a:lnTo>
                  <a:pt x="565021" y="24745"/>
                </a:lnTo>
                <a:lnTo>
                  <a:pt x="565098" y="16688"/>
                </a:lnTo>
                <a:lnTo>
                  <a:pt x="568272" y="8894"/>
                </a:lnTo>
                <a:lnTo>
                  <a:pt x="574467" y="2961"/>
                </a:lnTo>
                <a:lnTo>
                  <a:pt x="581980" y="0"/>
                </a:lnTo>
                <a:lnTo>
                  <a:pt x="590021" y="77"/>
                </a:lnTo>
                <a:lnTo>
                  <a:pt x="597797" y="3258"/>
                </a:lnTo>
                <a:lnTo>
                  <a:pt x="742612" y="101185"/>
                </a:lnTo>
                <a:lnTo>
                  <a:pt x="748938" y="105412"/>
                </a:lnTo>
                <a:lnTo>
                  <a:pt x="752453" y="111753"/>
                </a:lnTo>
                <a:lnTo>
                  <a:pt x="752453" y="125843"/>
                </a:lnTo>
                <a:lnTo>
                  <a:pt x="748938" y="132184"/>
                </a:lnTo>
                <a:lnTo>
                  <a:pt x="743315" y="136411"/>
                </a:lnTo>
                <a:lnTo>
                  <a:pt x="597797" y="234338"/>
                </a:lnTo>
                <a:lnTo>
                  <a:pt x="594282" y="236451"/>
                </a:lnTo>
                <a:lnTo>
                  <a:pt x="590064" y="23786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bg object 19"/>
          <p:cNvPicPr/>
          <p:nvPr/>
        </p:nvPicPr>
        <p:blipFill>
          <a:blip r:embed="rId2" cstate="print"/>
          <a:stretch>
            <a:fillRect/>
          </a:stretch>
        </p:blipFill>
        <p:spPr>
          <a:xfrm>
            <a:off x="7295624" y="685800"/>
            <a:ext cx="3740149" cy="4235449"/>
          </a:xfrm>
          <a:prstGeom prst="rect">
            <a:avLst/>
          </a:prstGeom>
        </p:spPr>
      </p:pic>
      <p:sp>
        <p:nvSpPr>
          <p:cNvPr id="2" name="Holder 2"/>
          <p:cNvSpPr>
            <a:spLocks noGrp="1"/>
          </p:cNvSpPr>
          <p:nvPr>
            <p:ph type="ctrTitle"/>
          </p:nvPr>
        </p:nvSpPr>
        <p:spPr>
          <a:xfrm>
            <a:off x="614679" y="862373"/>
            <a:ext cx="10962643" cy="6617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5832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971790" cy="6858000"/>
          </a:xfrm>
          <a:custGeom>
            <a:avLst/>
            <a:gdLst/>
            <a:ahLst/>
            <a:cxnLst/>
            <a:rect l="l" t="t" r="r" b="b"/>
            <a:pathLst>
              <a:path w="11957685" h="10287000">
                <a:moveTo>
                  <a:pt x="0" y="10286999"/>
                </a:moveTo>
                <a:lnTo>
                  <a:pt x="11957065" y="10286999"/>
                </a:lnTo>
                <a:lnTo>
                  <a:pt x="11957065" y="0"/>
                </a:lnTo>
                <a:lnTo>
                  <a:pt x="0" y="0"/>
                </a:lnTo>
                <a:lnTo>
                  <a:pt x="0" y="10286999"/>
                </a:lnTo>
                <a:close/>
              </a:path>
            </a:pathLst>
          </a:custGeom>
          <a:solidFill>
            <a:srgbClr val="F5F5F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1561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042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D2EC7CD-6B73-4D3D-8C54-A7C5CBF1DB9B}" type="datetimeFigureOut">
              <a:rPr lang="ru-RU" smtClean="0"/>
              <a:pPr/>
              <a:t>24.09.2024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AEF0372-56FF-4AE7-B85D-D158452C3EB5}" type="slidenum">
              <a:rPr lang="ru-RU" smtClean="0"/>
              <a:pPr/>
              <a:t>‹#›</a:t>
            </a:fld>
            <a:endParaRPr lang="ru-RU"/>
          </a:p>
        </p:txBody>
      </p:sp>
    </p:spTree>
    <p:extLst>
      <p:ext uri="{BB962C8B-B14F-4D97-AF65-F5344CB8AC3E}">
        <p14:creationId xmlns:p14="http://schemas.microsoft.com/office/powerpoint/2010/main" val="2881095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8069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8677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Header 01">
    <p:bg>
      <p:bgPr>
        <a:solidFill>
          <a:srgbClr val="32395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3B751322-FA5A-4764-9683-9A3C5465E33C}"/>
              </a:ext>
            </a:extLst>
          </p:cNvPr>
          <p:cNvSpPr>
            <a:spLocks noGrp="1"/>
          </p:cNvSpPr>
          <p:nvPr>
            <p:ph type="pic" sz="quarter" idx="13"/>
          </p:nvPr>
        </p:nvSpPr>
        <p:spPr>
          <a:xfrm>
            <a:off x="1080145" y="1218533"/>
            <a:ext cx="10031716" cy="4226695"/>
          </a:xfrm>
          <a:custGeom>
            <a:avLst/>
            <a:gdLst>
              <a:gd name="connsiteX0" fmla="*/ 0 w 10031715"/>
              <a:gd name="connsiteY0" fmla="*/ 0 h 4226695"/>
              <a:gd name="connsiteX1" fmla="*/ 10031715 w 10031715"/>
              <a:gd name="connsiteY1" fmla="*/ 0 h 4226695"/>
              <a:gd name="connsiteX2" fmla="*/ 10031715 w 10031715"/>
              <a:gd name="connsiteY2" fmla="*/ 4226695 h 4226695"/>
              <a:gd name="connsiteX3" fmla="*/ 0 w 10031715"/>
              <a:gd name="connsiteY3" fmla="*/ 4226695 h 4226695"/>
            </a:gdLst>
            <a:ahLst/>
            <a:cxnLst>
              <a:cxn ang="0">
                <a:pos x="connsiteX0" y="connsiteY0"/>
              </a:cxn>
              <a:cxn ang="0">
                <a:pos x="connsiteX1" y="connsiteY1"/>
              </a:cxn>
              <a:cxn ang="0">
                <a:pos x="connsiteX2" y="connsiteY2"/>
              </a:cxn>
              <a:cxn ang="0">
                <a:pos x="connsiteX3" y="connsiteY3"/>
              </a:cxn>
            </a:cxnLst>
            <a:rect l="l" t="t" r="r" b="b"/>
            <a:pathLst>
              <a:path w="10031715" h="4226695">
                <a:moveTo>
                  <a:pt x="0" y="0"/>
                </a:moveTo>
                <a:lnTo>
                  <a:pt x="10031715" y="0"/>
                </a:lnTo>
                <a:lnTo>
                  <a:pt x="10031715" y="4226695"/>
                </a:lnTo>
                <a:lnTo>
                  <a:pt x="0" y="4226695"/>
                </a:lnTo>
                <a:close/>
              </a:path>
            </a:pathLst>
          </a:custGeom>
        </p:spPr>
        <p:txBody>
          <a:bodyPr wrap="square">
            <a:noAutofit/>
          </a:bodyPr>
          <a:lstStyle>
            <a:lvl1pPr>
              <a:defRPr>
                <a:solidFill>
                  <a:schemeClr val="accent1"/>
                </a:solidFill>
              </a:defRPr>
            </a:lvl1pPr>
          </a:lstStyle>
          <a:p>
            <a:endParaRPr lang="en-US"/>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Date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Footer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7F88F610-7B7C-44F0-8FE6-F62371B7351D}" type="slidenum">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2" name="Title 1">
            <a:extLst>
              <a:ext uri="{FF2B5EF4-FFF2-40B4-BE49-F238E27FC236}">
                <a16:creationId xmlns:a16="http://schemas.microsoft.com/office/drawing/2014/main" id="{E74D98FD-0D74-4671-87BF-B230EC2DC998}"/>
              </a:ext>
            </a:extLst>
          </p:cNvPr>
          <p:cNvSpPr>
            <a:spLocks noGrp="1"/>
          </p:cNvSpPr>
          <p:nvPr userDrawn="1">
            <p:ph type="title"/>
          </p:nvPr>
        </p:nvSpPr>
        <p:spPr>
          <a:xfrm>
            <a:off x="1" y="623558"/>
            <a:ext cx="7050284" cy="1077253"/>
          </a:xfrm>
        </p:spPr>
        <p:txBody>
          <a:bodyPr lIns="365760" anchor="ctr">
            <a:normAutofit/>
          </a:bodyPr>
          <a:lstStyle>
            <a:lvl1pPr>
              <a:defRPr sz="3726" b="1" cap="all"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16C051A-6249-4ADA-BA28-6E01DD886ABE}"/>
              </a:ext>
            </a:extLst>
          </p:cNvPr>
          <p:cNvSpPr>
            <a:spLocks noGrp="1"/>
          </p:cNvSpPr>
          <p:nvPr userDrawn="1">
            <p:ph type="body" idx="1"/>
          </p:nvPr>
        </p:nvSpPr>
        <p:spPr>
          <a:xfrm>
            <a:off x="1080142" y="5462316"/>
            <a:ext cx="10025980" cy="627334"/>
          </a:xfrm>
        </p:spPr>
        <p:txBody>
          <a:bodyPr anchor="ctr">
            <a:normAutofit/>
          </a:bodyPr>
          <a:lstStyle>
            <a:lvl1pPr marL="0" indent="0">
              <a:buNone/>
              <a:defRPr sz="2709">
                <a:solidFill>
                  <a:schemeClr val="bg2">
                    <a:lumMod val="90000"/>
                  </a:schemeClr>
                </a:solidFill>
              </a:defRPr>
            </a:lvl1pPr>
            <a:lvl2pPr marL="387085" indent="0">
              <a:buNone/>
              <a:defRPr sz="1693">
                <a:solidFill>
                  <a:schemeClr val="tx1">
                    <a:tint val="75000"/>
                  </a:schemeClr>
                </a:solidFill>
              </a:defRPr>
            </a:lvl2pPr>
            <a:lvl3pPr marL="774170" indent="0">
              <a:buNone/>
              <a:defRPr sz="1524">
                <a:solidFill>
                  <a:schemeClr val="tx1">
                    <a:tint val="75000"/>
                  </a:schemeClr>
                </a:solidFill>
              </a:defRPr>
            </a:lvl3pPr>
            <a:lvl4pPr marL="1161255" indent="0">
              <a:buNone/>
              <a:defRPr sz="1355">
                <a:solidFill>
                  <a:schemeClr val="tx1">
                    <a:tint val="75000"/>
                  </a:schemeClr>
                </a:solidFill>
              </a:defRPr>
            </a:lvl4pPr>
            <a:lvl5pPr marL="1548339" indent="0">
              <a:buNone/>
              <a:defRPr sz="1355">
                <a:solidFill>
                  <a:schemeClr val="tx1">
                    <a:tint val="75000"/>
                  </a:schemeClr>
                </a:solidFill>
              </a:defRPr>
            </a:lvl5pPr>
            <a:lvl6pPr marL="1935425" indent="0">
              <a:buNone/>
              <a:defRPr sz="1355">
                <a:solidFill>
                  <a:schemeClr val="tx1">
                    <a:tint val="75000"/>
                  </a:schemeClr>
                </a:solidFill>
              </a:defRPr>
            </a:lvl6pPr>
            <a:lvl7pPr marL="2322509" indent="0">
              <a:buNone/>
              <a:defRPr sz="1355">
                <a:solidFill>
                  <a:schemeClr val="tx1">
                    <a:tint val="75000"/>
                  </a:schemeClr>
                </a:solidFill>
              </a:defRPr>
            </a:lvl7pPr>
            <a:lvl8pPr marL="2709595" indent="0">
              <a:buNone/>
              <a:defRPr sz="1355">
                <a:solidFill>
                  <a:schemeClr val="tx1">
                    <a:tint val="75000"/>
                  </a:schemeClr>
                </a:solidFill>
              </a:defRPr>
            </a:lvl8pPr>
            <a:lvl9pPr marL="3096679" indent="0">
              <a:buNone/>
              <a:defRPr sz="1355">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59495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6C051A-6249-4ADA-BA28-6E01DD886ABE}"/>
              </a:ext>
            </a:extLst>
          </p:cNvPr>
          <p:cNvSpPr>
            <a:spLocks noGrp="1"/>
          </p:cNvSpPr>
          <p:nvPr>
            <p:ph type="body" idx="1" hasCustomPrompt="1"/>
          </p:nvPr>
        </p:nvSpPr>
        <p:spPr>
          <a:xfrm>
            <a:off x="3359696" y="5683562"/>
            <a:ext cx="7627715" cy="312714"/>
          </a:xfrm>
        </p:spPr>
        <p:txBody>
          <a:bodyPr/>
          <a:lstStyle>
            <a:lvl1pPr marL="0" indent="0">
              <a:buNone/>
              <a:defRPr sz="2032">
                <a:solidFill>
                  <a:schemeClr val="tx1">
                    <a:tint val="75000"/>
                  </a:schemeClr>
                </a:solidFill>
              </a:defRPr>
            </a:lvl1pPr>
            <a:lvl2pPr marL="387085" indent="0">
              <a:buNone/>
              <a:defRPr sz="1693">
                <a:solidFill>
                  <a:schemeClr val="tx1">
                    <a:tint val="75000"/>
                  </a:schemeClr>
                </a:solidFill>
              </a:defRPr>
            </a:lvl2pPr>
            <a:lvl3pPr marL="774170" indent="0">
              <a:buNone/>
              <a:defRPr sz="1524">
                <a:solidFill>
                  <a:schemeClr val="tx1">
                    <a:tint val="75000"/>
                  </a:schemeClr>
                </a:solidFill>
              </a:defRPr>
            </a:lvl3pPr>
            <a:lvl4pPr marL="1161255" indent="0">
              <a:buNone/>
              <a:defRPr sz="1355">
                <a:solidFill>
                  <a:schemeClr val="tx1">
                    <a:tint val="75000"/>
                  </a:schemeClr>
                </a:solidFill>
              </a:defRPr>
            </a:lvl4pPr>
            <a:lvl5pPr marL="1548339" indent="0">
              <a:buNone/>
              <a:defRPr sz="1355">
                <a:solidFill>
                  <a:schemeClr val="tx1">
                    <a:tint val="75000"/>
                  </a:schemeClr>
                </a:solidFill>
              </a:defRPr>
            </a:lvl5pPr>
            <a:lvl6pPr marL="1935425" indent="0">
              <a:buNone/>
              <a:defRPr sz="1355">
                <a:solidFill>
                  <a:schemeClr val="tx1">
                    <a:tint val="75000"/>
                  </a:schemeClr>
                </a:solidFill>
              </a:defRPr>
            </a:lvl6pPr>
            <a:lvl7pPr marL="2322509" indent="0">
              <a:buNone/>
              <a:defRPr sz="1355">
                <a:solidFill>
                  <a:schemeClr val="tx1">
                    <a:tint val="75000"/>
                  </a:schemeClr>
                </a:solidFill>
              </a:defRPr>
            </a:lvl7pPr>
            <a:lvl8pPr marL="2709595" indent="0">
              <a:buNone/>
              <a:defRPr sz="1355">
                <a:solidFill>
                  <a:schemeClr val="tx1">
                    <a:tint val="75000"/>
                  </a:schemeClr>
                </a:solidFill>
              </a:defRPr>
            </a:lvl8pPr>
            <a:lvl9pPr marL="3096679" indent="0">
              <a:buNone/>
              <a:defRPr sz="1355">
                <a:solidFill>
                  <a:schemeClr val="tx1">
                    <a:tint val="75000"/>
                  </a:schemeClr>
                </a:solidFill>
              </a:defRPr>
            </a:lvl9pPr>
          </a:lstStyle>
          <a:p>
            <a:pPr lvl="0"/>
            <a:r>
              <a:rPr lang="en-US"/>
              <a:t>Author</a:t>
            </a:r>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Date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Footer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7F88F610-7B7C-44F0-8FE6-F62371B7351D}" type="slidenum">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ABB2EC86-39EC-4A0E-8283-A78BDDF11DAC}"/>
              </a:ext>
            </a:extLst>
          </p:cNvPr>
          <p:cNvGrpSpPr/>
          <p:nvPr userDrawn="1"/>
        </p:nvGrpSpPr>
        <p:grpSpPr>
          <a:xfrm>
            <a:off x="1194325" y="311676"/>
            <a:ext cx="9793087" cy="5640746"/>
            <a:chOff x="1304261" y="373087"/>
            <a:chExt cx="9793087" cy="5640746"/>
          </a:xfrm>
        </p:grpSpPr>
        <p:sp>
          <p:nvSpPr>
            <p:cNvPr id="7" name="Freeform 678">
              <a:extLst>
                <a:ext uri="{FF2B5EF4-FFF2-40B4-BE49-F238E27FC236}">
                  <a16:creationId xmlns:a16="http://schemas.microsoft.com/office/drawing/2014/main" id="{1F9383C4-8D94-40A8-84A1-0865907A9149}"/>
                </a:ext>
              </a:extLst>
            </p:cNvPr>
            <p:cNvSpPr>
              <a:spLocks/>
            </p:cNvSpPr>
            <p:nvPr userDrawn="1"/>
          </p:nvSpPr>
          <p:spPr bwMode="auto">
            <a:xfrm>
              <a:off x="2135560" y="4877950"/>
              <a:ext cx="2254514" cy="540623"/>
            </a:xfrm>
            <a:custGeom>
              <a:avLst/>
              <a:gdLst>
                <a:gd name="T0" fmla="*/ 3136 w 3136"/>
                <a:gd name="T1" fmla="*/ 0 h 749"/>
                <a:gd name="T2" fmla="*/ 0 w 3136"/>
                <a:gd name="T3" fmla="*/ 749 h 749"/>
                <a:gd name="T4" fmla="*/ 0 w 3136"/>
                <a:gd name="T5" fmla="*/ 137 h 749"/>
                <a:gd name="T6" fmla="*/ 3136 w 3136"/>
                <a:gd name="T7" fmla="*/ 0 h 749"/>
              </a:gdLst>
              <a:ahLst/>
              <a:cxnLst>
                <a:cxn ang="0">
                  <a:pos x="T0" y="T1"/>
                </a:cxn>
                <a:cxn ang="0">
                  <a:pos x="T2" y="T3"/>
                </a:cxn>
                <a:cxn ang="0">
                  <a:pos x="T4" y="T5"/>
                </a:cxn>
                <a:cxn ang="0">
                  <a:pos x="T6" y="T7"/>
                </a:cxn>
              </a:cxnLst>
              <a:rect l="0" t="0" r="r" b="b"/>
              <a:pathLst>
                <a:path w="3136" h="749">
                  <a:moveTo>
                    <a:pt x="3136" y="0"/>
                  </a:moveTo>
                  <a:lnTo>
                    <a:pt x="0" y="749"/>
                  </a:lnTo>
                  <a:lnTo>
                    <a:pt x="0" y="137"/>
                  </a:lnTo>
                  <a:lnTo>
                    <a:pt x="3136" y="0"/>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79">
              <a:extLst>
                <a:ext uri="{FF2B5EF4-FFF2-40B4-BE49-F238E27FC236}">
                  <a16:creationId xmlns:a16="http://schemas.microsoft.com/office/drawing/2014/main" id="{F9FBCA31-A3C9-47B3-9325-E59166A53121}"/>
                </a:ext>
              </a:extLst>
            </p:cNvPr>
            <p:cNvSpPr>
              <a:spLocks/>
            </p:cNvSpPr>
            <p:nvPr userDrawn="1"/>
          </p:nvSpPr>
          <p:spPr bwMode="auto">
            <a:xfrm>
              <a:off x="2135560" y="5053364"/>
              <a:ext cx="1521222" cy="448602"/>
            </a:xfrm>
            <a:custGeom>
              <a:avLst/>
              <a:gdLst>
                <a:gd name="T0" fmla="*/ 0 w 2116"/>
                <a:gd name="T1" fmla="*/ 505 h 624"/>
                <a:gd name="T2" fmla="*/ 2116 w 2116"/>
                <a:gd name="T3" fmla="*/ 624 h 624"/>
                <a:gd name="T4" fmla="*/ 2116 w 2116"/>
                <a:gd name="T5" fmla="*/ 0 h 624"/>
                <a:gd name="T6" fmla="*/ 0 w 2116"/>
                <a:gd name="T7" fmla="*/ 505 h 624"/>
              </a:gdLst>
              <a:ahLst/>
              <a:cxnLst>
                <a:cxn ang="0">
                  <a:pos x="T0" y="T1"/>
                </a:cxn>
                <a:cxn ang="0">
                  <a:pos x="T2" y="T3"/>
                </a:cxn>
                <a:cxn ang="0">
                  <a:pos x="T4" y="T5"/>
                </a:cxn>
                <a:cxn ang="0">
                  <a:pos x="T6" y="T7"/>
                </a:cxn>
              </a:cxnLst>
              <a:rect l="0" t="0" r="r" b="b"/>
              <a:pathLst>
                <a:path w="2116" h="624">
                  <a:moveTo>
                    <a:pt x="0" y="505"/>
                  </a:moveTo>
                  <a:lnTo>
                    <a:pt x="2116" y="624"/>
                  </a:lnTo>
                  <a:lnTo>
                    <a:pt x="2116" y="0"/>
                  </a:lnTo>
                  <a:lnTo>
                    <a:pt x="0" y="50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680">
              <a:extLst>
                <a:ext uri="{FF2B5EF4-FFF2-40B4-BE49-F238E27FC236}">
                  <a16:creationId xmlns:a16="http://schemas.microsoft.com/office/drawing/2014/main" id="{0A97D035-4E7B-4C47-91E5-B936FA0F37F6}"/>
                </a:ext>
              </a:extLst>
            </p:cNvPr>
            <p:cNvSpPr>
              <a:spLocks/>
            </p:cNvSpPr>
            <p:nvPr userDrawn="1"/>
          </p:nvSpPr>
          <p:spPr bwMode="auto">
            <a:xfrm>
              <a:off x="2647427" y="5447330"/>
              <a:ext cx="1009356" cy="350830"/>
            </a:xfrm>
            <a:custGeom>
              <a:avLst/>
              <a:gdLst>
                <a:gd name="T0" fmla="*/ 1401 w 1401"/>
                <a:gd name="T1" fmla="*/ 79 h 491"/>
                <a:gd name="T2" fmla="*/ 0 w 1401"/>
                <a:gd name="T3" fmla="*/ 491 h 491"/>
                <a:gd name="T4" fmla="*/ 0 w 1401"/>
                <a:gd name="T5" fmla="*/ 0 h 491"/>
                <a:gd name="T6" fmla="*/ 1401 w 1401"/>
                <a:gd name="T7" fmla="*/ 79 h 491"/>
              </a:gdLst>
              <a:ahLst/>
              <a:cxnLst>
                <a:cxn ang="0">
                  <a:pos x="T0" y="T1"/>
                </a:cxn>
                <a:cxn ang="0">
                  <a:pos x="T2" y="T3"/>
                </a:cxn>
                <a:cxn ang="0">
                  <a:pos x="T4" y="T5"/>
                </a:cxn>
                <a:cxn ang="0">
                  <a:pos x="T6" y="T7"/>
                </a:cxn>
              </a:cxnLst>
              <a:rect l="0" t="0" r="r" b="b"/>
              <a:pathLst>
                <a:path w="1401" h="491">
                  <a:moveTo>
                    <a:pt x="1401" y="79"/>
                  </a:moveTo>
                  <a:lnTo>
                    <a:pt x="0" y="491"/>
                  </a:lnTo>
                  <a:lnTo>
                    <a:pt x="0" y="0"/>
                  </a:lnTo>
                  <a:lnTo>
                    <a:pt x="1401" y="7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681">
              <a:extLst>
                <a:ext uri="{FF2B5EF4-FFF2-40B4-BE49-F238E27FC236}">
                  <a16:creationId xmlns:a16="http://schemas.microsoft.com/office/drawing/2014/main" id="{7C94B54F-8697-4CAE-B83E-A416BE587968}"/>
                </a:ext>
              </a:extLst>
            </p:cNvPr>
            <p:cNvSpPr>
              <a:spLocks/>
            </p:cNvSpPr>
            <p:nvPr userDrawn="1"/>
          </p:nvSpPr>
          <p:spPr bwMode="auto">
            <a:xfrm>
              <a:off x="2647427" y="5651500"/>
              <a:ext cx="506115" cy="362333"/>
            </a:xfrm>
            <a:custGeom>
              <a:avLst/>
              <a:gdLst>
                <a:gd name="T0" fmla="*/ 0 w 701"/>
                <a:gd name="T1" fmla="*/ 207 h 506"/>
                <a:gd name="T2" fmla="*/ 701 w 701"/>
                <a:gd name="T3" fmla="*/ 0 h 506"/>
                <a:gd name="T4" fmla="*/ 701 w 701"/>
                <a:gd name="T5" fmla="*/ 506 h 506"/>
                <a:gd name="T6" fmla="*/ 0 w 701"/>
                <a:gd name="T7" fmla="*/ 207 h 506"/>
              </a:gdLst>
              <a:ahLst/>
              <a:cxnLst>
                <a:cxn ang="0">
                  <a:pos x="T0" y="T1"/>
                </a:cxn>
                <a:cxn ang="0">
                  <a:pos x="T2" y="T3"/>
                </a:cxn>
                <a:cxn ang="0">
                  <a:pos x="T4" y="T5"/>
                </a:cxn>
                <a:cxn ang="0">
                  <a:pos x="T6" y="T7"/>
                </a:cxn>
              </a:cxnLst>
              <a:rect l="0" t="0" r="r" b="b"/>
              <a:pathLst>
                <a:path w="701" h="506">
                  <a:moveTo>
                    <a:pt x="0" y="207"/>
                  </a:moveTo>
                  <a:lnTo>
                    <a:pt x="701" y="0"/>
                  </a:lnTo>
                  <a:lnTo>
                    <a:pt x="701" y="506"/>
                  </a:lnTo>
                  <a:lnTo>
                    <a:pt x="0" y="2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6807482A-D2F9-4C65-88D7-D2C3813CA2D1}"/>
                </a:ext>
              </a:extLst>
            </p:cNvPr>
            <p:cNvGrpSpPr/>
            <p:nvPr userDrawn="1"/>
          </p:nvGrpSpPr>
          <p:grpSpPr>
            <a:xfrm>
              <a:off x="1304261" y="373087"/>
              <a:ext cx="9793087" cy="4613122"/>
              <a:chOff x="1847529" y="2291781"/>
              <a:chExt cx="3168972" cy="2798013"/>
            </a:xfrm>
          </p:grpSpPr>
          <p:sp>
            <p:nvSpPr>
              <p:cNvPr id="11" name="Freeform 682">
                <a:extLst>
                  <a:ext uri="{FF2B5EF4-FFF2-40B4-BE49-F238E27FC236}">
                    <a16:creationId xmlns:a16="http://schemas.microsoft.com/office/drawing/2014/main" id="{6DC1F29F-2EA3-46EF-94D8-DDF77E1D7DE2}"/>
                  </a:ext>
                </a:extLst>
              </p:cNvPr>
              <p:cNvSpPr>
                <a:spLocks/>
              </p:cNvSpPr>
              <p:nvPr userDrawn="1"/>
            </p:nvSpPr>
            <p:spPr bwMode="auto">
              <a:xfrm>
                <a:off x="1847529" y="2291781"/>
                <a:ext cx="3168972" cy="2798013"/>
              </a:xfrm>
              <a:custGeom>
                <a:avLst/>
                <a:gdLst>
                  <a:gd name="T0" fmla="*/ 4406 w 4406"/>
                  <a:gd name="T1" fmla="*/ 3891 h 3891"/>
                  <a:gd name="T2" fmla="*/ 0 w 4406"/>
                  <a:gd name="T3" fmla="*/ 3891 h 3891"/>
                  <a:gd name="T4" fmla="*/ 0 w 4406"/>
                  <a:gd name="T5" fmla="*/ 742 h 3891"/>
                  <a:gd name="T6" fmla="*/ 4406 w 4406"/>
                  <a:gd name="T7" fmla="*/ 0 h 3891"/>
                  <a:gd name="T8" fmla="*/ 4406 w 4406"/>
                  <a:gd name="T9" fmla="*/ 3891 h 3891"/>
                </a:gdLst>
                <a:ahLst/>
                <a:cxnLst>
                  <a:cxn ang="0">
                    <a:pos x="T0" y="T1"/>
                  </a:cxn>
                  <a:cxn ang="0">
                    <a:pos x="T2" y="T3"/>
                  </a:cxn>
                  <a:cxn ang="0">
                    <a:pos x="T4" y="T5"/>
                  </a:cxn>
                  <a:cxn ang="0">
                    <a:pos x="T6" y="T7"/>
                  </a:cxn>
                  <a:cxn ang="0">
                    <a:pos x="T8" y="T9"/>
                  </a:cxn>
                </a:cxnLst>
                <a:rect l="0" t="0" r="r" b="b"/>
                <a:pathLst>
                  <a:path w="4406" h="3891">
                    <a:moveTo>
                      <a:pt x="4406" y="3891"/>
                    </a:moveTo>
                    <a:lnTo>
                      <a:pt x="0" y="3891"/>
                    </a:lnTo>
                    <a:lnTo>
                      <a:pt x="0" y="742"/>
                    </a:lnTo>
                    <a:lnTo>
                      <a:pt x="4406" y="0"/>
                    </a:lnTo>
                    <a:lnTo>
                      <a:pt x="4406" y="389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83">
                <a:extLst>
                  <a:ext uri="{FF2B5EF4-FFF2-40B4-BE49-F238E27FC236}">
                    <a16:creationId xmlns:a16="http://schemas.microsoft.com/office/drawing/2014/main" id="{5ECE7455-3504-4CCA-A525-032C256EEF69}"/>
                  </a:ext>
                </a:extLst>
              </p:cNvPr>
              <p:cNvSpPr>
                <a:spLocks/>
              </p:cNvSpPr>
              <p:nvPr userDrawn="1"/>
            </p:nvSpPr>
            <p:spPr bwMode="auto">
              <a:xfrm>
                <a:off x="1975686" y="2559218"/>
                <a:ext cx="2912658" cy="2297649"/>
              </a:xfrm>
              <a:custGeom>
                <a:avLst/>
                <a:gdLst>
                  <a:gd name="T0" fmla="*/ 0 w 3801"/>
                  <a:gd name="T1" fmla="*/ 3195 h 3195"/>
                  <a:gd name="T2" fmla="*/ 0 w 3801"/>
                  <a:gd name="T3" fmla="*/ 635 h 3195"/>
                  <a:gd name="T4" fmla="*/ 3801 w 3801"/>
                  <a:gd name="T5" fmla="*/ 0 h 3195"/>
                  <a:gd name="T6" fmla="*/ 3801 w 3801"/>
                  <a:gd name="T7" fmla="*/ 3195 h 3195"/>
                  <a:gd name="T8" fmla="*/ 0 w 3801"/>
                  <a:gd name="T9" fmla="*/ 3195 h 3195"/>
                </a:gdLst>
                <a:ahLst/>
                <a:cxnLst>
                  <a:cxn ang="0">
                    <a:pos x="T0" y="T1"/>
                  </a:cxn>
                  <a:cxn ang="0">
                    <a:pos x="T2" y="T3"/>
                  </a:cxn>
                  <a:cxn ang="0">
                    <a:pos x="T4" y="T5"/>
                  </a:cxn>
                  <a:cxn ang="0">
                    <a:pos x="T6" y="T7"/>
                  </a:cxn>
                  <a:cxn ang="0">
                    <a:pos x="T8" y="T9"/>
                  </a:cxn>
                </a:cxnLst>
                <a:rect l="0" t="0" r="r" b="b"/>
                <a:pathLst>
                  <a:path w="3801" h="3195">
                    <a:moveTo>
                      <a:pt x="0" y="3195"/>
                    </a:moveTo>
                    <a:lnTo>
                      <a:pt x="0" y="635"/>
                    </a:lnTo>
                    <a:lnTo>
                      <a:pt x="3801" y="0"/>
                    </a:lnTo>
                    <a:lnTo>
                      <a:pt x="3801" y="3195"/>
                    </a:lnTo>
                    <a:lnTo>
                      <a:pt x="0" y="3195"/>
                    </a:lnTo>
                    <a:close/>
                  </a:path>
                </a:pathLst>
              </a:custGeom>
              <a:solidFill>
                <a:srgbClr val="FFFFFF"/>
              </a:solidFill>
              <a:ln>
                <a:noFill/>
              </a:ln>
              <a:effectLst>
                <a:outerShdw blurRad="254000" dist="127000" dir="102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 name="Title 1">
            <a:extLst>
              <a:ext uri="{FF2B5EF4-FFF2-40B4-BE49-F238E27FC236}">
                <a16:creationId xmlns:a16="http://schemas.microsoft.com/office/drawing/2014/main" id="{E74D98FD-0D74-4671-87BF-B230EC2DC998}"/>
              </a:ext>
            </a:extLst>
          </p:cNvPr>
          <p:cNvSpPr>
            <a:spLocks noGrp="1"/>
          </p:cNvSpPr>
          <p:nvPr>
            <p:ph type="title" hasCustomPrompt="1"/>
          </p:nvPr>
        </p:nvSpPr>
        <p:spPr>
          <a:xfrm>
            <a:off x="1590367" y="2683821"/>
            <a:ext cx="9001000" cy="781752"/>
          </a:xfrm>
        </p:spPr>
        <p:txBody>
          <a:bodyPr lIns="182880" rIns="182880" anchor="ctr"/>
          <a:lstStyle>
            <a:lvl1pPr algn="ctr">
              <a:defRPr sz="5080" b="0">
                <a:solidFill>
                  <a:schemeClr val="tx2"/>
                </a:solidFill>
              </a:defRPr>
            </a:lvl1pPr>
          </a:lstStyle>
          <a:p>
            <a:r>
              <a:rPr lang="en-US"/>
              <a:t>Your Quote Goes Here</a:t>
            </a:r>
          </a:p>
        </p:txBody>
      </p:sp>
      <p:sp>
        <p:nvSpPr>
          <p:cNvPr id="17" name="Freeform: Shape 16">
            <a:extLst>
              <a:ext uri="{FF2B5EF4-FFF2-40B4-BE49-F238E27FC236}">
                <a16:creationId xmlns:a16="http://schemas.microsoft.com/office/drawing/2014/main" id="{610A1CBA-3CCF-484B-BD26-E814FEC83852}"/>
              </a:ext>
            </a:extLst>
          </p:cNvPr>
          <p:cNvSpPr/>
          <p:nvPr userDrawn="1"/>
        </p:nvSpPr>
        <p:spPr>
          <a:xfrm>
            <a:off x="1981387" y="881160"/>
            <a:ext cx="1112207" cy="766277"/>
          </a:xfrm>
          <a:custGeom>
            <a:avLst/>
            <a:gdLst>
              <a:gd name="connsiteX0" fmla="*/ 850180 w 1028774"/>
              <a:gd name="connsiteY0" fmla="*/ 0 h 708794"/>
              <a:gd name="connsiteX1" fmla="*/ 958081 w 1028774"/>
              <a:gd name="connsiteY1" fmla="*/ 89297 h 708794"/>
              <a:gd name="connsiteX2" fmla="*/ 820415 w 1028774"/>
              <a:gd name="connsiteY2" fmla="*/ 319981 h 708794"/>
              <a:gd name="connsiteX3" fmla="*/ 1028774 w 1028774"/>
              <a:gd name="connsiteY3" fmla="*/ 319981 h 708794"/>
              <a:gd name="connsiteX4" fmla="*/ 1028774 w 1028774"/>
              <a:gd name="connsiteY4" fmla="*/ 708794 h 708794"/>
              <a:gd name="connsiteX5" fmla="*/ 545083 w 1028774"/>
              <a:gd name="connsiteY5" fmla="*/ 708794 h 708794"/>
              <a:gd name="connsiteX6" fmla="*/ 545083 w 1028774"/>
              <a:gd name="connsiteY6" fmla="*/ 442764 h 708794"/>
              <a:gd name="connsiteX7" fmla="*/ 850180 w 1028774"/>
              <a:gd name="connsiteY7" fmla="*/ 0 h 708794"/>
              <a:gd name="connsiteX8" fmla="*/ 303731 w 1028774"/>
              <a:gd name="connsiteY8" fmla="*/ 0 h 708794"/>
              <a:gd name="connsiteX9" fmla="*/ 411137 w 1028774"/>
              <a:gd name="connsiteY9" fmla="*/ 89297 h 708794"/>
              <a:gd name="connsiteX10" fmla="*/ 275332 w 1028774"/>
              <a:gd name="connsiteY10" fmla="*/ 319981 h 708794"/>
              <a:gd name="connsiteX11" fmla="*/ 483691 w 1028774"/>
              <a:gd name="connsiteY11" fmla="*/ 319981 h 708794"/>
              <a:gd name="connsiteX12" fmla="*/ 483691 w 1028774"/>
              <a:gd name="connsiteY12" fmla="*/ 708794 h 708794"/>
              <a:gd name="connsiteX13" fmla="*/ 0 w 1028774"/>
              <a:gd name="connsiteY13" fmla="*/ 708794 h 708794"/>
              <a:gd name="connsiteX14" fmla="*/ 0 w 1028774"/>
              <a:gd name="connsiteY14" fmla="*/ 442764 h 708794"/>
              <a:gd name="connsiteX15" fmla="*/ 303731 w 1028774"/>
              <a:gd name="connsiteY15" fmla="*/ 0 h 70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8774" h="708794">
                <a:moveTo>
                  <a:pt x="850180" y="0"/>
                </a:moveTo>
                <a:lnTo>
                  <a:pt x="958081" y="89297"/>
                </a:lnTo>
                <a:cubicBezTo>
                  <a:pt x="873745" y="173633"/>
                  <a:pt x="827856" y="250527"/>
                  <a:pt x="820415" y="319981"/>
                </a:cubicBezTo>
                <a:lnTo>
                  <a:pt x="1028774" y="319981"/>
                </a:lnTo>
                <a:lnTo>
                  <a:pt x="1028774" y="708794"/>
                </a:lnTo>
                <a:lnTo>
                  <a:pt x="545083" y="708794"/>
                </a:lnTo>
                <a:lnTo>
                  <a:pt x="545083" y="442764"/>
                </a:lnTo>
                <a:cubicBezTo>
                  <a:pt x="545083" y="281533"/>
                  <a:pt x="646782" y="133945"/>
                  <a:pt x="850180" y="0"/>
                </a:cubicBezTo>
                <a:close/>
                <a:moveTo>
                  <a:pt x="303731" y="0"/>
                </a:moveTo>
                <a:lnTo>
                  <a:pt x="411137" y="89297"/>
                </a:lnTo>
                <a:cubicBezTo>
                  <a:pt x="327945" y="173633"/>
                  <a:pt x="282676" y="250527"/>
                  <a:pt x="275332" y="319981"/>
                </a:cubicBezTo>
                <a:lnTo>
                  <a:pt x="483691" y="319981"/>
                </a:lnTo>
                <a:lnTo>
                  <a:pt x="483691" y="708794"/>
                </a:lnTo>
                <a:lnTo>
                  <a:pt x="0" y="708794"/>
                </a:lnTo>
                <a:lnTo>
                  <a:pt x="0" y="442764"/>
                </a:lnTo>
                <a:cubicBezTo>
                  <a:pt x="0" y="281533"/>
                  <a:pt x="101244" y="133945"/>
                  <a:pt x="3037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36840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274" y="5919848"/>
            <a:ext cx="12185650" cy="938530"/>
          </a:xfrm>
          <a:custGeom>
            <a:avLst/>
            <a:gdLst/>
            <a:ahLst/>
            <a:cxnLst/>
            <a:rect l="l" t="t" r="r" b="b"/>
            <a:pathLst>
              <a:path w="18278475" h="1407795">
                <a:moveTo>
                  <a:pt x="0" y="0"/>
                </a:moveTo>
                <a:lnTo>
                  <a:pt x="18278474" y="0"/>
                </a:lnTo>
                <a:lnTo>
                  <a:pt x="18278474" y="1407227"/>
                </a:lnTo>
                <a:lnTo>
                  <a:pt x="0" y="1407227"/>
                </a:lnTo>
                <a:lnTo>
                  <a:pt x="0" y="0"/>
                </a:lnTo>
                <a:close/>
              </a:path>
            </a:pathLst>
          </a:custGeom>
          <a:solidFill>
            <a:srgbClr val="1753F1"/>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692369" y="5644081"/>
            <a:ext cx="882227" cy="520700"/>
          </a:xfrm>
          <a:custGeom>
            <a:avLst/>
            <a:gdLst/>
            <a:ahLst/>
            <a:cxnLst/>
            <a:rect l="l" t="t" r="r" b="b"/>
            <a:pathLst>
              <a:path w="1323339" h="781050">
                <a:moveTo>
                  <a:pt x="931100" y="780455"/>
                </a:moveTo>
                <a:lnTo>
                  <a:pt x="392215" y="780455"/>
                </a:lnTo>
                <a:lnTo>
                  <a:pt x="342979" y="777418"/>
                </a:lnTo>
                <a:lnTo>
                  <a:pt x="295579" y="768549"/>
                </a:lnTo>
                <a:lnTo>
                  <a:pt x="250380" y="754212"/>
                </a:lnTo>
                <a:lnTo>
                  <a:pt x="207749" y="734771"/>
                </a:lnTo>
                <a:lnTo>
                  <a:pt x="168052" y="710591"/>
                </a:lnTo>
                <a:lnTo>
                  <a:pt x="131654" y="682035"/>
                </a:lnTo>
                <a:lnTo>
                  <a:pt x="98921" y="649468"/>
                </a:lnTo>
                <a:lnTo>
                  <a:pt x="70220" y="613255"/>
                </a:lnTo>
                <a:lnTo>
                  <a:pt x="45917" y="573758"/>
                </a:lnTo>
                <a:lnTo>
                  <a:pt x="26377" y="531343"/>
                </a:lnTo>
                <a:lnTo>
                  <a:pt x="11967" y="486373"/>
                </a:lnTo>
                <a:lnTo>
                  <a:pt x="3052" y="439214"/>
                </a:lnTo>
                <a:lnTo>
                  <a:pt x="0" y="390227"/>
                </a:lnTo>
                <a:lnTo>
                  <a:pt x="3052" y="341241"/>
                </a:lnTo>
                <a:lnTo>
                  <a:pt x="11967" y="294081"/>
                </a:lnTo>
                <a:lnTo>
                  <a:pt x="26377" y="249112"/>
                </a:lnTo>
                <a:lnTo>
                  <a:pt x="45917" y="206697"/>
                </a:lnTo>
                <a:lnTo>
                  <a:pt x="70220" y="167200"/>
                </a:lnTo>
                <a:lnTo>
                  <a:pt x="98921" y="130986"/>
                </a:lnTo>
                <a:lnTo>
                  <a:pt x="131654" y="98420"/>
                </a:lnTo>
                <a:lnTo>
                  <a:pt x="168052" y="69864"/>
                </a:lnTo>
                <a:lnTo>
                  <a:pt x="207749" y="45684"/>
                </a:lnTo>
                <a:lnTo>
                  <a:pt x="250380" y="26243"/>
                </a:lnTo>
                <a:lnTo>
                  <a:pt x="295579" y="11906"/>
                </a:lnTo>
                <a:lnTo>
                  <a:pt x="342979" y="3037"/>
                </a:lnTo>
                <a:lnTo>
                  <a:pt x="392215" y="0"/>
                </a:lnTo>
                <a:lnTo>
                  <a:pt x="931100" y="0"/>
                </a:lnTo>
                <a:lnTo>
                  <a:pt x="980335" y="3037"/>
                </a:lnTo>
                <a:lnTo>
                  <a:pt x="1027736" y="11906"/>
                </a:lnTo>
                <a:lnTo>
                  <a:pt x="1072934" y="26243"/>
                </a:lnTo>
                <a:lnTo>
                  <a:pt x="1115565" y="45684"/>
                </a:lnTo>
                <a:lnTo>
                  <a:pt x="1155263" y="69864"/>
                </a:lnTo>
                <a:lnTo>
                  <a:pt x="1191661" y="98420"/>
                </a:lnTo>
                <a:lnTo>
                  <a:pt x="1224394" y="130986"/>
                </a:lnTo>
                <a:lnTo>
                  <a:pt x="1253094" y="167200"/>
                </a:lnTo>
                <a:lnTo>
                  <a:pt x="1277398" y="206697"/>
                </a:lnTo>
                <a:lnTo>
                  <a:pt x="1296938" y="249112"/>
                </a:lnTo>
                <a:lnTo>
                  <a:pt x="1311348" y="294081"/>
                </a:lnTo>
                <a:lnTo>
                  <a:pt x="1320262" y="341241"/>
                </a:lnTo>
                <a:lnTo>
                  <a:pt x="1323315" y="390227"/>
                </a:lnTo>
                <a:lnTo>
                  <a:pt x="1320262" y="439214"/>
                </a:lnTo>
                <a:lnTo>
                  <a:pt x="1311348" y="486373"/>
                </a:lnTo>
                <a:lnTo>
                  <a:pt x="1296938" y="531343"/>
                </a:lnTo>
                <a:lnTo>
                  <a:pt x="1277398" y="573758"/>
                </a:lnTo>
                <a:lnTo>
                  <a:pt x="1253094" y="613255"/>
                </a:lnTo>
                <a:lnTo>
                  <a:pt x="1224394" y="649468"/>
                </a:lnTo>
                <a:lnTo>
                  <a:pt x="1191661" y="682035"/>
                </a:lnTo>
                <a:lnTo>
                  <a:pt x="1155263" y="710591"/>
                </a:lnTo>
                <a:lnTo>
                  <a:pt x="1115565" y="734771"/>
                </a:lnTo>
                <a:lnTo>
                  <a:pt x="1072934" y="754212"/>
                </a:lnTo>
                <a:lnTo>
                  <a:pt x="1027736" y="768549"/>
                </a:lnTo>
                <a:lnTo>
                  <a:pt x="980335" y="777418"/>
                </a:lnTo>
                <a:lnTo>
                  <a:pt x="931100" y="780455"/>
                </a:lnTo>
                <a:close/>
              </a:path>
            </a:pathLst>
          </a:custGeom>
          <a:solidFill>
            <a:srgbClr val="13110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882406" y="5837787"/>
            <a:ext cx="501650" cy="158750"/>
          </a:xfrm>
          <a:custGeom>
            <a:avLst/>
            <a:gdLst/>
            <a:ahLst/>
            <a:cxnLst/>
            <a:rect l="l" t="t" r="r" b="b"/>
            <a:pathLst>
              <a:path w="752475" h="238125">
                <a:moveTo>
                  <a:pt x="590064" y="237860"/>
                </a:moveTo>
                <a:lnTo>
                  <a:pt x="578817" y="237860"/>
                </a:lnTo>
                <a:lnTo>
                  <a:pt x="572490" y="235042"/>
                </a:lnTo>
                <a:lnTo>
                  <a:pt x="568272" y="228702"/>
                </a:lnTo>
                <a:lnTo>
                  <a:pt x="565098" y="220809"/>
                </a:lnTo>
                <a:lnTo>
                  <a:pt x="565021" y="212586"/>
                </a:lnTo>
                <a:lnTo>
                  <a:pt x="567975" y="205023"/>
                </a:lnTo>
                <a:lnTo>
                  <a:pt x="573896" y="199112"/>
                </a:lnTo>
                <a:lnTo>
                  <a:pt x="661769" y="139933"/>
                </a:lnTo>
                <a:lnTo>
                  <a:pt x="0" y="139933"/>
                </a:lnTo>
                <a:lnTo>
                  <a:pt x="0" y="97662"/>
                </a:lnTo>
                <a:lnTo>
                  <a:pt x="661769" y="97662"/>
                </a:lnTo>
                <a:lnTo>
                  <a:pt x="573896" y="38483"/>
                </a:lnTo>
                <a:lnTo>
                  <a:pt x="567975" y="32275"/>
                </a:lnTo>
                <a:lnTo>
                  <a:pt x="565021" y="24745"/>
                </a:lnTo>
                <a:lnTo>
                  <a:pt x="565098" y="16688"/>
                </a:lnTo>
                <a:lnTo>
                  <a:pt x="568272" y="8894"/>
                </a:lnTo>
                <a:lnTo>
                  <a:pt x="574467" y="2961"/>
                </a:lnTo>
                <a:lnTo>
                  <a:pt x="581980" y="0"/>
                </a:lnTo>
                <a:lnTo>
                  <a:pt x="590021" y="77"/>
                </a:lnTo>
                <a:lnTo>
                  <a:pt x="597797" y="3258"/>
                </a:lnTo>
                <a:lnTo>
                  <a:pt x="742612" y="101185"/>
                </a:lnTo>
                <a:lnTo>
                  <a:pt x="748938" y="105412"/>
                </a:lnTo>
                <a:lnTo>
                  <a:pt x="752453" y="111753"/>
                </a:lnTo>
                <a:lnTo>
                  <a:pt x="752453" y="125843"/>
                </a:lnTo>
                <a:lnTo>
                  <a:pt x="748938" y="132184"/>
                </a:lnTo>
                <a:lnTo>
                  <a:pt x="743315" y="136411"/>
                </a:lnTo>
                <a:lnTo>
                  <a:pt x="597797" y="234338"/>
                </a:lnTo>
                <a:lnTo>
                  <a:pt x="594282" y="236451"/>
                </a:lnTo>
                <a:lnTo>
                  <a:pt x="590064" y="23786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bg object 19"/>
          <p:cNvPicPr/>
          <p:nvPr/>
        </p:nvPicPr>
        <p:blipFill>
          <a:blip r:embed="rId2" cstate="print"/>
          <a:stretch>
            <a:fillRect/>
          </a:stretch>
        </p:blipFill>
        <p:spPr>
          <a:xfrm>
            <a:off x="7295624" y="685800"/>
            <a:ext cx="3740149" cy="4235449"/>
          </a:xfrm>
          <a:prstGeom prst="rect">
            <a:avLst/>
          </a:prstGeom>
        </p:spPr>
      </p:pic>
      <p:sp>
        <p:nvSpPr>
          <p:cNvPr id="2" name="Holder 2"/>
          <p:cNvSpPr>
            <a:spLocks noGrp="1"/>
          </p:cNvSpPr>
          <p:nvPr>
            <p:ph type="ctrTitle"/>
          </p:nvPr>
        </p:nvSpPr>
        <p:spPr>
          <a:xfrm>
            <a:off x="614679" y="862373"/>
            <a:ext cx="10962643" cy="6617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7191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971790" cy="6858000"/>
          </a:xfrm>
          <a:custGeom>
            <a:avLst/>
            <a:gdLst/>
            <a:ahLst/>
            <a:cxnLst/>
            <a:rect l="l" t="t" r="r" b="b"/>
            <a:pathLst>
              <a:path w="11957685" h="10287000">
                <a:moveTo>
                  <a:pt x="0" y="10286999"/>
                </a:moveTo>
                <a:lnTo>
                  <a:pt x="11957065" y="10286999"/>
                </a:lnTo>
                <a:lnTo>
                  <a:pt x="11957065" y="0"/>
                </a:lnTo>
                <a:lnTo>
                  <a:pt x="0" y="0"/>
                </a:lnTo>
                <a:lnTo>
                  <a:pt x="0" y="10286999"/>
                </a:lnTo>
                <a:close/>
              </a:path>
            </a:pathLst>
          </a:custGeom>
          <a:solidFill>
            <a:srgbClr val="F5F5F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7277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7884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441211"/>
          </a:xfrm>
        </p:spPr>
        <p:txBody>
          <a:bodyPr lIns="0" tIns="0" rIns="0" bIns="0"/>
          <a:lstStyle>
            <a:lvl1pPr>
              <a:defRPr sz="2867" b="1" i="0">
                <a:solidFill>
                  <a:schemeClr val="tx1"/>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74261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0760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Header 01">
    <p:bg>
      <p:bgPr>
        <a:solidFill>
          <a:srgbClr val="32395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3B751322-FA5A-4764-9683-9A3C5465E33C}"/>
              </a:ext>
            </a:extLst>
          </p:cNvPr>
          <p:cNvSpPr>
            <a:spLocks noGrp="1"/>
          </p:cNvSpPr>
          <p:nvPr>
            <p:ph type="pic" sz="quarter" idx="13"/>
          </p:nvPr>
        </p:nvSpPr>
        <p:spPr>
          <a:xfrm>
            <a:off x="1080145" y="1218533"/>
            <a:ext cx="10031716" cy="4226695"/>
          </a:xfrm>
          <a:custGeom>
            <a:avLst/>
            <a:gdLst>
              <a:gd name="connsiteX0" fmla="*/ 0 w 10031715"/>
              <a:gd name="connsiteY0" fmla="*/ 0 h 4226695"/>
              <a:gd name="connsiteX1" fmla="*/ 10031715 w 10031715"/>
              <a:gd name="connsiteY1" fmla="*/ 0 h 4226695"/>
              <a:gd name="connsiteX2" fmla="*/ 10031715 w 10031715"/>
              <a:gd name="connsiteY2" fmla="*/ 4226695 h 4226695"/>
              <a:gd name="connsiteX3" fmla="*/ 0 w 10031715"/>
              <a:gd name="connsiteY3" fmla="*/ 4226695 h 4226695"/>
            </a:gdLst>
            <a:ahLst/>
            <a:cxnLst>
              <a:cxn ang="0">
                <a:pos x="connsiteX0" y="connsiteY0"/>
              </a:cxn>
              <a:cxn ang="0">
                <a:pos x="connsiteX1" y="connsiteY1"/>
              </a:cxn>
              <a:cxn ang="0">
                <a:pos x="connsiteX2" y="connsiteY2"/>
              </a:cxn>
              <a:cxn ang="0">
                <a:pos x="connsiteX3" y="connsiteY3"/>
              </a:cxn>
            </a:cxnLst>
            <a:rect l="l" t="t" r="r" b="b"/>
            <a:pathLst>
              <a:path w="10031715" h="4226695">
                <a:moveTo>
                  <a:pt x="0" y="0"/>
                </a:moveTo>
                <a:lnTo>
                  <a:pt x="10031715" y="0"/>
                </a:lnTo>
                <a:lnTo>
                  <a:pt x="10031715" y="4226695"/>
                </a:lnTo>
                <a:lnTo>
                  <a:pt x="0" y="4226695"/>
                </a:lnTo>
                <a:close/>
              </a:path>
            </a:pathLst>
          </a:custGeom>
        </p:spPr>
        <p:txBody>
          <a:bodyPr wrap="square">
            <a:noAutofit/>
          </a:bodyPr>
          <a:lstStyle>
            <a:lvl1pPr>
              <a:defRPr>
                <a:solidFill>
                  <a:schemeClr val="accent1"/>
                </a:solidFill>
              </a:defRPr>
            </a:lvl1pPr>
          </a:lstStyle>
          <a:p>
            <a:endParaRPr lang="en-US"/>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Date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Footer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7F88F610-7B7C-44F0-8FE6-F62371B7351D}" type="slidenum">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2" name="Title 1">
            <a:extLst>
              <a:ext uri="{FF2B5EF4-FFF2-40B4-BE49-F238E27FC236}">
                <a16:creationId xmlns:a16="http://schemas.microsoft.com/office/drawing/2014/main" id="{E74D98FD-0D74-4671-87BF-B230EC2DC998}"/>
              </a:ext>
            </a:extLst>
          </p:cNvPr>
          <p:cNvSpPr>
            <a:spLocks noGrp="1"/>
          </p:cNvSpPr>
          <p:nvPr userDrawn="1">
            <p:ph type="title"/>
          </p:nvPr>
        </p:nvSpPr>
        <p:spPr>
          <a:xfrm>
            <a:off x="1" y="623558"/>
            <a:ext cx="7050284" cy="1077253"/>
          </a:xfrm>
        </p:spPr>
        <p:txBody>
          <a:bodyPr lIns="365760" anchor="ctr">
            <a:normAutofit/>
          </a:bodyPr>
          <a:lstStyle>
            <a:lvl1pPr>
              <a:defRPr sz="3726" b="1" cap="all"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16C051A-6249-4ADA-BA28-6E01DD886ABE}"/>
              </a:ext>
            </a:extLst>
          </p:cNvPr>
          <p:cNvSpPr>
            <a:spLocks noGrp="1"/>
          </p:cNvSpPr>
          <p:nvPr userDrawn="1">
            <p:ph type="body" idx="1"/>
          </p:nvPr>
        </p:nvSpPr>
        <p:spPr>
          <a:xfrm>
            <a:off x="1080142" y="5462316"/>
            <a:ext cx="10025980" cy="627334"/>
          </a:xfrm>
        </p:spPr>
        <p:txBody>
          <a:bodyPr anchor="ctr">
            <a:normAutofit/>
          </a:bodyPr>
          <a:lstStyle>
            <a:lvl1pPr marL="0" indent="0">
              <a:buNone/>
              <a:defRPr sz="2709">
                <a:solidFill>
                  <a:schemeClr val="bg2">
                    <a:lumMod val="90000"/>
                  </a:schemeClr>
                </a:solidFill>
              </a:defRPr>
            </a:lvl1pPr>
            <a:lvl2pPr marL="387085" indent="0">
              <a:buNone/>
              <a:defRPr sz="1693">
                <a:solidFill>
                  <a:schemeClr val="tx1">
                    <a:tint val="75000"/>
                  </a:schemeClr>
                </a:solidFill>
              </a:defRPr>
            </a:lvl2pPr>
            <a:lvl3pPr marL="774170" indent="0">
              <a:buNone/>
              <a:defRPr sz="1524">
                <a:solidFill>
                  <a:schemeClr val="tx1">
                    <a:tint val="75000"/>
                  </a:schemeClr>
                </a:solidFill>
              </a:defRPr>
            </a:lvl3pPr>
            <a:lvl4pPr marL="1161255" indent="0">
              <a:buNone/>
              <a:defRPr sz="1355">
                <a:solidFill>
                  <a:schemeClr val="tx1">
                    <a:tint val="75000"/>
                  </a:schemeClr>
                </a:solidFill>
              </a:defRPr>
            </a:lvl4pPr>
            <a:lvl5pPr marL="1548339" indent="0">
              <a:buNone/>
              <a:defRPr sz="1355">
                <a:solidFill>
                  <a:schemeClr val="tx1">
                    <a:tint val="75000"/>
                  </a:schemeClr>
                </a:solidFill>
              </a:defRPr>
            </a:lvl5pPr>
            <a:lvl6pPr marL="1935425" indent="0">
              <a:buNone/>
              <a:defRPr sz="1355">
                <a:solidFill>
                  <a:schemeClr val="tx1">
                    <a:tint val="75000"/>
                  </a:schemeClr>
                </a:solidFill>
              </a:defRPr>
            </a:lvl6pPr>
            <a:lvl7pPr marL="2322509" indent="0">
              <a:buNone/>
              <a:defRPr sz="1355">
                <a:solidFill>
                  <a:schemeClr val="tx1">
                    <a:tint val="75000"/>
                  </a:schemeClr>
                </a:solidFill>
              </a:defRPr>
            </a:lvl7pPr>
            <a:lvl8pPr marL="2709595" indent="0">
              <a:buNone/>
              <a:defRPr sz="1355">
                <a:solidFill>
                  <a:schemeClr val="tx1">
                    <a:tint val="75000"/>
                  </a:schemeClr>
                </a:solidFill>
              </a:defRPr>
            </a:lvl8pPr>
            <a:lvl9pPr marL="3096679" indent="0">
              <a:buNone/>
              <a:defRPr sz="1355">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42263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D2EC7CD-6B73-4D3D-8C54-A7C5CBF1DB9B}" type="datetimeFigureOut">
              <a:rPr lang="ru-RU" smtClean="0"/>
              <a:pPr/>
              <a:t>24.09.2024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AEF0372-56FF-4AE7-B85D-D158452C3EB5}" type="slidenum">
              <a:rPr lang="ru-RU" smtClean="0"/>
              <a:pPr/>
              <a:t>‹#›</a:t>
            </a:fld>
            <a:endParaRPr lang="ru-RU"/>
          </a:p>
        </p:txBody>
      </p:sp>
    </p:spTree>
    <p:extLst>
      <p:ext uri="{BB962C8B-B14F-4D97-AF65-F5344CB8AC3E}">
        <p14:creationId xmlns:p14="http://schemas.microsoft.com/office/powerpoint/2010/main" val="3339949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6C051A-6249-4ADA-BA28-6E01DD886ABE}"/>
              </a:ext>
            </a:extLst>
          </p:cNvPr>
          <p:cNvSpPr>
            <a:spLocks noGrp="1"/>
          </p:cNvSpPr>
          <p:nvPr>
            <p:ph type="body" idx="1" hasCustomPrompt="1"/>
          </p:nvPr>
        </p:nvSpPr>
        <p:spPr>
          <a:xfrm>
            <a:off x="3359696" y="5683562"/>
            <a:ext cx="7627715" cy="312714"/>
          </a:xfrm>
        </p:spPr>
        <p:txBody>
          <a:bodyPr/>
          <a:lstStyle>
            <a:lvl1pPr marL="0" indent="0">
              <a:buNone/>
              <a:defRPr sz="2032">
                <a:solidFill>
                  <a:schemeClr val="tx1">
                    <a:tint val="75000"/>
                  </a:schemeClr>
                </a:solidFill>
              </a:defRPr>
            </a:lvl1pPr>
            <a:lvl2pPr marL="387085" indent="0">
              <a:buNone/>
              <a:defRPr sz="1693">
                <a:solidFill>
                  <a:schemeClr val="tx1">
                    <a:tint val="75000"/>
                  </a:schemeClr>
                </a:solidFill>
              </a:defRPr>
            </a:lvl2pPr>
            <a:lvl3pPr marL="774170" indent="0">
              <a:buNone/>
              <a:defRPr sz="1524">
                <a:solidFill>
                  <a:schemeClr val="tx1">
                    <a:tint val="75000"/>
                  </a:schemeClr>
                </a:solidFill>
              </a:defRPr>
            </a:lvl3pPr>
            <a:lvl4pPr marL="1161255" indent="0">
              <a:buNone/>
              <a:defRPr sz="1355">
                <a:solidFill>
                  <a:schemeClr val="tx1">
                    <a:tint val="75000"/>
                  </a:schemeClr>
                </a:solidFill>
              </a:defRPr>
            </a:lvl4pPr>
            <a:lvl5pPr marL="1548339" indent="0">
              <a:buNone/>
              <a:defRPr sz="1355">
                <a:solidFill>
                  <a:schemeClr val="tx1">
                    <a:tint val="75000"/>
                  </a:schemeClr>
                </a:solidFill>
              </a:defRPr>
            </a:lvl5pPr>
            <a:lvl6pPr marL="1935425" indent="0">
              <a:buNone/>
              <a:defRPr sz="1355">
                <a:solidFill>
                  <a:schemeClr val="tx1">
                    <a:tint val="75000"/>
                  </a:schemeClr>
                </a:solidFill>
              </a:defRPr>
            </a:lvl6pPr>
            <a:lvl7pPr marL="2322509" indent="0">
              <a:buNone/>
              <a:defRPr sz="1355">
                <a:solidFill>
                  <a:schemeClr val="tx1">
                    <a:tint val="75000"/>
                  </a:schemeClr>
                </a:solidFill>
              </a:defRPr>
            </a:lvl7pPr>
            <a:lvl8pPr marL="2709595" indent="0">
              <a:buNone/>
              <a:defRPr sz="1355">
                <a:solidFill>
                  <a:schemeClr val="tx1">
                    <a:tint val="75000"/>
                  </a:schemeClr>
                </a:solidFill>
              </a:defRPr>
            </a:lvl8pPr>
            <a:lvl9pPr marL="3096679" indent="0">
              <a:buNone/>
              <a:defRPr sz="1355">
                <a:solidFill>
                  <a:schemeClr val="tx1">
                    <a:tint val="75000"/>
                  </a:schemeClr>
                </a:solidFill>
              </a:defRPr>
            </a:lvl9pPr>
          </a:lstStyle>
          <a:p>
            <a:pPr lvl="0"/>
            <a:r>
              <a:rPr lang="en-US"/>
              <a:t>Author</a:t>
            </a:r>
          </a:p>
        </p:txBody>
      </p:sp>
      <p:sp>
        <p:nvSpPr>
          <p:cNvPr id="4" name="Date Placeholder 3">
            <a:extLst>
              <a:ext uri="{FF2B5EF4-FFF2-40B4-BE49-F238E27FC236}">
                <a16:creationId xmlns:a16="http://schemas.microsoft.com/office/drawing/2014/main" id="{176AD31F-0EE1-463E-9F3E-4301ECA6EC52}"/>
              </a:ext>
            </a:extLst>
          </p:cNvPr>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Date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96BECF9-BEF4-4ADC-842C-D63F4F639E23}"/>
              </a:ext>
            </a:extLst>
          </p:cNvPr>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t>Your Footer Here</a:t>
            </a:r>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3732F4A-4504-4B19-B34F-FF6861DE1080}"/>
              </a:ext>
            </a:extLst>
          </p:cNvPr>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7F88F610-7B7C-44F0-8FE6-F62371B7351D}" type="slidenum">
              <a:rPr kumimoji="0" lang="en-US" sz="1200" b="0"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ABB2EC86-39EC-4A0E-8283-A78BDDF11DAC}"/>
              </a:ext>
            </a:extLst>
          </p:cNvPr>
          <p:cNvGrpSpPr/>
          <p:nvPr userDrawn="1"/>
        </p:nvGrpSpPr>
        <p:grpSpPr>
          <a:xfrm>
            <a:off x="1194325" y="311676"/>
            <a:ext cx="9793087" cy="5640746"/>
            <a:chOff x="1304261" y="373087"/>
            <a:chExt cx="9793087" cy="5640746"/>
          </a:xfrm>
        </p:grpSpPr>
        <p:sp>
          <p:nvSpPr>
            <p:cNvPr id="7" name="Freeform 678">
              <a:extLst>
                <a:ext uri="{FF2B5EF4-FFF2-40B4-BE49-F238E27FC236}">
                  <a16:creationId xmlns:a16="http://schemas.microsoft.com/office/drawing/2014/main" id="{1F9383C4-8D94-40A8-84A1-0865907A9149}"/>
                </a:ext>
              </a:extLst>
            </p:cNvPr>
            <p:cNvSpPr>
              <a:spLocks/>
            </p:cNvSpPr>
            <p:nvPr userDrawn="1"/>
          </p:nvSpPr>
          <p:spPr bwMode="auto">
            <a:xfrm>
              <a:off x="2135560" y="4877950"/>
              <a:ext cx="2254514" cy="540623"/>
            </a:xfrm>
            <a:custGeom>
              <a:avLst/>
              <a:gdLst>
                <a:gd name="T0" fmla="*/ 3136 w 3136"/>
                <a:gd name="T1" fmla="*/ 0 h 749"/>
                <a:gd name="T2" fmla="*/ 0 w 3136"/>
                <a:gd name="T3" fmla="*/ 749 h 749"/>
                <a:gd name="T4" fmla="*/ 0 w 3136"/>
                <a:gd name="T5" fmla="*/ 137 h 749"/>
                <a:gd name="T6" fmla="*/ 3136 w 3136"/>
                <a:gd name="T7" fmla="*/ 0 h 749"/>
              </a:gdLst>
              <a:ahLst/>
              <a:cxnLst>
                <a:cxn ang="0">
                  <a:pos x="T0" y="T1"/>
                </a:cxn>
                <a:cxn ang="0">
                  <a:pos x="T2" y="T3"/>
                </a:cxn>
                <a:cxn ang="0">
                  <a:pos x="T4" y="T5"/>
                </a:cxn>
                <a:cxn ang="0">
                  <a:pos x="T6" y="T7"/>
                </a:cxn>
              </a:cxnLst>
              <a:rect l="0" t="0" r="r" b="b"/>
              <a:pathLst>
                <a:path w="3136" h="749">
                  <a:moveTo>
                    <a:pt x="3136" y="0"/>
                  </a:moveTo>
                  <a:lnTo>
                    <a:pt x="0" y="749"/>
                  </a:lnTo>
                  <a:lnTo>
                    <a:pt x="0" y="137"/>
                  </a:lnTo>
                  <a:lnTo>
                    <a:pt x="3136" y="0"/>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79">
              <a:extLst>
                <a:ext uri="{FF2B5EF4-FFF2-40B4-BE49-F238E27FC236}">
                  <a16:creationId xmlns:a16="http://schemas.microsoft.com/office/drawing/2014/main" id="{F9FBCA31-A3C9-47B3-9325-E59166A53121}"/>
                </a:ext>
              </a:extLst>
            </p:cNvPr>
            <p:cNvSpPr>
              <a:spLocks/>
            </p:cNvSpPr>
            <p:nvPr userDrawn="1"/>
          </p:nvSpPr>
          <p:spPr bwMode="auto">
            <a:xfrm>
              <a:off x="2135560" y="5053364"/>
              <a:ext cx="1521222" cy="448602"/>
            </a:xfrm>
            <a:custGeom>
              <a:avLst/>
              <a:gdLst>
                <a:gd name="T0" fmla="*/ 0 w 2116"/>
                <a:gd name="T1" fmla="*/ 505 h 624"/>
                <a:gd name="T2" fmla="*/ 2116 w 2116"/>
                <a:gd name="T3" fmla="*/ 624 h 624"/>
                <a:gd name="T4" fmla="*/ 2116 w 2116"/>
                <a:gd name="T5" fmla="*/ 0 h 624"/>
                <a:gd name="T6" fmla="*/ 0 w 2116"/>
                <a:gd name="T7" fmla="*/ 505 h 624"/>
              </a:gdLst>
              <a:ahLst/>
              <a:cxnLst>
                <a:cxn ang="0">
                  <a:pos x="T0" y="T1"/>
                </a:cxn>
                <a:cxn ang="0">
                  <a:pos x="T2" y="T3"/>
                </a:cxn>
                <a:cxn ang="0">
                  <a:pos x="T4" y="T5"/>
                </a:cxn>
                <a:cxn ang="0">
                  <a:pos x="T6" y="T7"/>
                </a:cxn>
              </a:cxnLst>
              <a:rect l="0" t="0" r="r" b="b"/>
              <a:pathLst>
                <a:path w="2116" h="624">
                  <a:moveTo>
                    <a:pt x="0" y="505"/>
                  </a:moveTo>
                  <a:lnTo>
                    <a:pt x="2116" y="624"/>
                  </a:lnTo>
                  <a:lnTo>
                    <a:pt x="2116" y="0"/>
                  </a:lnTo>
                  <a:lnTo>
                    <a:pt x="0" y="50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680">
              <a:extLst>
                <a:ext uri="{FF2B5EF4-FFF2-40B4-BE49-F238E27FC236}">
                  <a16:creationId xmlns:a16="http://schemas.microsoft.com/office/drawing/2014/main" id="{0A97D035-4E7B-4C47-91E5-B936FA0F37F6}"/>
                </a:ext>
              </a:extLst>
            </p:cNvPr>
            <p:cNvSpPr>
              <a:spLocks/>
            </p:cNvSpPr>
            <p:nvPr userDrawn="1"/>
          </p:nvSpPr>
          <p:spPr bwMode="auto">
            <a:xfrm>
              <a:off x="2647427" y="5447330"/>
              <a:ext cx="1009356" cy="350830"/>
            </a:xfrm>
            <a:custGeom>
              <a:avLst/>
              <a:gdLst>
                <a:gd name="T0" fmla="*/ 1401 w 1401"/>
                <a:gd name="T1" fmla="*/ 79 h 491"/>
                <a:gd name="T2" fmla="*/ 0 w 1401"/>
                <a:gd name="T3" fmla="*/ 491 h 491"/>
                <a:gd name="T4" fmla="*/ 0 w 1401"/>
                <a:gd name="T5" fmla="*/ 0 h 491"/>
                <a:gd name="T6" fmla="*/ 1401 w 1401"/>
                <a:gd name="T7" fmla="*/ 79 h 491"/>
              </a:gdLst>
              <a:ahLst/>
              <a:cxnLst>
                <a:cxn ang="0">
                  <a:pos x="T0" y="T1"/>
                </a:cxn>
                <a:cxn ang="0">
                  <a:pos x="T2" y="T3"/>
                </a:cxn>
                <a:cxn ang="0">
                  <a:pos x="T4" y="T5"/>
                </a:cxn>
                <a:cxn ang="0">
                  <a:pos x="T6" y="T7"/>
                </a:cxn>
              </a:cxnLst>
              <a:rect l="0" t="0" r="r" b="b"/>
              <a:pathLst>
                <a:path w="1401" h="491">
                  <a:moveTo>
                    <a:pt x="1401" y="79"/>
                  </a:moveTo>
                  <a:lnTo>
                    <a:pt x="0" y="491"/>
                  </a:lnTo>
                  <a:lnTo>
                    <a:pt x="0" y="0"/>
                  </a:lnTo>
                  <a:lnTo>
                    <a:pt x="1401" y="79"/>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681">
              <a:extLst>
                <a:ext uri="{FF2B5EF4-FFF2-40B4-BE49-F238E27FC236}">
                  <a16:creationId xmlns:a16="http://schemas.microsoft.com/office/drawing/2014/main" id="{7C94B54F-8697-4CAE-B83E-A416BE587968}"/>
                </a:ext>
              </a:extLst>
            </p:cNvPr>
            <p:cNvSpPr>
              <a:spLocks/>
            </p:cNvSpPr>
            <p:nvPr userDrawn="1"/>
          </p:nvSpPr>
          <p:spPr bwMode="auto">
            <a:xfrm>
              <a:off x="2647427" y="5651500"/>
              <a:ext cx="506115" cy="362333"/>
            </a:xfrm>
            <a:custGeom>
              <a:avLst/>
              <a:gdLst>
                <a:gd name="T0" fmla="*/ 0 w 701"/>
                <a:gd name="T1" fmla="*/ 207 h 506"/>
                <a:gd name="T2" fmla="*/ 701 w 701"/>
                <a:gd name="T3" fmla="*/ 0 h 506"/>
                <a:gd name="T4" fmla="*/ 701 w 701"/>
                <a:gd name="T5" fmla="*/ 506 h 506"/>
                <a:gd name="T6" fmla="*/ 0 w 701"/>
                <a:gd name="T7" fmla="*/ 207 h 506"/>
              </a:gdLst>
              <a:ahLst/>
              <a:cxnLst>
                <a:cxn ang="0">
                  <a:pos x="T0" y="T1"/>
                </a:cxn>
                <a:cxn ang="0">
                  <a:pos x="T2" y="T3"/>
                </a:cxn>
                <a:cxn ang="0">
                  <a:pos x="T4" y="T5"/>
                </a:cxn>
                <a:cxn ang="0">
                  <a:pos x="T6" y="T7"/>
                </a:cxn>
              </a:cxnLst>
              <a:rect l="0" t="0" r="r" b="b"/>
              <a:pathLst>
                <a:path w="701" h="506">
                  <a:moveTo>
                    <a:pt x="0" y="207"/>
                  </a:moveTo>
                  <a:lnTo>
                    <a:pt x="701" y="0"/>
                  </a:lnTo>
                  <a:lnTo>
                    <a:pt x="701" y="506"/>
                  </a:lnTo>
                  <a:lnTo>
                    <a:pt x="0" y="2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6807482A-D2F9-4C65-88D7-D2C3813CA2D1}"/>
                </a:ext>
              </a:extLst>
            </p:cNvPr>
            <p:cNvGrpSpPr/>
            <p:nvPr userDrawn="1"/>
          </p:nvGrpSpPr>
          <p:grpSpPr>
            <a:xfrm>
              <a:off x="1304261" y="373087"/>
              <a:ext cx="9793087" cy="4613122"/>
              <a:chOff x="1847529" y="2291781"/>
              <a:chExt cx="3168972" cy="2798013"/>
            </a:xfrm>
          </p:grpSpPr>
          <p:sp>
            <p:nvSpPr>
              <p:cNvPr id="11" name="Freeform 682">
                <a:extLst>
                  <a:ext uri="{FF2B5EF4-FFF2-40B4-BE49-F238E27FC236}">
                    <a16:creationId xmlns:a16="http://schemas.microsoft.com/office/drawing/2014/main" id="{6DC1F29F-2EA3-46EF-94D8-DDF77E1D7DE2}"/>
                  </a:ext>
                </a:extLst>
              </p:cNvPr>
              <p:cNvSpPr>
                <a:spLocks/>
              </p:cNvSpPr>
              <p:nvPr userDrawn="1"/>
            </p:nvSpPr>
            <p:spPr bwMode="auto">
              <a:xfrm>
                <a:off x="1847529" y="2291781"/>
                <a:ext cx="3168972" cy="2798013"/>
              </a:xfrm>
              <a:custGeom>
                <a:avLst/>
                <a:gdLst>
                  <a:gd name="T0" fmla="*/ 4406 w 4406"/>
                  <a:gd name="T1" fmla="*/ 3891 h 3891"/>
                  <a:gd name="T2" fmla="*/ 0 w 4406"/>
                  <a:gd name="T3" fmla="*/ 3891 h 3891"/>
                  <a:gd name="T4" fmla="*/ 0 w 4406"/>
                  <a:gd name="T5" fmla="*/ 742 h 3891"/>
                  <a:gd name="T6" fmla="*/ 4406 w 4406"/>
                  <a:gd name="T7" fmla="*/ 0 h 3891"/>
                  <a:gd name="T8" fmla="*/ 4406 w 4406"/>
                  <a:gd name="T9" fmla="*/ 3891 h 3891"/>
                </a:gdLst>
                <a:ahLst/>
                <a:cxnLst>
                  <a:cxn ang="0">
                    <a:pos x="T0" y="T1"/>
                  </a:cxn>
                  <a:cxn ang="0">
                    <a:pos x="T2" y="T3"/>
                  </a:cxn>
                  <a:cxn ang="0">
                    <a:pos x="T4" y="T5"/>
                  </a:cxn>
                  <a:cxn ang="0">
                    <a:pos x="T6" y="T7"/>
                  </a:cxn>
                  <a:cxn ang="0">
                    <a:pos x="T8" y="T9"/>
                  </a:cxn>
                </a:cxnLst>
                <a:rect l="0" t="0" r="r" b="b"/>
                <a:pathLst>
                  <a:path w="4406" h="3891">
                    <a:moveTo>
                      <a:pt x="4406" y="3891"/>
                    </a:moveTo>
                    <a:lnTo>
                      <a:pt x="0" y="3891"/>
                    </a:lnTo>
                    <a:lnTo>
                      <a:pt x="0" y="742"/>
                    </a:lnTo>
                    <a:lnTo>
                      <a:pt x="4406" y="0"/>
                    </a:lnTo>
                    <a:lnTo>
                      <a:pt x="4406" y="389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83">
                <a:extLst>
                  <a:ext uri="{FF2B5EF4-FFF2-40B4-BE49-F238E27FC236}">
                    <a16:creationId xmlns:a16="http://schemas.microsoft.com/office/drawing/2014/main" id="{5ECE7455-3504-4CCA-A525-032C256EEF69}"/>
                  </a:ext>
                </a:extLst>
              </p:cNvPr>
              <p:cNvSpPr>
                <a:spLocks/>
              </p:cNvSpPr>
              <p:nvPr userDrawn="1"/>
            </p:nvSpPr>
            <p:spPr bwMode="auto">
              <a:xfrm>
                <a:off x="1975686" y="2559218"/>
                <a:ext cx="2912658" cy="2297649"/>
              </a:xfrm>
              <a:custGeom>
                <a:avLst/>
                <a:gdLst>
                  <a:gd name="T0" fmla="*/ 0 w 3801"/>
                  <a:gd name="T1" fmla="*/ 3195 h 3195"/>
                  <a:gd name="T2" fmla="*/ 0 w 3801"/>
                  <a:gd name="T3" fmla="*/ 635 h 3195"/>
                  <a:gd name="T4" fmla="*/ 3801 w 3801"/>
                  <a:gd name="T5" fmla="*/ 0 h 3195"/>
                  <a:gd name="T6" fmla="*/ 3801 w 3801"/>
                  <a:gd name="T7" fmla="*/ 3195 h 3195"/>
                  <a:gd name="T8" fmla="*/ 0 w 3801"/>
                  <a:gd name="T9" fmla="*/ 3195 h 3195"/>
                </a:gdLst>
                <a:ahLst/>
                <a:cxnLst>
                  <a:cxn ang="0">
                    <a:pos x="T0" y="T1"/>
                  </a:cxn>
                  <a:cxn ang="0">
                    <a:pos x="T2" y="T3"/>
                  </a:cxn>
                  <a:cxn ang="0">
                    <a:pos x="T4" y="T5"/>
                  </a:cxn>
                  <a:cxn ang="0">
                    <a:pos x="T6" y="T7"/>
                  </a:cxn>
                  <a:cxn ang="0">
                    <a:pos x="T8" y="T9"/>
                  </a:cxn>
                </a:cxnLst>
                <a:rect l="0" t="0" r="r" b="b"/>
                <a:pathLst>
                  <a:path w="3801" h="3195">
                    <a:moveTo>
                      <a:pt x="0" y="3195"/>
                    </a:moveTo>
                    <a:lnTo>
                      <a:pt x="0" y="635"/>
                    </a:lnTo>
                    <a:lnTo>
                      <a:pt x="3801" y="0"/>
                    </a:lnTo>
                    <a:lnTo>
                      <a:pt x="3801" y="3195"/>
                    </a:lnTo>
                    <a:lnTo>
                      <a:pt x="0" y="3195"/>
                    </a:lnTo>
                    <a:close/>
                  </a:path>
                </a:pathLst>
              </a:custGeom>
              <a:solidFill>
                <a:srgbClr val="FFFFFF"/>
              </a:solidFill>
              <a:ln>
                <a:noFill/>
              </a:ln>
              <a:effectLst>
                <a:outerShdw blurRad="254000" dist="127000" dir="102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 name="Title 1">
            <a:extLst>
              <a:ext uri="{FF2B5EF4-FFF2-40B4-BE49-F238E27FC236}">
                <a16:creationId xmlns:a16="http://schemas.microsoft.com/office/drawing/2014/main" id="{E74D98FD-0D74-4671-87BF-B230EC2DC998}"/>
              </a:ext>
            </a:extLst>
          </p:cNvPr>
          <p:cNvSpPr>
            <a:spLocks noGrp="1"/>
          </p:cNvSpPr>
          <p:nvPr>
            <p:ph type="title" hasCustomPrompt="1"/>
          </p:nvPr>
        </p:nvSpPr>
        <p:spPr>
          <a:xfrm>
            <a:off x="1590367" y="2683821"/>
            <a:ext cx="9001000" cy="781752"/>
          </a:xfrm>
        </p:spPr>
        <p:txBody>
          <a:bodyPr lIns="182880" rIns="182880" anchor="ctr"/>
          <a:lstStyle>
            <a:lvl1pPr algn="ctr">
              <a:defRPr sz="5080" b="0">
                <a:solidFill>
                  <a:schemeClr val="tx2"/>
                </a:solidFill>
              </a:defRPr>
            </a:lvl1pPr>
          </a:lstStyle>
          <a:p>
            <a:r>
              <a:rPr lang="en-US"/>
              <a:t>Your Quote Goes Here</a:t>
            </a:r>
          </a:p>
        </p:txBody>
      </p:sp>
      <p:sp>
        <p:nvSpPr>
          <p:cNvPr id="17" name="Freeform: Shape 16">
            <a:extLst>
              <a:ext uri="{FF2B5EF4-FFF2-40B4-BE49-F238E27FC236}">
                <a16:creationId xmlns:a16="http://schemas.microsoft.com/office/drawing/2014/main" id="{610A1CBA-3CCF-484B-BD26-E814FEC83852}"/>
              </a:ext>
            </a:extLst>
          </p:cNvPr>
          <p:cNvSpPr/>
          <p:nvPr userDrawn="1"/>
        </p:nvSpPr>
        <p:spPr>
          <a:xfrm>
            <a:off x="1981387" y="881160"/>
            <a:ext cx="1112207" cy="766277"/>
          </a:xfrm>
          <a:custGeom>
            <a:avLst/>
            <a:gdLst>
              <a:gd name="connsiteX0" fmla="*/ 850180 w 1028774"/>
              <a:gd name="connsiteY0" fmla="*/ 0 h 708794"/>
              <a:gd name="connsiteX1" fmla="*/ 958081 w 1028774"/>
              <a:gd name="connsiteY1" fmla="*/ 89297 h 708794"/>
              <a:gd name="connsiteX2" fmla="*/ 820415 w 1028774"/>
              <a:gd name="connsiteY2" fmla="*/ 319981 h 708794"/>
              <a:gd name="connsiteX3" fmla="*/ 1028774 w 1028774"/>
              <a:gd name="connsiteY3" fmla="*/ 319981 h 708794"/>
              <a:gd name="connsiteX4" fmla="*/ 1028774 w 1028774"/>
              <a:gd name="connsiteY4" fmla="*/ 708794 h 708794"/>
              <a:gd name="connsiteX5" fmla="*/ 545083 w 1028774"/>
              <a:gd name="connsiteY5" fmla="*/ 708794 h 708794"/>
              <a:gd name="connsiteX6" fmla="*/ 545083 w 1028774"/>
              <a:gd name="connsiteY6" fmla="*/ 442764 h 708794"/>
              <a:gd name="connsiteX7" fmla="*/ 850180 w 1028774"/>
              <a:gd name="connsiteY7" fmla="*/ 0 h 708794"/>
              <a:gd name="connsiteX8" fmla="*/ 303731 w 1028774"/>
              <a:gd name="connsiteY8" fmla="*/ 0 h 708794"/>
              <a:gd name="connsiteX9" fmla="*/ 411137 w 1028774"/>
              <a:gd name="connsiteY9" fmla="*/ 89297 h 708794"/>
              <a:gd name="connsiteX10" fmla="*/ 275332 w 1028774"/>
              <a:gd name="connsiteY10" fmla="*/ 319981 h 708794"/>
              <a:gd name="connsiteX11" fmla="*/ 483691 w 1028774"/>
              <a:gd name="connsiteY11" fmla="*/ 319981 h 708794"/>
              <a:gd name="connsiteX12" fmla="*/ 483691 w 1028774"/>
              <a:gd name="connsiteY12" fmla="*/ 708794 h 708794"/>
              <a:gd name="connsiteX13" fmla="*/ 0 w 1028774"/>
              <a:gd name="connsiteY13" fmla="*/ 708794 h 708794"/>
              <a:gd name="connsiteX14" fmla="*/ 0 w 1028774"/>
              <a:gd name="connsiteY14" fmla="*/ 442764 h 708794"/>
              <a:gd name="connsiteX15" fmla="*/ 303731 w 1028774"/>
              <a:gd name="connsiteY15" fmla="*/ 0 h 70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8774" h="708794">
                <a:moveTo>
                  <a:pt x="850180" y="0"/>
                </a:moveTo>
                <a:lnTo>
                  <a:pt x="958081" y="89297"/>
                </a:lnTo>
                <a:cubicBezTo>
                  <a:pt x="873745" y="173633"/>
                  <a:pt x="827856" y="250527"/>
                  <a:pt x="820415" y="319981"/>
                </a:cubicBezTo>
                <a:lnTo>
                  <a:pt x="1028774" y="319981"/>
                </a:lnTo>
                <a:lnTo>
                  <a:pt x="1028774" y="708794"/>
                </a:lnTo>
                <a:lnTo>
                  <a:pt x="545083" y="708794"/>
                </a:lnTo>
                <a:lnTo>
                  <a:pt x="545083" y="442764"/>
                </a:lnTo>
                <a:cubicBezTo>
                  <a:pt x="545083" y="281533"/>
                  <a:pt x="646782" y="133945"/>
                  <a:pt x="850180" y="0"/>
                </a:cubicBezTo>
                <a:close/>
                <a:moveTo>
                  <a:pt x="303731" y="0"/>
                </a:moveTo>
                <a:lnTo>
                  <a:pt x="411137" y="89297"/>
                </a:lnTo>
                <a:cubicBezTo>
                  <a:pt x="327945" y="173633"/>
                  <a:pt x="282676" y="250527"/>
                  <a:pt x="275332" y="319981"/>
                </a:cubicBezTo>
                <a:lnTo>
                  <a:pt x="483691" y="319981"/>
                </a:lnTo>
                <a:lnTo>
                  <a:pt x="483691" y="708794"/>
                </a:lnTo>
                <a:lnTo>
                  <a:pt x="0" y="708794"/>
                </a:lnTo>
                <a:lnTo>
                  <a:pt x="0" y="442764"/>
                </a:lnTo>
                <a:cubicBezTo>
                  <a:pt x="0" y="281533"/>
                  <a:pt x="101244" y="133945"/>
                  <a:pt x="3037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97801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27630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74104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20284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25819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021043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98401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23868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1075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9032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D2EC7CD-6B73-4D3D-8C54-A7C5CBF1DB9B}" type="datetimeFigureOut">
              <a:rPr lang="ru-RU" smtClean="0"/>
              <a:pPr/>
              <a:t>24.09.2024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AEF0372-56FF-4AE7-B85D-D158452C3EB5}" type="slidenum">
              <a:rPr lang="ru-RU" smtClean="0"/>
              <a:pPr/>
              <a:t>‹#›</a:t>
            </a:fld>
            <a:endParaRPr lang="ru-RU"/>
          </a:p>
        </p:txBody>
      </p:sp>
    </p:spTree>
    <p:extLst>
      <p:ext uri="{BB962C8B-B14F-4D97-AF65-F5344CB8AC3E}">
        <p14:creationId xmlns:p14="http://schemas.microsoft.com/office/powerpoint/2010/main" val="2095136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63000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69799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A11733-D765-4CA0-AB13-82CF957974D2}"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A461-4FF1-46E5-80B3-AD82CBD0DAA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0433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A11733-D765-4CA0-AB13-82CF957974D2}"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A461-4FF1-46E5-80B3-AD82CBD0DAA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12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A11733-D765-4CA0-AB13-82CF957974D2}"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A461-4FF1-46E5-80B3-AD82CBD0DAA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0496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A11733-D765-4CA0-AB13-82CF957974D2}"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A461-4FF1-46E5-80B3-AD82CBD0DAA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493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A11733-D765-4CA0-AB13-82CF957974D2}"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A461-4FF1-46E5-80B3-AD82CBD0DAA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0257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A11733-D765-4CA0-AB13-82CF957974D2}"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A461-4FF1-46E5-80B3-AD82CBD0DAA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759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D41CB1-7E85-4007-9FB3-0C2ADF944575}"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51DEA-9410-4865-882D-4D21EBEE1A5A}"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Рисунок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579" y="150589"/>
            <a:ext cx="1743374" cy="774058"/>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79636" y="146553"/>
            <a:ext cx="778094" cy="778094"/>
          </a:xfrm>
          <a:prstGeom prst="rect">
            <a:avLst/>
          </a:prstGeom>
        </p:spPr>
      </p:pic>
    </p:spTree>
    <p:extLst>
      <p:ext uri="{BB962C8B-B14F-4D97-AF65-F5344CB8AC3E}">
        <p14:creationId xmlns:p14="http://schemas.microsoft.com/office/powerpoint/2010/main" val="19082552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A11733-D765-4CA0-AB13-82CF957974D2}"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A461-4FF1-46E5-80B3-AD82CBD0DAA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13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EC7CD-6B73-4D3D-8C54-A7C5CBF1DB9B}" type="datetimeFigureOut">
              <a:rPr lang="ru-RU" smtClean="0"/>
              <a:pPr/>
              <a:t>24.09.2024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AEF0372-56FF-4AE7-B85D-D158452C3EB5}" type="slidenum">
              <a:rPr lang="ru-RU" smtClean="0"/>
              <a:pPr/>
              <a:t>‹#›</a:t>
            </a:fld>
            <a:endParaRPr lang="ru-RU"/>
          </a:p>
        </p:txBody>
      </p:sp>
    </p:spTree>
    <p:extLst>
      <p:ext uri="{BB962C8B-B14F-4D97-AF65-F5344CB8AC3E}">
        <p14:creationId xmlns:p14="http://schemas.microsoft.com/office/powerpoint/2010/main" val="2456177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A11733-D765-4CA0-AB13-82CF957974D2}"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A461-4FF1-46E5-80B3-AD82CBD0DAA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1928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A11733-D765-4CA0-AB13-82CF957974D2}"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A461-4FF1-46E5-80B3-AD82CBD0DAA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382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A11733-D765-4CA0-AB13-82CF957974D2}"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A461-4FF1-46E5-80B3-AD82CBD0DAA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6558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Holder 3"/>
          <p:cNvSpPr>
            <a:spLocks noGrp="1"/>
          </p:cNvSpPr>
          <p:nvPr>
            <p:ph type="dt" sz="half" idx="11"/>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F89F166-6AB9-4081-8C46-6F730A8FA7F4}"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Holder 4"/>
          <p:cNvSpPr>
            <a:spLocks noGrp="1"/>
          </p:cNvSpPr>
          <p:nvPr>
            <p:ph type="sldNum" sz="quarter" idx="12"/>
          </p:nvPr>
        </p:nvSpPr>
        <p:spPr/>
        <p:txBody>
          <a:bodyPr lIns="0" tIns="0" rIns="0" bIns="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4DE090-5A5E-40FF-A009-39FC6EC31A09}" type="slidenum">
              <a:rPr kumimoji="0" lang="ru-RU" alt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alt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710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50" b="0" i="0">
                <a:solidFill>
                  <a:schemeClr val="tx1"/>
                </a:solidFill>
                <a:latin typeface="Times New Roman"/>
                <a:cs typeface="Times New Roman"/>
              </a:defRPr>
            </a:lvl1pPr>
          </a:lstStyle>
          <a:p>
            <a:endParaRPr/>
          </a:p>
        </p:txBody>
      </p:sp>
      <p:sp>
        <p:nvSpPr>
          <p:cNvPr id="3" name="Holder 3"/>
          <p:cNvSpPr>
            <a:spLocks noGrp="1"/>
          </p:cNvSpPr>
          <p:nvPr>
            <p:ph type="ftr" sz="quarter" idx="10"/>
          </p:nvPr>
        </p:nvSpPr>
        <p:spPr/>
        <p:txBody>
          <a:bodyPr lIns="0" tIns="0" rIns="0" bIns="0"/>
          <a:lstStyle>
            <a:lvl1pPr algn="ctr" defTabSz="457223">
              <a:defRPr>
                <a:solidFill>
                  <a:prstClr val="black">
                    <a:tint val="75000"/>
                  </a:prstClr>
                </a:solidFill>
              </a:defRPr>
            </a:lvl1p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Holder 4"/>
          <p:cNvSpPr>
            <a:spLocks noGrp="1"/>
          </p:cNvSpPr>
          <p:nvPr>
            <p:ph type="dt" sz="half" idx="11"/>
          </p:nvPr>
        </p:nvSpPr>
        <p:spPr/>
        <p:txBody>
          <a:bodyPr lIns="0" tIns="0" rIns="0" bIns="0"/>
          <a:lstStyle>
            <a:lvl1pPr algn="l" defTabSz="457223">
              <a:defRPr smtClean="0">
                <a:solidFill>
                  <a:prstClr val="black">
                    <a:tint val="75000"/>
                  </a:prstClr>
                </a:solidFill>
              </a:defRPr>
            </a:lvl1pPr>
          </a:lstStyle>
          <a:p>
            <a:pPr marL="0" marR="0" lvl="0" indent="0" algn="l" defTabSz="457223" rtl="0" eaLnBrk="1" fontAlgn="auto" latinLnBrk="0" hangingPunct="1">
              <a:lnSpc>
                <a:spcPct val="100000"/>
              </a:lnSpc>
              <a:spcBef>
                <a:spcPts val="0"/>
              </a:spcBef>
              <a:spcAft>
                <a:spcPts val="0"/>
              </a:spcAft>
              <a:buClrTx/>
              <a:buSzTx/>
              <a:buFontTx/>
              <a:buNone/>
              <a:tabLst/>
              <a:defRPr/>
            </a:pPr>
            <a:fld id="{7EB80F4A-C8C8-4123-B583-773D82A93D3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23"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Holder 5"/>
          <p:cNvSpPr>
            <a:spLocks noGrp="1"/>
          </p:cNvSpPr>
          <p:nvPr>
            <p:ph type="sldNum" sz="quarter" idx="12"/>
          </p:nvPr>
        </p:nvSpPr>
        <p:spPr/>
        <p:txBody>
          <a:bodyPr lIns="0" tIns="0" rIns="0" bIns="0"/>
          <a:lstStyle>
            <a:lvl1pPr algn="r" defTabSz="457223">
              <a:defRPr smtClean="0">
                <a:solidFill>
                  <a:prstClr val="black">
                    <a:tint val="75000"/>
                  </a:prstClr>
                </a:solidFill>
              </a:defRPr>
            </a:lvl1pPr>
          </a:lstStyle>
          <a:p>
            <a:pPr marL="0" marR="0" lvl="0" indent="0" algn="r" defTabSz="457223" rtl="0" eaLnBrk="1" fontAlgn="auto" latinLnBrk="0" hangingPunct="1">
              <a:lnSpc>
                <a:spcPct val="100000"/>
              </a:lnSpc>
              <a:spcBef>
                <a:spcPts val="0"/>
              </a:spcBef>
              <a:spcAft>
                <a:spcPts val="0"/>
              </a:spcAft>
              <a:buClrTx/>
              <a:buSzTx/>
              <a:buFontTx/>
              <a:buNone/>
              <a:tabLst/>
              <a:defRPr/>
            </a:pPr>
            <a:fld id="{F34A001C-3F1B-4114-A07B-1E4FAC82A27B}"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5153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Заголовок раздела">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4788" y="223773"/>
            <a:ext cx="2154347" cy="956530"/>
          </a:xfrm>
          <a:prstGeom prst="rect">
            <a:avLst/>
          </a:prstGeom>
        </p:spPr>
      </p:pic>
      <p:sp>
        <p:nvSpPr>
          <p:cNvPr id="12" name="Полилиния 11"/>
          <p:cNvSpPr/>
          <p:nvPr userDrawn="1"/>
        </p:nvSpPr>
        <p:spPr>
          <a:xfrm>
            <a:off x="10466151" y="-13499"/>
            <a:ext cx="1725849" cy="1763041"/>
          </a:xfrm>
          <a:custGeom>
            <a:avLst/>
            <a:gdLst>
              <a:gd name="connsiteX0" fmla="*/ 57914 w 1780226"/>
              <a:gd name="connsiteY0" fmla="*/ 0 h 1818590"/>
              <a:gd name="connsiteX1" fmla="*/ 1780226 w 1780226"/>
              <a:gd name="connsiteY1" fmla="*/ 0 h 1818590"/>
              <a:gd name="connsiteX2" fmla="*/ 1780226 w 1780226"/>
              <a:gd name="connsiteY2" fmla="*/ 1770541 h 1818590"/>
              <a:gd name="connsiteX3" fmla="*/ 1705510 w 1780226"/>
              <a:gd name="connsiteY3" fmla="*/ 1789752 h 1818590"/>
              <a:gd name="connsiteX4" fmla="*/ 1419443 w 1780226"/>
              <a:gd name="connsiteY4" fmla="*/ 1818590 h 1818590"/>
              <a:gd name="connsiteX5" fmla="*/ 0 w 1780226"/>
              <a:gd name="connsiteY5" fmla="*/ 399147 h 1818590"/>
              <a:gd name="connsiteX6" fmla="*/ 28838 w 1780226"/>
              <a:gd name="connsiteY6" fmla="*/ 113080 h 181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226" h="1818590">
                <a:moveTo>
                  <a:pt x="57914" y="0"/>
                </a:moveTo>
                <a:lnTo>
                  <a:pt x="1780226" y="0"/>
                </a:lnTo>
                <a:lnTo>
                  <a:pt x="1780226" y="1770541"/>
                </a:lnTo>
                <a:lnTo>
                  <a:pt x="1705510" y="1789752"/>
                </a:lnTo>
                <a:cubicBezTo>
                  <a:pt x="1613108" y="1808660"/>
                  <a:pt x="1517435" y="1818590"/>
                  <a:pt x="1419443" y="1818590"/>
                </a:cubicBezTo>
                <a:cubicBezTo>
                  <a:pt x="635506" y="1818590"/>
                  <a:pt x="0" y="1183084"/>
                  <a:pt x="0" y="399147"/>
                </a:cubicBezTo>
                <a:cubicBezTo>
                  <a:pt x="0" y="301155"/>
                  <a:pt x="9930" y="205482"/>
                  <a:pt x="28838" y="113080"/>
                </a:cubicBezTo>
                <a:close/>
              </a:path>
            </a:pathLst>
          </a:custGeom>
          <a:solidFill>
            <a:srgbClr val="00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Рисунок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56901" y="-13500"/>
            <a:ext cx="1333500" cy="1333500"/>
          </a:xfrm>
          <a:prstGeom prst="rect">
            <a:avLst/>
          </a:prstGeom>
        </p:spPr>
      </p:pic>
    </p:spTree>
    <p:extLst>
      <p:ext uri="{BB962C8B-B14F-4D97-AF65-F5344CB8AC3E}">
        <p14:creationId xmlns:p14="http://schemas.microsoft.com/office/powerpoint/2010/main" val="4208480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788" y="223773"/>
            <a:ext cx="2154347" cy="956530"/>
          </a:xfrm>
          <a:prstGeom prst="rect">
            <a:avLst/>
          </a:prstGeom>
        </p:spPr>
      </p:pic>
      <p:sp>
        <p:nvSpPr>
          <p:cNvPr id="11" name="Полилиния 10"/>
          <p:cNvSpPr/>
          <p:nvPr userDrawn="1"/>
        </p:nvSpPr>
        <p:spPr>
          <a:xfrm>
            <a:off x="10466151" y="-13499"/>
            <a:ext cx="1725849" cy="1763041"/>
          </a:xfrm>
          <a:custGeom>
            <a:avLst/>
            <a:gdLst>
              <a:gd name="connsiteX0" fmla="*/ 57914 w 1780226"/>
              <a:gd name="connsiteY0" fmla="*/ 0 h 1818590"/>
              <a:gd name="connsiteX1" fmla="*/ 1780226 w 1780226"/>
              <a:gd name="connsiteY1" fmla="*/ 0 h 1818590"/>
              <a:gd name="connsiteX2" fmla="*/ 1780226 w 1780226"/>
              <a:gd name="connsiteY2" fmla="*/ 1770541 h 1818590"/>
              <a:gd name="connsiteX3" fmla="*/ 1705510 w 1780226"/>
              <a:gd name="connsiteY3" fmla="*/ 1789752 h 1818590"/>
              <a:gd name="connsiteX4" fmla="*/ 1419443 w 1780226"/>
              <a:gd name="connsiteY4" fmla="*/ 1818590 h 1818590"/>
              <a:gd name="connsiteX5" fmla="*/ 0 w 1780226"/>
              <a:gd name="connsiteY5" fmla="*/ 399147 h 1818590"/>
              <a:gd name="connsiteX6" fmla="*/ 28838 w 1780226"/>
              <a:gd name="connsiteY6" fmla="*/ 113080 h 181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226" h="1818590">
                <a:moveTo>
                  <a:pt x="57914" y="0"/>
                </a:moveTo>
                <a:lnTo>
                  <a:pt x="1780226" y="0"/>
                </a:lnTo>
                <a:lnTo>
                  <a:pt x="1780226" y="1770541"/>
                </a:lnTo>
                <a:lnTo>
                  <a:pt x="1705510" y="1789752"/>
                </a:lnTo>
                <a:cubicBezTo>
                  <a:pt x="1613108" y="1808660"/>
                  <a:pt x="1517435" y="1818590"/>
                  <a:pt x="1419443" y="1818590"/>
                </a:cubicBezTo>
                <a:cubicBezTo>
                  <a:pt x="635506" y="1818590"/>
                  <a:pt x="0" y="1183084"/>
                  <a:pt x="0" y="399147"/>
                </a:cubicBezTo>
                <a:cubicBezTo>
                  <a:pt x="0" y="301155"/>
                  <a:pt x="9930" y="205482"/>
                  <a:pt x="28838" y="113080"/>
                </a:cubicBezTo>
                <a:close/>
              </a:path>
            </a:pathLst>
          </a:custGeom>
          <a:solidFill>
            <a:srgbClr val="00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6901" y="-13500"/>
            <a:ext cx="1333500" cy="1333500"/>
          </a:xfrm>
          <a:prstGeom prst="rect">
            <a:avLst/>
          </a:prstGeom>
        </p:spPr>
      </p:pic>
    </p:spTree>
    <p:extLst>
      <p:ext uri="{BB962C8B-B14F-4D97-AF65-F5344CB8AC3E}">
        <p14:creationId xmlns:p14="http://schemas.microsoft.com/office/powerpoint/2010/main" val="6689575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Пустой слайд">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579" y="150589"/>
            <a:ext cx="1743374" cy="774058"/>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79636" y="146553"/>
            <a:ext cx="778094" cy="778094"/>
          </a:xfrm>
          <a:prstGeom prst="rect">
            <a:avLst/>
          </a:prstGeom>
        </p:spPr>
      </p:pic>
    </p:spTree>
    <p:extLst>
      <p:ext uri="{BB962C8B-B14F-4D97-AF65-F5344CB8AC3E}">
        <p14:creationId xmlns:p14="http://schemas.microsoft.com/office/powerpoint/2010/main" val="17862405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456633" y="1596100"/>
            <a:ext cx="5487200" cy="829200"/>
          </a:xfrm>
          <a:prstGeom prst="rect">
            <a:avLst/>
          </a:prstGeom>
        </p:spPr>
        <p:txBody>
          <a:bodyPr lIns="91425" tIns="91425" rIns="91425" bIns="91425" anchor="b"/>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0" name="Shape 90"/>
          <p:cNvSpPr txBox="1">
            <a:spLocks noGrp="1"/>
          </p:cNvSpPr>
          <p:nvPr>
            <p:ph type="body" idx="1"/>
          </p:nvPr>
        </p:nvSpPr>
        <p:spPr>
          <a:xfrm>
            <a:off x="2456633" y="2557708"/>
            <a:ext cx="5487200" cy="36036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4035960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D2EC7CD-6B73-4D3D-8C54-A7C5CBF1DB9B}" type="datetimeFigureOut">
              <a:rPr lang="ru-RU" smtClean="0"/>
              <a:pPr/>
              <a:t>24.09.2024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AEF0372-56FF-4AE7-B85D-D158452C3EB5}" type="slidenum">
              <a:rPr lang="ru-RU" smtClean="0"/>
              <a:pPr/>
              <a:t>‹#›</a:t>
            </a:fld>
            <a:endParaRPr lang="ru-RU"/>
          </a:p>
        </p:txBody>
      </p:sp>
    </p:spTree>
    <p:extLst>
      <p:ext uri="{BB962C8B-B14F-4D97-AF65-F5344CB8AC3E}">
        <p14:creationId xmlns:p14="http://schemas.microsoft.com/office/powerpoint/2010/main" val="152182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D2EC7CD-6B73-4D3D-8C54-A7C5CBF1DB9B}" type="datetimeFigureOut">
              <a:rPr lang="ru-RU" smtClean="0"/>
              <a:pPr/>
              <a:t>24.09.2024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AEF0372-56FF-4AE7-B85D-D158452C3EB5}" type="slidenum">
              <a:rPr lang="ru-RU" smtClean="0"/>
              <a:pPr/>
              <a:t>‹#›</a:t>
            </a:fld>
            <a:endParaRPr lang="ru-RU"/>
          </a:p>
        </p:txBody>
      </p:sp>
    </p:spTree>
    <p:extLst>
      <p:ext uri="{BB962C8B-B14F-4D97-AF65-F5344CB8AC3E}">
        <p14:creationId xmlns:p14="http://schemas.microsoft.com/office/powerpoint/2010/main" val="3249501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DD2EC7CD-6B73-4D3D-8C54-A7C5CBF1DB9B}" type="datetimeFigureOut">
              <a:rPr lang="ru-RU" smtClean="0"/>
              <a:pPr/>
              <a:t>24.09.2024</a:t>
            </a:fld>
            <a:endParaRPr lang="ru-RU"/>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ru-RU"/>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EAEF0372-56FF-4AE7-B85D-D158452C3EB5}" type="slidenum">
              <a:rPr lang="ru-RU" smtClean="0"/>
              <a:pPr/>
              <a:t>‹#›</a:t>
            </a:fld>
            <a:endParaRPr lang="ru-RU"/>
          </a:p>
        </p:txBody>
      </p:sp>
    </p:spTree>
    <p:extLst>
      <p:ext uri="{BB962C8B-B14F-4D97-AF65-F5344CB8AC3E}">
        <p14:creationId xmlns:p14="http://schemas.microsoft.com/office/powerpoint/2010/main" val="272383745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B6F15528-21DE-4FAA-801E-634DDDAF4B2B}" type="slidenum">
              <a:rPr lang="ru-RU" smtClean="0">
                <a:solidFill>
                  <a:prstClr val="black">
                    <a:tint val="75000"/>
                  </a:prstClr>
                </a:solidFill>
              </a:rPr>
              <a:pPr defTabSz="609630"/>
              <a:t>‹#›</a:t>
            </a:fld>
            <a:endParaRPr lang="ru-RU">
              <a:solidFill>
                <a:prstClr val="black">
                  <a:tint val="75000"/>
                </a:prstClr>
              </a:solidFill>
            </a:endParaRPr>
          </a:p>
        </p:txBody>
      </p:sp>
    </p:spTree>
    <p:extLst>
      <p:ext uri="{BB962C8B-B14F-4D97-AF65-F5344CB8AC3E}">
        <p14:creationId xmlns:p14="http://schemas.microsoft.com/office/powerpoint/2010/main" val="3518461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C2781F-9EC7-4F09-9AF7-66A028D7B9D0}"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70A5AF-E968-457C-B6BF-64BA6B8269B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9460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661720"/>
          </a:xfrm>
          <a:prstGeom prst="rect">
            <a:avLst/>
          </a:prstGeom>
        </p:spPr>
        <p:txBody>
          <a:bodyPr wrap="square" lIns="0" tIns="0" rIns="0" bIns="0">
            <a:spAutoFit/>
          </a:bodyPr>
          <a:lstStyle>
            <a:lvl1pPr>
              <a:defRPr sz="4300" b="1" i="0">
                <a:solidFill>
                  <a:schemeClr val="tx1"/>
                </a:solidFill>
                <a:latin typeface="Cambria"/>
                <a:cs typeface="Cambria"/>
              </a:defRPr>
            </a:lvl1pPr>
          </a:lstStyle>
          <a:p>
            <a:endParaRPr/>
          </a:p>
        </p:txBody>
      </p:sp>
      <p:sp>
        <p:nvSpPr>
          <p:cNvPr id="3" name="Holder 3"/>
          <p:cNvSpPr>
            <a:spLocks noGrp="1"/>
          </p:cNvSpPr>
          <p:nvPr>
            <p:ph type="body" idx="1"/>
          </p:nvPr>
        </p:nvSpPr>
        <p:spPr>
          <a:xfrm>
            <a:off x="893535" y="2217314"/>
            <a:ext cx="1040493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17862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61257" y="331654"/>
            <a:ext cx="9869486" cy="661720"/>
          </a:xfrm>
          <a:prstGeom prst="rect">
            <a:avLst/>
          </a:prstGeom>
        </p:spPr>
        <p:txBody>
          <a:bodyPr wrap="square" lIns="0" tIns="0" rIns="0" bIns="0">
            <a:spAutoFit/>
          </a:bodyPr>
          <a:lstStyle>
            <a:lvl1pPr>
              <a:defRPr sz="4300" b="1" i="0">
                <a:solidFill>
                  <a:schemeClr val="tx1"/>
                </a:solidFill>
                <a:latin typeface="Cambria"/>
                <a:cs typeface="Cambria"/>
              </a:defRPr>
            </a:lvl1pPr>
          </a:lstStyle>
          <a:p>
            <a:endParaRPr/>
          </a:p>
        </p:txBody>
      </p:sp>
      <p:sp>
        <p:nvSpPr>
          <p:cNvPr id="3" name="Holder 3"/>
          <p:cNvSpPr>
            <a:spLocks noGrp="1"/>
          </p:cNvSpPr>
          <p:nvPr>
            <p:ph type="body" idx="1"/>
          </p:nvPr>
        </p:nvSpPr>
        <p:spPr>
          <a:xfrm>
            <a:off x="893535" y="2217314"/>
            <a:ext cx="1040493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423157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9/24/2024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6900846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A11733-D765-4CA0-AB13-82CF957974D2}"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24.09.2024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EA461-4FF1-46E5-80B3-AD82CBD0DAA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15868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hyperlink" Target="https://vk.com/video-67506629_456239025?list=6f7740a897e81f6656" TargetMode="External"/><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3.xml"/><Relationship Id="rId5" Type="http://schemas.openxmlformats.org/officeDocument/2006/relationships/image" Target="../media/image88.png"/><Relationship Id="rId4" Type="http://schemas.openxmlformats.org/officeDocument/2006/relationships/image" Target="../media/image87.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svg"/><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6.xml"/><Relationship Id="rId5" Type="http://schemas.openxmlformats.org/officeDocument/2006/relationships/image" Target="../media/image103.jpeg"/><Relationship Id="rId4" Type="http://schemas.openxmlformats.org/officeDocument/2006/relationships/image" Target="../media/image102.jpeg"/></Relationships>
</file>

<file path=ppt/slides/_rels/slide2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jpe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4.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88.png"/><Relationship Id="rId1" Type="http://schemas.openxmlformats.org/officeDocument/2006/relationships/slideLayout" Target="../slideLayouts/slideLayout23.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s>
</file>

<file path=ppt/slides/_rels/slide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5.png"/><Relationship Id="rId7" Type="http://schemas.openxmlformats.org/officeDocument/2006/relationships/image" Target="../media/image78.svg"/><Relationship Id="rId2" Type="http://schemas.openxmlformats.org/officeDocument/2006/relationships/image" Target="../media/image124.jpeg"/><Relationship Id="rId1" Type="http://schemas.openxmlformats.org/officeDocument/2006/relationships/slideLayout" Target="../slideLayouts/slideLayout57.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3.svg"/><Relationship Id="rId9" Type="http://schemas.openxmlformats.org/officeDocument/2006/relationships/image" Target="../media/image80.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0.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3" Type="http://schemas.openxmlformats.org/officeDocument/2006/relationships/image" Target="../media/image34.jpeg"/><Relationship Id="rId18" Type="http://schemas.openxmlformats.org/officeDocument/2006/relationships/image" Target="../media/image39.jpeg"/><Relationship Id="rId26" Type="http://schemas.openxmlformats.org/officeDocument/2006/relationships/image" Target="../media/image47.jpeg"/><Relationship Id="rId39" Type="http://schemas.openxmlformats.org/officeDocument/2006/relationships/image" Target="../media/image60.jpeg"/><Relationship Id="rId21" Type="http://schemas.openxmlformats.org/officeDocument/2006/relationships/image" Target="../media/image42.jpeg"/><Relationship Id="rId34" Type="http://schemas.openxmlformats.org/officeDocument/2006/relationships/image" Target="../media/image55.jpeg"/><Relationship Id="rId42" Type="http://schemas.openxmlformats.org/officeDocument/2006/relationships/image" Target="../media/image63.jpeg"/><Relationship Id="rId47" Type="http://schemas.openxmlformats.org/officeDocument/2006/relationships/image" Target="../media/image68.jpeg"/><Relationship Id="rId50" Type="http://schemas.openxmlformats.org/officeDocument/2006/relationships/image" Target="../media/image71.jpeg"/><Relationship Id="rId55" Type="http://schemas.openxmlformats.org/officeDocument/2006/relationships/image" Target="../media/image76.jpeg"/><Relationship Id="rId7" Type="http://schemas.openxmlformats.org/officeDocument/2006/relationships/image" Target="../media/image28.jpeg"/><Relationship Id="rId2" Type="http://schemas.openxmlformats.org/officeDocument/2006/relationships/image" Target="../media/image23.png"/><Relationship Id="rId16" Type="http://schemas.openxmlformats.org/officeDocument/2006/relationships/image" Target="../media/image37.jpeg"/><Relationship Id="rId20" Type="http://schemas.openxmlformats.org/officeDocument/2006/relationships/image" Target="../media/image41.jpeg"/><Relationship Id="rId29" Type="http://schemas.openxmlformats.org/officeDocument/2006/relationships/image" Target="../media/image50.jpeg"/><Relationship Id="rId41" Type="http://schemas.openxmlformats.org/officeDocument/2006/relationships/image" Target="../media/image62.jpeg"/><Relationship Id="rId54" Type="http://schemas.openxmlformats.org/officeDocument/2006/relationships/image" Target="../media/image75.jpeg"/><Relationship Id="rId1" Type="http://schemas.openxmlformats.org/officeDocument/2006/relationships/slideLayout" Target="../slideLayouts/slideLayout74.xml"/><Relationship Id="rId6" Type="http://schemas.openxmlformats.org/officeDocument/2006/relationships/image" Target="../media/image27.jpeg"/><Relationship Id="rId11" Type="http://schemas.openxmlformats.org/officeDocument/2006/relationships/image" Target="../media/image32.jpeg"/><Relationship Id="rId24" Type="http://schemas.openxmlformats.org/officeDocument/2006/relationships/image" Target="../media/image45.jpeg"/><Relationship Id="rId32" Type="http://schemas.openxmlformats.org/officeDocument/2006/relationships/image" Target="../media/image53.jpeg"/><Relationship Id="rId37" Type="http://schemas.openxmlformats.org/officeDocument/2006/relationships/image" Target="../media/image58.jpeg"/><Relationship Id="rId40" Type="http://schemas.openxmlformats.org/officeDocument/2006/relationships/image" Target="../media/image61.jpeg"/><Relationship Id="rId45" Type="http://schemas.openxmlformats.org/officeDocument/2006/relationships/image" Target="../media/image66.jpeg"/><Relationship Id="rId53" Type="http://schemas.openxmlformats.org/officeDocument/2006/relationships/image" Target="../media/image74.jpeg"/><Relationship Id="rId58" Type="http://schemas.openxmlformats.org/officeDocument/2006/relationships/image" Target="../media/image79.jpeg"/><Relationship Id="rId5" Type="http://schemas.openxmlformats.org/officeDocument/2006/relationships/image" Target="../media/image26.jpeg"/><Relationship Id="rId15" Type="http://schemas.openxmlformats.org/officeDocument/2006/relationships/image" Target="../media/image36.jpeg"/><Relationship Id="rId23" Type="http://schemas.openxmlformats.org/officeDocument/2006/relationships/image" Target="../media/image44.jpeg"/><Relationship Id="rId28" Type="http://schemas.openxmlformats.org/officeDocument/2006/relationships/image" Target="../media/image49.jpeg"/><Relationship Id="rId36" Type="http://schemas.openxmlformats.org/officeDocument/2006/relationships/image" Target="../media/image57.jpeg"/><Relationship Id="rId49" Type="http://schemas.openxmlformats.org/officeDocument/2006/relationships/image" Target="../media/image70.jpeg"/><Relationship Id="rId57" Type="http://schemas.openxmlformats.org/officeDocument/2006/relationships/image" Target="../media/image78.jpeg"/><Relationship Id="rId61" Type="http://schemas.openxmlformats.org/officeDocument/2006/relationships/image" Target="../media/image22.jpeg"/><Relationship Id="rId10" Type="http://schemas.openxmlformats.org/officeDocument/2006/relationships/image" Target="../media/image31.jpeg"/><Relationship Id="rId19" Type="http://schemas.openxmlformats.org/officeDocument/2006/relationships/image" Target="../media/image40.jpeg"/><Relationship Id="rId31" Type="http://schemas.openxmlformats.org/officeDocument/2006/relationships/image" Target="../media/image52.jpeg"/><Relationship Id="rId44" Type="http://schemas.openxmlformats.org/officeDocument/2006/relationships/image" Target="../media/image65.jpeg"/><Relationship Id="rId52" Type="http://schemas.openxmlformats.org/officeDocument/2006/relationships/image" Target="../media/image73.jpeg"/><Relationship Id="rId60" Type="http://schemas.openxmlformats.org/officeDocument/2006/relationships/image" Target="../media/image8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 Id="rId22" Type="http://schemas.openxmlformats.org/officeDocument/2006/relationships/image" Target="../media/image43.jpeg"/><Relationship Id="rId27" Type="http://schemas.openxmlformats.org/officeDocument/2006/relationships/image" Target="../media/image48.jpeg"/><Relationship Id="rId30" Type="http://schemas.openxmlformats.org/officeDocument/2006/relationships/image" Target="../media/image51.jpeg"/><Relationship Id="rId35" Type="http://schemas.openxmlformats.org/officeDocument/2006/relationships/image" Target="../media/image56.jpeg"/><Relationship Id="rId43" Type="http://schemas.openxmlformats.org/officeDocument/2006/relationships/image" Target="../media/image64.jpeg"/><Relationship Id="rId48" Type="http://schemas.openxmlformats.org/officeDocument/2006/relationships/image" Target="../media/image69.jpeg"/><Relationship Id="rId56" Type="http://schemas.openxmlformats.org/officeDocument/2006/relationships/image" Target="../media/image77.jpeg"/><Relationship Id="rId8" Type="http://schemas.openxmlformats.org/officeDocument/2006/relationships/image" Target="../media/image29.jpeg"/><Relationship Id="rId51" Type="http://schemas.openxmlformats.org/officeDocument/2006/relationships/image" Target="../media/image72.jpeg"/><Relationship Id="rId3" Type="http://schemas.openxmlformats.org/officeDocument/2006/relationships/image" Target="../media/image24.jpeg"/><Relationship Id="rId12" Type="http://schemas.openxmlformats.org/officeDocument/2006/relationships/image" Target="../media/image33.jpeg"/><Relationship Id="rId17" Type="http://schemas.openxmlformats.org/officeDocument/2006/relationships/image" Target="../media/image38.jpeg"/><Relationship Id="rId25" Type="http://schemas.openxmlformats.org/officeDocument/2006/relationships/image" Target="../media/image46.jpeg"/><Relationship Id="rId33" Type="http://schemas.openxmlformats.org/officeDocument/2006/relationships/image" Target="../media/image54.jpeg"/><Relationship Id="rId38" Type="http://schemas.openxmlformats.org/officeDocument/2006/relationships/image" Target="../media/image59.jpeg"/><Relationship Id="rId46" Type="http://schemas.openxmlformats.org/officeDocument/2006/relationships/image" Target="../media/image67.jpeg"/><Relationship Id="rId59"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51509" y="4476857"/>
            <a:ext cx="11471565" cy="1739347"/>
          </a:xfrm>
        </p:spPr>
        <p:txBody>
          <a:bodyPr>
            <a:normAutofit/>
          </a:bodyPr>
          <a:lstStyle/>
          <a:p>
            <a:r>
              <a:rPr lang="ru-RU" sz="4000" dirty="0" smtClean="0">
                <a:solidFill>
                  <a:srgbClr val="FFFFFF"/>
                </a:solidFill>
                <a:latin typeface="Century Gothic" panose="020B0502020202020204" pitchFamily="34" charset="0"/>
              </a:rPr>
              <a:t>Публичный отчёт - 2023</a:t>
            </a:r>
            <a:endParaRPr lang="ru-RU" sz="4000" dirty="0">
              <a:solidFill>
                <a:srgbClr val="FFFFFF"/>
              </a:solidFill>
              <a:latin typeface="Century Gothic" panose="020B0502020202020204" pitchFamily="34" charset="0"/>
            </a:endParaRPr>
          </a:p>
        </p:txBody>
      </p:sp>
      <p:sp>
        <p:nvSpPr>
          <p:cNvPr id="3" name="Подзаголовок 2"/>
          <p:cNvSpPr>
            <a:spLocks noGrp="1"/>
          </p:cNvSpPr>
          <p:nvPr>
            <p:ph type="subTitle" idx="1"/>
          </p:nvPr>
        </p:nvSpPr>
        <p:spPr>
          <a:xfrm>
            <a:off x="81914" y="571499"/>
            <a:ext cx="11366319" cy="2294164"/>
          </a:xfrm>
        </p:spPr>
        <p:txBody>
          <a:bodyPr>
            <a:normAutofit/>
          </a:bodyPr>
          <a:lstStyle/>
          <a:p>
            <a:r>
              <a:rPr lang="ru-RU" dirty="0" smtClean="0">
                <a:latin typeface="Century Gothic" panose="020B0502020202020204" pitchFamily="34" charset="0"/>
              </a:rPr>
              <a:t>Калининградская областная организация </a:t>
            </a:r>
          </a:p>
          <a:p>
            <a:r>
              <a:rPr lang="ru-RU" dirty="0" smtClean="0">
                <a:latin typeface="Century Gothic" panose="020B0502020202020204" pitchFamily="34" charset="0"/>
              </a:rPr>
              <a:t>Общероссийского Профсоюза образования</a:t>
            </a:r>
            <a:endParaRPr lang="ru-RU" dirty="0">
              <a:latin typeface="Century Gothic" panose="020B0502020202020204" pitchFamily="34"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7441" y="2260684"/>
            <a:ext cx="3440416" cy="1527545"/>
          </a:xfrm>
          <a:prstGeom prst="rect">
            <a:avLst/>
          </a:prstGeom>
        </p:spPr>
      </p:pic>
    </p:spTree>
    <p:extLst>
      <p:ext uri="{BB962C8B-B14F-4D97-AF65-F5344CB8AC3E}">
        <p14:creationId xmlns:p14="http://schemas.microsoft.com/office/powerpoint/2010/main" val="12584260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19305" t="6061" r="16522"/>
          <a:stretch/>
        </p:blipFill>
        <p:spPr>
          <a:xfrm>
            <a:off x="655781" y="838571"/>
            <a:ext cx="5015346" cy="489259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976" y="838571"/>
            <a:ext cx="5093343" cy="4892592"/>
          </a:xfrm>
          <a:prstGeom prst="rect">
            <a:avLst/>
          </a:prstGeom>
        </p:spPr>
      </p:pic>
    </p:spTree>
    <p:extLst>
      <p:ext uri="{BB962C8B-B14F-4D97-AF65-F5344CB8AC3E}">
        <p14:creationId xmlns:p14="http://schemas.microsoft.com/office/powerpoint/2010/main" val="470160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81000"/>
            <a:ext cx="3994150" cy="5325533"/>
          </a:xfrm>
          <a:prstGeom prst="rect">
            <a:avLst/>
          </a:prstGeom>
        </p:spPr>
      </p:pic>
      <p:sp>
        <p:nvSpPr>
          <p:cNvPr id="4" name="Прямоугольник 3"/>
          <p:cNvSpPr/>
          <p:nvPr/>
        </p:nvSpPr>
        <p:spPr>
          <a:xfrm>
            <a:off x="4318000" y="279400"/>
            <a:ext cx="7620000" cy="61863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ГУБЕРНАТОР ПОДДЕРЖАЛ ПРЕДЛОЖЕНИЯ СОВЕТА МОЛОДЫХ ПЕДАГОГОВ КАЛИНИНГРАДСКОЙ ОБЛАСТИ</a:t>
            </a:r>
            <a:br>
              <a:rPr kumimoji="0" lang="ru-RU"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
            <a:br>
              <a:rPr kumimoji="0" lang="ru-RU"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сентября состоялась встреча Антона Алиханова с молодёжью Калининградской области. Совет молодых педагогов Калининградской областной организации Общероссийского Профсоюза образования подготовил предложения по расширению существующих программ поддержки педагогических работников в регионе.</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С 2021 года установлена выплата 100 тысяч рублей молодым специалистам, впервые получившим высшее образование и трудоустроившимся в школу в первые три месяца после получения документа о высшем образовании. Считаем необходимым распространить эту выплату и на выпускников педагогических колледжей. Это бы стимулировало их трудоустройство в общеобразовательные организации.</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Во многих школах работают студенты выпускных курсов - законодательство даёт им такое право. Несправедливо, что они не могут получить эту выплату, окончив ВУЗ и продолжая работать в школе, уже осознанно оставшись в профессии. Необходимо распространить эту выплату и на тех, кто не получил её в 2021 году.</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С 2021 года введена такая мера социальной поддержки, как жилищный сертификат на приобретение жилого помещения. Мы предлагаем увеличить возраст учителей, которые могут претендовать на получение сертификата до 45 лет включительно. Это достаточно опытная и активная категория учителей, которые могут эффективно и качественно работать ещё долгие годы.</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На сегодняшний день учителя, преподающие русский язык и литературу, математику, физику, химию, биологию, информатику и ИКТ, иностранные языки – предметы, на которые приходится наибольшее количество вакансий в школах региона, могут воспользоваться сертификатом. Но не менее «дефицитными» являются и учителя начальных классов, часто они ведут сразу два класса, работают в две смены. В сегодняшних условиях возросла дополнительная нагрузка на учителей истории в рамках дополнительных часов по патриотическому воспитанию и формированию гражданской позиции. Также перечень получателей сертификата необходимо включить учителей географии. На сегодняшний день имеются незакрытые вакансии по этим предметам. Мы предлагаем распространить программу на учителей начальных классов, истории, географии. Расширение категорий получателей жилищного сертификата позволит поднять статус педагогической профессии, привлечёт в образовательные учреждения учителей.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3"/>
              </a:rPr>
              <a:t/>
            </a:r>
            <a:br>
              <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3"/>
              </a:rPr>
            </a:br>
            <a:endParaRPr kumimoji="0" lang="ru-RU"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5832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14514"/>
            <a:ext cx="4848301" cy="68580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3073400"/>
            <a:ext cx="5219700" cy="3479800"/>
          </a:xfrm>
          <a:prstGeom prst="rect">
            <a:avLst/>
          </a:prstGeom>
        </p:spPr>
      </p:pic>
      <p:pic>
        <p:nvPicPr>
          <p:cNvPr id="1026" name="Picture 2" descr="https://sch5-gusev.ru/wp-content/uploads/2021/04/12879/%D0%94%D0%B5%D0%BD%D1%8C-%D0%BE%D1%82%D0%BA%D1%80%D1%8B%D1%82%D1%8B%D1%85-%D0%B4%D0%B2%D0%B5%D1%80%D0%B5%D0%B9-%D0%B2-%D0%93%D0%91%D0%A3-%D0%9A%D0%9E-%D0%9F%D0%9E%D0%9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801" y="228600"/>
            <a:ext cx="3809999"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a:stretch>
            <a:fillRect/>
          </a:stretch>
        </p:blipFill>
        <p:spPr>
          <a:xfrm>
            <a:off x="5537200" y="157763"/>
            <a:ext cx="1850341" cy="2052037"/>
          </a:xfrm>
          <a:prstGeom prst="rect">
            <a:avLst/>
          </a:prstGeom>
        </p:spPr>
      </p:pic>
    </p:spTree>
    <p:extLst>
      <p:ext uri="{BB962C8B-B14F-4D97-AF65-F5344CB8AC3E}">
        <p14:creationId xmlns:p14="http://schemas.microsoft.com/office/powerpoint/2010/main" val="2441386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9730" y="272256"/>
            <a:ext cx="7832034" cy="1508760"/>
          </a:xfrm>
        </p:spPr>
        <p:txBody>
          <a:bodyPr>
            <a:normAutofit/>
          </a:bodyPr>
          <a:lstStyle/>
          <a:p>
            <a:r>
              <a:rPr lang="ru-RU" sz="2800" dirty="0" err="1" smtClean="0">
                <a:latin typeface="Century Gothic" panose="020B0502020202020204" pitchFamily="34" charset="0"/>
              </a:rPr>
              <a:t>Цифровизация</a:t>
            </a:r>
            <a:r>
              <a:rPr lang="ru-RU" sz="2800" dirty="0" smtClean="0">
                <a:latin typeface="Century Gothic" panose="020B0502020202020204" pitchFamily="34" charset="0"/>
              </a:rPr>
              <a:t> профсоюза</a:t>
            </a:r>
            <a:endParaRPr lang="ru-RU" sz="2800" dirty="0">
              <a:latin typeface="Century Gothic" panose="020B0502020202020204" pitchFamily="34" charset="0"/>
            </a:endParaRPr>
          </a:p>
        </p:txBody>
      </p:sp>
      <p:pic>
        <p:nvPicPr>
          <p:cNvPr id="10" name="Объект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1394" y="308798"/>
            <a:ext cx="1976657" cy="1348867"/>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sp>
        <p:nvSpPr>
          <p:cNvPr id="3" name="TextBox 2"/>
          <p:cNvSpPr txBox="1"/>
          <p:nvPr/>
        </p:nvSpPr>
        <p:spPr>
          <a:xfrm>
            <a:off x="668316" y="2359066"/>
            <a:ext cx="972366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100% первичных профсоюзных организаций состоят на учёте в АИС «Единый реестр Общероссийского Профсоюза образования;</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100% ППО оформили заказ  на выпуск ЭПБ;</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ru-RU"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46002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9730" y="272256"/>
            <a:ext cx="7832034" cy="1508760"/>
          </a:xfrm>
        </p:spPr>
        <p:txBody>
          <a:bodyPr>
            <a:normAutofit/>
          </a:bodyPr>
          <a:lstStyle/>
          <a:p>
            <a:r>
              <a:rPr lang="ru-RU" sz="2800" dirty="0" smtClean="0">
                <a:latin typeface="Century Gothic" panose="020B0502020202020204" pitchFamily="34" charset="0"/>
              </a:rPr>
              <a:t>Информационная политика</a:t>
            </a:r>
            <a:endParaRPr lang="ru-RU" sz="2800" dirty="0">
              <a:latin typeface="Century Gothic" panose="020B0502020202020204" pitchFamily="34" charset="0"/>
            </a:endParaRPr>
          </a:p>
        </p:txBody>
      </p:sp>
      <p:pic>
        <p:nvPicPr>
          <p:cNvPr id="10" name="Объект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1394" y="308798"/>
            <a:ext cx="1976657" cy="1348867"/>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26667" t="6296" r="13333" b="3333"/>
          <a:stretch/>
        </p:blipFill>
        <p:spPr>
          <a:xfrm>
            <a:off x="462281" y="2220684"/>
            <a:ext cx="4881336" cy="4135577"/>
          </a:xfrm>
          <a:prstGeom prst="rect">
            <a:avLst/>
          </a:prstGeom>
        </p:spPr>
      </p:pic>
      <p:pic>
        <p:nvPicPr>
          <p:cNvPr id="5" name="Рисунок 4"/>
          <p:cNvPicPr>
            <a:picLocks noChangeAspect="1"/>
          </p:cNvPicPr>
          <p:nvPr/>
        </p:nvPicPr>
        <p:blipFill>
          <a:blip r:embed="rId5"/>
          <a:stretch>
            <a:fillRect/>
          </a:stretch>
        </p:blipFill>
        <p:spPr>
          <a:xfrm>
            <a:off x="6669265" y="2220684"/>
            <a:ext cx="3919487" cy="4042956"/>
          </a:xfrm>
          <a:prstGeom prst="rect">
            <a:avLst/>
          </a:prstGeom>
        </p:spPr>
      </p:pic>
    </p:spTree>
    <p:extLst>
      <p:ext uri="{BB962C8B-B14F-4D97-AF65-F5344CB8AC3E}">
        <p14:creationId xmlns:p14="http://schemas.microsoft.com/office/powerpoint/2010/main" val="3193414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7785" y="330200"/>
            <a:ext cx="1110796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44546A">
                    <a:lumMod val="75000"/>
                  </a:srgbClr>
                </a:solidFill>
                <a:effectLst/>
                <a:uLnTx/>
                <a:uFillTx/>
                <a:latin typeface="Century Gothic" panose="020B0502020202020204" pitchFamily="34" charset="0"/>
              </a:rPr>
              <a:t>СМИ</a:t>
            </a:r>
            <a:endParaRPr kumimoji="0" lang="ru-RU" sz="24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rPr>
              <a:t>-Публикации в Газете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rPr>
              <a:t>«Мой Профсоюз</a:t>
            </a:r>
            <a:r>
              <a:rPr kumimoji="0" lang="ru-RU" sz="2400" b="0" i="0" u="none" strike="noStrike" kern="1200" cap="none" spc="0" normalizeH="0" baseline="0" noProof="0" dirty="0" smtClean="0">
                <a:ln>
                  <a:noFill/>
                </a:ln>
                <a:solidFill>
                  <a:srgbClr val="44546A">
                    <a:lumMod val="75000"/>
                  </a:srgbClr>
                </a:solidFill>
                <a:effectLst/>
                <a:uLnTx/>
                <a:uFillTx/>
                <a:latin typeface="Century Gothic" panose="020B0502020202020204" pitchFamily="34" charset="0"/>
              </a:rPr>
              <a:t>»</a:t>
            </a: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ru-RU" sz="2400" b="0" i="0" u="none" strike="noStrike" kern="1200" cap="none" spc="0" normalizeH="0" baseline="0" noProof="0" dirty="0" smtClean="0">
                <a:ln>
                  <a:noFill/>
                </a:ln>
                <a:solidFill>
                  <a:srgbClr val="44546A">
                    <a:lumMod val="75000"/>
                  </a:srgbClr>
                </a:solidFill>
                <a:effectLst/>
                <a:uLnTx/>
                <a:uFillTx/>
                <a:latin typeface="Century Gothic" panose="020B0502020202020204" pitchFamily="34" charset="0"/>
              </a:rPr>
              <a:t>Эфир на АВТОРАДИО</a:t>
            </a: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ru-RU" sz="2400" noProof="0" dirty="0" smtClean="0">
                <a:solidFill>
                  <a:srgbClr val="44546A">
                    <a:lumMod val="75000"/>
                  </a:srgbClr>
                </a:solidFill>
                <a:latin typeface="Century Gothic" panose="020B0502020202020204" pitchFamily="34" charset="0"/>
              </a:rPr>
              <a:t>Балтик Плюс</a:t>
            </a:r>
            <a:endParaRPr kumimoji="0" lang="ru-RU" sz="24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endParaRPr>
          </a:p>
        </p:txBody>
      </p:sp>
      <p:pic>
        <p:nvPicPr>
          <p:cNvPr id="4" name="Рисунок 3"/>
          <p:cNvPicPr>
            <a:picLocks noChangeAspect="1"/>
          </p:cNvPicPr>
          <p:nvPr/>
        </p:nvPicPr>
        <p:blipFill>
          <a:blip r:embed="rId2" cstate="print"/>
          <a:stretch>
            <a:fillRect/>
          </a:stretch>
        </p:blipFill>
        <p:spPr>
          <a:xfrm>
            <a:off x="406400" y="330200"/>
            <a:ext cx="755969" cy="84132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847" y="2314861"/>
            <a:ext cx="9397073" cy="4330867"/>
          </a:xfrm>
          <a:prstGeom prst="rect">
            <a:avLst/>
          </a:prstGeom>
        </p:spPr>
      </p:pic>
    </p:spTree>
    <p:extLst>
      <p:ext uri="{BB962C8B-B14F-4D97-AF65-F5344CB8AC3E}">
        <p14:creationId xmlns:p14="http://schemas.microsoft.com/office/powerpoint/2010/main" val="3498924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773381" y="4478835"/>
            <a:ext cx="9448800" cy="1154546"/>
          </a:xfrm>
        </p:spPr>
        <p:txBody>
          <a:bodyPr>
            <a:normAutofit/>
          </a:bodyPr>
          <a:lstStyle/>
          <a:p>
            <a:r>
              <a:rPr lang="ru-RU" sz="4400" dirty="0" smtClean="0">
                <a:solidFill>
                  <a:schemeClr val="accent1">
                    <a:lumMod val="50000"/>
                  </a:schemeClr>
                </a:solidFill>
                <a:latin typeface="Century Gothic" panose="020B0502020202020204" pitchFamily="34" charset="0"/>
              </a:rPr>
              <a:t>ВАЖНЫЕ СОБЫТИЯ 202</a:t>
            </a:r>
            <a:r>
              <a:rPr lang="en-US" sz="4400" dirty="0" smtClean="0">
                <a:solidFill>
                  <a:schemeClr val="accent1">
                    <a:lumMod val="50000"/>
                  </a:schemeClr>
                </a:solidFill>
                <a:latin typeface="Century Gothic" panose="020B0502020202020204" pitchFamily="34" charset="0"/>
              </a:rPr>
              <a:t>3</a:t>
            </a:r>
            <a:r>
              <a:rPr lang="ru-RU" sz="4400" dirty="0" smtClean="0">
                <a:solidFill>
                  <a:schemeClr val="accent1">
                    <a:lumMod val="50000"/>
                  </a:schemeClr>
                </a:solidFill>
                <a:latin typeface="Century Gothic" panose="020B0502020202020204" pitchFamily="34" charset="0"/>
              </a:rPr>
              <a:t> ГОДА</a:t>
            </a:r>
            <a:endParaRPr lang="ru-RU" sz="4400" dirty="0">
              <a:solidFill>
                <a:schemeClr val="accent1">
                  <a:lumMod val="50000"/>
                </a:schemeClr>
              </a:solidFill>
              <a:latin typeface="Century Gothic" panose="020B0502020202020204" pitchFamily="34" charset="0"/>
            </a:endParaRPr>
          </a:p>
        </p:txBody>
      </p:sp>
      <p:pic>
        <p:nvPicPr>
          <p:cNvPr id="4"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4630" y="1269483"/>
            <a:ext cx="6045200" cy="2684069"/>
          </a:xfrm>
          <a:prstGeom prst="rect">
            <a:avLst/>
          </a:prstGeom>
        </p:spPr>
      </p:pic>
    </p:spTree>
    <p:extLst>
      <p:ext uri="{BB962C8B-B14F-4D97-AF65-F5344CB8AC3E}">
        <p14:creationId xmlns:p14="http://schemas.microsoft.com/office/powerpoint/2010/main" val="3668382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1434" y="641144"/>
            <a:ext cx="9829133" cy="820737"/>
          </a:xfrm>
        </p:spPr>
        <p:txBody>
          <a:bodyPr/>
          <a:lstStyle/>
          <a:p>
            <a:pPr algn="ctr"/>
            <a:r>
              <a:rPr lang="ru-RU" sz="2667" b="1" dirty="0" smtClean="0">
                <a:solidFill>
                  <a:schemeClr val="accent1">
                    <a:lumMod val="50000"/>
                  </a:schemeClr>
                </a:solidFill>
                <a:latin typeface="Century Gothic" panose="020B0502020202020204" pitchFamily="34" charset="0"/>
              </a:rPr>
              <a:t>Семинар – практикум </a:t>
            </a:r>
            <a:br>
              <a:rPr lang="ru-RU" sz="2667" b="1" dirty="0" smtClean="0">
                <a:solidFill>
                  <a:schemeClr val="accent1">
                    <a:lumMod val="50000"/>
                  </a:schemeClr>
                </a:solidFill>
                <a:latin typeface="Century Gothic" panose="020B0502020202020204" pitchFamily="34" charset="0"/>
              </a:rPr>
            </a:br>
            <a:endParaRPr lang="ru-RU" sz="2667" b="1" dirty="0">
              <a:solidFill>
                <a:schemeClr val="accent1">
                  <a:lumMod val="50000"/>
                </a:schemeClr>
              </a:solidFill>
              <a:latin typeface="Century Gothic" panose="020B0502020202020204" pitchFamily="34" charset="0"/>
            </a:endParaRPr>
          </a:p>
        </p:txBody>
      </p:sp>
      <p:pic>
        <p:nvPicPr>
          <p:cNvPr id="4" name="Рисунок 3"/>
          <p:cNvPicPr>
            <a:picLocks noChangeAspect="1"/>
          </p:cNvPicPr>
          <p:nvPr/>
        </p:nvPicPr>
        <p:blipFill>
          <a:blip r:embed="rId2"/>
          <a:stretch>
            <a:fillRect/>
          </a:stretch>
        </p:blipFill>
        <p:spPr>
          <a:xfrm>
            <a:off x="673433" y="335132"/>
            <a:ext cx="1016000" cy="1126749"/>
          </a:xfrm>
          <a:prstGeom prst="rect">
            <a:avLst/>
          </a:prstGeom>
        </p:spPr>
      </p:pic>
      <p:pic>
        <p:nvPicPr>
          <p:cNvPr id="1026" name="Picture 2" descr="C:\Users\User\Desktop\ФОТО ДЛЯ ПУБЛ ОТЧЕТА ОБЛ ОРГ 2023\iuKZXRaBl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429" y="1587246"/>
            <a:ext cx="71437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005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78661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User\Desktop\ФОТО ДЛЯ ПУБЛ ОТЧЕТА ОБЛ ОРГ 2023\3nedRmHqnF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82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7441" y="276141"/>
            <a:ext cx="10044263" cy="1314942"/>
          </a:xfrm>
        </p:spPr>
        <p:txBody>
          <a:bodyPr>
            <a:normAutofit/>
          </a:bodyPr>
          <a:lstStyle/>
          <a:p>
            <a:pPr algn="ctr"/>
            <a:r>
              <a:rPr lang="ru-RU" sz="3200" dirty="0" smtClean="0">
                <a:latin typeface="Century Gothic" panose="020B0502020202020204" pitchFamily="34" charset="0"/>
              </a:rPr>
              <a:t>ИТОГИ СТАТИСТИЧЕСКОГО ОТЧЁТА </a:t>
            </a:r>
            <a:endParaRPr lang="ru-RU" sz="3200" dirty="0">
              <a:latin typeface="Century Gothic" panose="020B0502020202020204" pitchFamily="34"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798092851"/>
              </p:ext>
            </p:extLst>
          </p:nvPr>
        </p:nvGraphicFramePr>
        <p:xfrm>
          <a:off x="2196547" y="2017644"/>
          <a:ext cx="9501809" cy="3501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8562" y="389601"/>
            <a:ext cx="1549794" cy="1153335"/>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sp>
        <p:nvSpPr>
          <p:cNvPr id="3" name="Прямоугольник 2"/>
          <p:cNvSpPr/>
          <p:nvPr/>
        </p:nvSpPr>
        <p:spPr>
          <a:xfrm>
            <a:off x="138788" y="2194076"/>
            <a:ext cx="2057759" cy="2308324"/>
          </a:xfrm>
          <a:prstGeom prst="rect">
            <a:avLst/>
          </a:prstGeom>
        </p:spPr>
        <p:txBody>
          <a:bodyPr wrap="square">
            <a:spAutoFit/>
          </a:bodyPr>
          <a:lstStyle/>
          <a:p>
            <a:pPr defTabSz="609630"/>
            <a:r>
              <a:rPr lang="ru-RU" sz="1200" b="1" dirty="0">
                <a:solidFill>
                  <a:schemeClr val="tx2"/>
                </a:solidFill>
                <a:latin typeface="Century Gothic" panose="020B0502020202020204" pitchFamily="34" charset="0"/>
              </a:rPr>
              <a:t>В 2023 году создано 8 </a:t>
            </a:r>
          </a:p>
          <a:p>
            <a:pPr defTabSz="609630"/>
            <a:r>
              <a:rPr lang="ru-RU" sz="1200" b="1" dirty="0">
                <a:solidFill>
                  <a:schemeClr val="tx2"/>
                </a:solidFill>
                <a:latin typeface="Century Gothic" panose="020B0502020202020204" pitchFamily="34" charset="0"/>
              </a:rPr>
              <a:t>первичных профсоюзных организаций:</a:t>
            </a:r>
          </a:p>
          <a:p>
            <a:pPr defTabSz="609630"/>
            <a:endParaRPr lang="ru-RU" sz="1200" dirty="0">
              <a:solidFill>
                <a:schemeClr val="tx2"/>
              </a:solidFill>
              <a:latin typeface="Century Gothic" panose="020B0502020202020204" pitchFamily="34" charset="0"/>
            </a:endParaRPr>
          </a:p>
          <a:p>
            <a:pPr defTabSz="609630"/>
            <a:r>
              <a:rPr lang="ru-RU" sz="1200" dirty="0">
                <a:solidFill>
                  <a:schemeClr val="tx2"/>
                </a:solidFill>
                <a:latin typeface="Century Gothic" panose="020B0502020202020204" pitchFamily="34" charset="0"/>
              </a:rPr>
              <a:t>Школы – 5</a:t>
            </a:r>
          </a:p>
          <a:p>
            <a:pPr defTabSz="609630"/>
            <a:r>
              <a:rPr lang="ru-RU" sz="1200" dirty="0">
                <a:solidFill>
                  <a:schemeClr val="tx2"/>
                </a:solidFill>
                <a:latin typeface="Century Gothic" panose="020B0502020202020204" pitchFamily="34" charset="0"/>
              </a:rPr>
              <a:t>Детский сад – 1</a:t>
            </a:r>
          </a:p>
          <a:p>
            <a:pPr defTabSz="609630"/>
            <a:r>
              <a:rPr lang="ru-RU" sz="1200" dirty="0">
                <a:solidFill>
                  <a:schemeClr val="tx2"/>
                </a:solidFill>
                <a:latin typeface="Century Gothic" panose="020B0502020202020204" pitchFamily="34" charset="0"/>
              </a:rPr>
              <a:t>Педагогический колледж (ППО обучающихся) – 1</a:t>
            </a:r>
          </a:p>
          <a:p>
            <a:pPr defTabSz="609630"/>
            <a:r>
              <a:rPr lang="ru-RU" sz="1200" dirty="0">
                <a:solidFill>
                  <a:schemeClr val="tx2"/>
                </a:solidFill>
                <a:latin typeface="Century Gothic" panose="020B0502020202020204" pitchFamily="34" charset="0"/>
              </a:rPr>
              <a:t>Другие – 1</a:t>
            </a:r>
          </a:p>
          <a:p>
            <a:pPr defTabSz="609630"/>
            <a:endParaRPr lang="ru-RU" sz="1200" dirty="0">
              <a:solidFill>
                <a:schemeClr val="tx2"/>
              </a:solidFill>
              <a:latin typeface="Century Gothic" panose="020B0502020202020204" pitchFamily="34" charset="0"/>
            </a:endParaRPr>
          </a:p>
        </p:txBody>
      </p:sp>
      <p:sp>
        <p:nvSpPr>
          <p:cNvPr id="5" name="Прямоугольник 4"/>
          <p:cNvSpPr/>
          <p:nvPr/>
        </p:nvSpPr>
        <p:spPr>
          <a:xfrm>
            <a:off x="-248832" y="5312797"/>
            <a:ext cx="3649435" cy="1200329"/>
          </a:xfrm>
          <a:prstGeom prst="rect">
            <a:avLst/>
          </a:prstGeom>
        </p:spPr>
        <p:txBody>
          <a:bodyPr wrap="square">
            <a:spAutoFit/>
          </a:bodyPr>
          <a:lstStyle/>
          <a:p>
            <a:pPr algn="ctr" defTabSz="609630"/>
            <a:r>
              <a:rPr lang="ru-RU" dirty="0">
                <a:solidFill>
                  <a:schemeClr val="tx2"/>
                </a:solidFill>
                <a:latin typeface="Century Gothic" panose="020B0502020202020204" pitchFamily="34" charset="0"/>
              </a:rPr>
              <a:t>За 2023 год принято в Профсоюз – 471 человек</a:t>
            </a:r>
          </a:p>
          <a:p>
            <a:pPr algn="ctr" defTabSz="609630"/>
            <a:r>
              <a:rPr lang="ru-RU" dirty="0">
                <a:solidFill>
                  <a:schemeClr val="tx2"/>
                </a:solidFill>
                <a:latin typeface="Century Gothic" panose="020B0502020202020204" pitchFamily="34" charset="0"/>
              </a:rPr>
              <a:t>Работающих – 276</a:t>
            </a:r>
          </a:p>
          <a:p>
            <a:pPr algn="ctr" defTabSz="609630"/>
            <a:r>
              <a:rPr lang="ru-RU" dirty="0">
                <a:solidFill>
                  <a:schemeClr val="tx2"/>
                </a:solidFill>
                <a:latin typeface="Century Gothic" panose="020B0502020202020204" pitchFamily="34" charset="0"/>
              </a:rPr>
              <a:t>Обучающихся - 195</a:t>
            </a:r>
          </a:p>
        </p:txBody>
      </p:sp>
      <p:graphicFrame>
        <p:nvGraphicFramePr>
          <p:cNvPr id="11" name="Диаграмма 10"/>
          <p:cNvGraphicFramePr/>
          <p:nvPr>
            <p:extLst>
              <p:ext uri="{D42A27DB-BD31-4B8C-83A1-F6EECF244321}">
                <p14:modId xmlns:p14="http://schemas.microsoft.com/office/powerpoint/2010/main" val="2807082241"/>
              </p:ext>
            </p:extLst>
          </p:nvPr>
        </p:nvGraphicFramePr>
        <p:xfrm>
          <a:off x="1928882" y="4502400"/>
          <a:ext cx="6545646" cy="2068045"/>
        </p:xfrm>
        <a:graphic>
          <a:graphicData uri="http://schemas.openxmlformats.org/drawingml/2006/chart">
            <c:chart xmlns:c="http://schemas.openxmlformats.org/drawingml/2006/chart" xmlns:r="http://schemas.openxmlformats.org/officeDocument/2006/relationships" r:id="rId9"/>
          </a:graphicData>
        </a:graphic>
      </p:graphicFrame>
      <p:sp>
        <p:nvSpPr>
          <p:cNvPr id="13" name="Freeform 8"/>
          <p:cNvSpPr/>
          <p:nvPr/>
        </p:nvSpPr>
        <p:spPr>
          <a:xfrm rot="1321201">
            <a:off x="9171670" y="4792887"/>
            <a:ext cx="1953784" cy="2077667"/>
          </a:xfrm>
          <a:custGeom>
            <a:avLst/>
            <a:gdLst/>
            <a:ahLst/>
            <a:cxnLst/>
            <a:rect l="l" t="t" r="r" b="b"/>
            <a:pathLst>
              <a:path w="3740797" h="4502053">
                <a:moveTo>
                  <a:pt x="0" y="0"/>
                </a:moveTo>
                <a:lnTo>
                  <a:pt x="3740797" y="0"/>
                </a:lnTo>
                <a:lnTo>
                  <a:pt x="3740797" y="4502053"/>
                </a:lnTo>
                <a:lnTo>
                  <a:pt x="0" y="450205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TextBox 6"/>
          <p:cNvSpPr txBox="1"/>
          <p:nvPr/>
        </p:nvSpPr>
        <p:spPr>
          <a:xfrm rot="1354736">
            <a:off x="9335585" y="5405129"/>
            <a:ext cx="1625955" cy="1015663"/>
          </a:xfrm>
          <a:prstGeom prst="rect">
            <a:avLst/>
          </a:prstGeom>
          <a:noFill/>
        </p:spPr>
        <p:txBody>
          <a:bodyPr wrap="square" rtlCol="0">
            <a:spAutoFit/>
          </a:bodyPr>
          <a:lstStyle/>
          <a:p>
            <a:pPr algn="ctr"/>
            <a:r>
              <a:rPr lang="ru-RU" sz="1400" dirty="0" smtClean="0">
                <a:latin typeface="Century Gothic" panose="020B0502020202020204" pitchFamily="34" charset="0"/>
              </a:rPr>
              <a:t>Охват</a:t>
            </a:r>
            <a:r>
              <a:rPr lang="ru-RU" sz="1400" dirty="0" smtClean="0"/>
              <a:t> профсоюзным членством - </a:t>
            </a:r>
          </a:p>
          <a:p>
            <a:pPr algn="ctr"/>
            <a:r>
              <a:rPr lang="ru-RU" dirty="0" smtClean="0"/>
              <a:t>22,9%</a:t>
            </a:r>
            <a:endParaRPr lang="ru-RU" dirty="0"/>
          </a:p>
        </p:txBody>
      </p:sp>
    </p:spTree>
    <p:extLst>
      <p:ext uri="{BB962C8B-B14F-4D97-AF65-F5344CB8AC3E}">
        <p14:creationId xmlns:p14="http://schemas.microsoft.com/office/powerpoint/2010/main" val="573254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ФОТО ДЛЯ ПУБЛ ОТЧЕТА ОБЛ ОРГ 2023\4SqIzFEAHS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89" t="31543" r="3414" b="3050"/>
          <a:stretch/>
        </p:blipFill>
        <p:spPr bwMode="auto">
          <a:xfrm>
            <a:off x="481693" y="2041070"/>
            <a:ext cx="4694464" cy="2628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ФОТО ДЛЯ ПУБЛ ОТЧЕТА ОБЛ ОРГ 2023\sHZ0oLaOeT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313" r="10495" b="22680"/>
          <a:stretch/>
        </p:blipFill>
        <p:spPr bwMode="auto">
          <a:xfrm>
            <a:off x="5989137" y="2041070"/>
            <a:ext cx="5342892" cy="28656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1693" y="963386"/>
            <a:ext cx="11234057" cy="646331"/>
          </a:xfrm>
          <a:prstGeom prst="rect">
            <a:avLst/>
          </a:prstGeom>
          <a:noFill/>
        </p:spPr>
        <p:txBody>
          <a:bodyPr wrap="square" rtlCol="0">
            <a:spAutoFit/>
          </a:bodyPr>
          <a:lstStyle/>
          <a:p>
            <a:pPr algn="ctr"/>
            <a:r>
              <a:rPr lang="ru-RU" dirty="0" smtClean="0">
                <a:latin typeface="Century Gothic" panose="020B0502020202020204" pitchFamily="34" charset="0"/>
              </a:rPr>
              <a:t>Первомайский </a:t>
            </a:r>
            <a:r>
              <a:rPr lang="ru-RU" dirty="0" err="1" smtClean="0">
                <a:latin typeface="Century Gothic" panose="020B0502020202020204" pitchFamily="34" charset="0"/>
              </a:rPr>
              <a:t>квест</a:t>
            </a:r>
            <a:r>
              <a:rPr lang="ru-RU" dirty="0" smtClean="0">
                <a:latin typeface="Century Gothic" panose="020B0502020202020204" pitchFamily="34" charset="0"/>
              </a:rPr>
              <a:t> среди отраслевых профсоюзов </a:t>
            </a:r>
            <a:endParaRPr lang="ru-RU" dirty="0">
              <a:latin typeface="Century Gothic" panose="020B0502020202020204" pitchFamily="34" charset="0"/>
            </a:endParaRPr>
          </a:p>
          <a:p>
            <a:pPr algn="ctr"/>
            <a:r>
              <a:rPr lang="ru-RU" dirty="0" smtClean="0">
                <a:latin typeface="Century Gothic" panose="020B0502020202020204" pitchFamily="34" charset="0"/>
              </a:rPr>
              <a:t>Победитель – первичная профсоюзная организация детского сада №20 города Калининграда</a:t>
            </a:r>
            <a:endParaRPr lang="ru-RU" dirty="0">
              <a:latin typeface="Century Gothic" panose="020B0502020202020204" pitchFamily="34" charset="0"/>
            </a:endParaRPr>
          </a:p>
        </p:txBody>
      </p:sp>
    </p:spTree>
    <p:extLst>
      <p:ext uri="{BB962C8B-B14F-4D97-AF65-F5344CB8AC3E}">
        <p14:creationId xmlns:p14="http://schemas.microsoft.com/office/powerpoint/2010/main" val="1611826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22640" t="13453" r="21794" b="6310"/>
          <a:stretch/>
        </p:blipFill>
        <p:spPr>
          <a:xfrm>
            <a:off x="8596993" y="3829479"/>
            <a:ext cx="2679436" cy="2579914"/>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5417" t="15476" r="8854" b="3215"/>
          <a:stretch/>
        </p:blipFill>
        <p:spPr>
          <a:xfrm>
            <a:off x="285750" y="3243702"/>
            <a:ext cx="4865914" cy="3483669"/>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10099" t="15001" r="9886" b="1309"/>
          <a:stretch/>
        </p:blipFill>
        <p:spPr>
          <a:xfrm>
            <a:off x="6474280" y="145104"/>
            <a:ext cx="4996542" cy="3484690"/>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l="20179" t="17024" r="25446" b="5239"/>
          <a:stretch/>
        </p:blipFill>
        <p:spPr>
          <a:xfrm>
            <a:off x="5429249" y="3829479"/>
            <a:ext cx="2890159" cy="2755144"/>
          </a:xfrm>
          <a:prstGeom prst="rect">
            <a:avLst/>
          </a:prstGeom>
        </p:spPr>
      </p:pic>
      <p:sp>
        <p:nvSpPr>
          <p:cNvPr id="6" name="TextBox 5"/>
          <p:cNvSpPr txBox="1"/>
          <p:nvPr/>
        </p:nvSpPr>
        <p:spPr>
          <a:xfrm flipH="1">
            <a:off x="285750" y="383722"/>
            <a:ext cx="6057901" cy="1754326"/>
          </a:xfrm>
          <a:prstGeom prst="rect">
            <a:avLst/>
          </a:prstGeom>
          <a:noFill/>
        </p:spPr>
        <p:txBody>
          <a:bodyPr wrap="square" rtlCol="0">
            <a:spAutoFit/>
          </a:bodyPr>
          <a:lstStyle/>
          <a:p>
            <a:pPr algn="ctr"/>
            <a:r>
              <a:rPr lang="ru-RU" dirty="0" smtClean="0">
                <a:latin typeface="Century Gothic" panose="020B0502020202020204" pitchFamily="34" charset="0"/>
              </a:rPr>
              <a:t>Первый волейбольный турнир среди первичных профсоюзных организаций Калининградской областной организации Общероссийского Профсоюза образования </a:t>
            </a:r>
          </a:p>
          <a:p>
            <a:pPr algn="ctr"/>
            <a:endParaRPr lang="ru-RU" dirty="0">
              <a:latin typeface="Century Gothic" panose="020B0502020202020204" pitchFamily="34" charset="0"/>
            </a:endParaRPr>
          </a:p>
          <a:p>
            <a:pPr algn="ctr"/>
            <a:r>
              <a:rPr lang="ru-RU" dirty="0">
                <a:latin typeface="Century Gothic" panose="020B0502020202020204" pitchFamily="34" charset="0"/>
              </a:rPr>
              <a:t>г</a:t>
            </a:r>
            <a:r>
              <a:rPr lang="ru-RU" dirty="0" smtClean="0">
                <a:latin typeface="Century Gothic" panose="020B0502020202020204" pitchFamily="34" charset="0"/>
              </a:rPr>
              <a:t>ород Полесск</a:t>
            </a:r>
            <a:endParaRPr lang="ru-RU" dirty="0">
              <a:latin typeface="Century Gothic" panose="020B0502020202020204" pitchFamily="34" charset="0"/>
            </a:endParaRPr>
          </a:p>
        </p:txBody>
      </p:sp>
    </p:spTree>
    <p:extLst>
      <p:ext uri="{BB962C8B-B14F-4D97-AF65-F5344CB8AC3E}">
        <p14:creationId xmlns:p14="http://schemas.microsoft.com/office/powerpoint/2010/main" val="17406339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5735" y="1733295"/>
            <a:ext cx="3056164" cy="4320232"/>
          </a:xfrm>
          <a:prstGeom prst="rect">
            <a:avLst/>
          </a:prstGeom>
        </p:spPr>
      </p:pic>
      <p:pic>
        <p:nvPicPr>
          <p:cNvPr id="5" name="Рисунок 4"/>
          <p:cNvPicPr>
            <a:picLocks noChangeAspect="1"/>
          </p:cNvPicPr>
          <p:nvPr/>
        </p:nvPicPr>
        <p:blipFill>
          <a:blip r:embed="rId3"/>
          <a:stretch>
            <a:fillRect/>
          </a:stretch>
        </p:blipFill>
        <p:spPr>
          <a:xfrm>
            <a:off x="107120" y="1981040"/>
            <a:ext cx="7830301" cy="3989934"/>
          </a:xfrm>
          <a:prstGeom prst="rect">
            <a:avLst/>
          </a:prstGeom>
        </p:spPr>
      </p:pic>
    </p:spTree>
    <p:extLst>
      <p:ext uri="{BB962C8B-B14F-4D97-AF65-F5344CB8AC3E}">
        <p14:creationId xmlns:p14="http://schemas.microsoft.com/office/powerpoint/2010/main" val="187588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8691" y="5014406"/>
            <a:ext cx="11573164" cy="1325563"/>
          </a:xfrm>
        </p:spPr>
        <p:txBody>
          <a:bodyPr>
            <a:noAutofit/>
          </a:bodyPr>
          <a:lstStyle/>
          <a:p>
            <a:pPr algn="ctr">
              <a:lnSpc>
                <a:spcPct val="150000"/>
              </a:lnSpc>
            </a:pPr>
            <a:endParaRPr lang="ru-RU" sz="2000" dirty="0">
              <a:latin typeface="Century Gothic" panose="020B0502020202020204" pitchFamily="34"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821" y="430177"/>
            <a:ext cx="10849766" cy="5808671"/>
          </a:xfrm>
        </p:spPr>
      </p:pic>
    </p:spTree>
    <p:extLst>
      <p:ext uri="{BB962C8B-B14F-4D97-AF65-F5344CB8AC3E}">
        <p14:creationId xmlns:p14="http://schemas.microsoft.com/office/powerpoint/2010/main" val="7037644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90782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22041" b="5400"/>
          <a:stretch/>
        </p:blipFill>
        <p:spPr>
          <a:xfrm>
            <a:off x="702128" y="1677346"/>
            <a:ext cx="3886200" cy="359453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2392" y="1677346"/>
            <a:ext cx="5384272" cy="3588617"/>
          </a:xfrm>
          <a:prstGeom prst="rect">
            <a:avLst/>
          </a:prstGeom>
        </p:spPr>
      </p:pic>
      <p:sp>
        <p:nvSpPr>
          <p:cNvPr id="4" name="TextBox 3"/>
          <p:cNvSpPr txBox="1"/>
          <p:nvPr/>
        </p:nvSpPr>
        <p:spPr>
          <a:xfrm flipH="1">
            <a:off x="1404257" y="571500"/>
            <a:ext cx="9356272" cy="646331"/>
          </a:xfrm>
          <a:prstGeom prst="rect">
            <a:avLst/>
          </a:prstGeom>
          <a:noFill/>
        </p:spPr>
        <p:txBody>
          <a:bodyPr wrap="square" rtlCol="0">
            <a:spAutoFit/>
          </a:bodyPr>
          <a:lstStyle/>
          <a:p>
            <a:pPr algn="ctr"/>
            <a:r>
              <a:rPr lang="ru-RU" sz="3600" dirty="0" smtClean="0">
                <a:latin typeface="Century Gothic" panose="020B0502020202020204" pitchFamily="34" charset="0"/>
              </a:rPr>
              <a:t>В каждом живёт учитель!</a:t>
            </a:r>
            <a:endParaRPr lang="ru-RU" dirty="0"/>
          </a:p>
        </p:txBody>
      </p:sp>
    </p:spTree>
    <p:extLst>
      <p:ext uri="{BB962C8B-B14F-4D97-AF65-F5344CB8AC3E}">
        <p14:creationId xmlns:p14="http://schemas.microsoft.com/office/powerpoint/2010/main" val="42431964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73930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2641" y="3574912"/>
            <a:ext cx="3704416" cy="2741608"/>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340" y="1378852"/>
            <a:ext cx="3703251" cy="4937668"/>
          </a:xfrm>
          <a:prstGeom prst="rect">
            <a:avLst/>
          </a:prstGeom>
        </p:spPr>
      </p:pic>
      <p:sp>
        <p:nvSpPr>
          <p:cNvPr id="5" name="TextBox 4"/>
          <p:cNvSpPr txBox="1"/>
          <p:nvPr/>
        </p:nvSpPr>
        <p:spPr>
          <a:xfrm>
            <a:off x="486340" y="283664"/>
            <a:ext cx="11562058"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44546A">
                    <a:lumMod val="75000"/>
                  </a:srgbClr>
                </a:solidFill>
                <a:effectLst/>
                <a:uLnTx/>
                <a:uFillTx/>
                <a:latin typeface="Century Gothic" panose="020B0502020202020204" pitchFamily="34" charset="0"/>
                <a:ea typeface="+mn-ea"/>
                <a:cs typeface="+mn-cs"/>
              </a:rPr>
              <a:t>Конкурсы профессионального мастерства </a:t>
            </a:r>
          </a:p>
        </p:txBody>
      </p:sp>
      <p:pic>
        <p:nvPicPr>
          <p:cNvPr id="6" name="Рисунок 5"/>
          <p:cNvPicPr>
            <a:picLocks noChangeAspect="1"/>
          </p:cNvPicPr>
          <p:nvPr/>
        </p:nvPicPr>
        <p:blipFill>
          <a:blip r:embed="rId4"/>
          <a:stretch>
            <a:fillRect/>
          </a:stretch>
        </p:blipFill>
        <p:spPr>
          <a:xfrm>
            <a:off x="7448688" y="1067092"/>
            <a:ext cx="1757747" cy="1949350"/>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0107" y="3574912"/>
            <a:ext cx="3048000" cy="2286000"/>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4462" y="949563"/>
            <a:ext cx="2359989" cy="2406083"/>
          </a:xfrm>
          <a:prstGeom prst="rect">
            <a:avLst/>
          </a:prstGeom>
        </p:spPr>
      </p:pic>
    </p:spTree>
    <p:extLst>
      <p:ext uri="{BB962C8B-B14F-4D97-AF65-F5344CB8AC3E}">
        <p14:creationId xmlns:p14="http://schemas.microsoft.com/office/powerpoint/2010/main" val="18150627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4453" y="576489"/>
            <a:ext cx="7713184" cy="820737"/>
          </a:xfrm>
        </p:spPr>
        <p:txBody>
          <a:bodyPr>
            <a:noAutofit/>
          </a:bodyPr>
          <a:lstStyle/>
          <a:p>
            <a:pPr algn="ctr">
              <a:lnSpc>
                <a:spcPct val="100000"/>
              </a:lnSpc>
            </a:pPr>
            <a:r>
              <a:rPr lang="ru-RU" sz="2000" b="1" dirty="0" smtClean="0">
                <a:solidFill>
                  <a:schemeClr val="accent1">
                    <a:lumMod val="50000"/>
                  </a:schemeClr>
                </a:solidFill>
                <a:latin typeface="Century Gothic" panose="020B0502020202020204" pitchFamily="34" charset="0"/>
              </a:rPr>
              <a:t>Кустовые совещания Профсоюза с руководителями образовательных учреждений</a:t>
            </a:r>
            <a:endParaRPr lang="ru-RU" sz="2000" b="1" dirty="0">
              <a:solidFill>
                <a:schemeClr val="accent1">
                  <a:lumMod val="50000"/>
                </a:schemeClr>
              </a:solidFill>
              <a:latin typeface="Century Gothic" panose="020B0502020202020204" pitchFamily="34" charset="0"/>
            </a:endParaRPr>
          </a:p>
        </p:txBody>
      </p:sp>
      <p:pic>
        <p:nvPicPr>
          <p:cNvPr id="4" name="Рисунок 3"/>
          <p:cNvPicPr>
            <a:picLocks noChangeAspect="1"/>
          </p:cNvPicPr>
          <p:nvPr/>
        </p:nvPicPr>
        <p:blipFill>
          <a:blip r:embed="rId2"/>
          <a:stretch>
            <a:fillRect/>
          </a:stretch>
        </p:blipFill>
        <p:spPr>
          <a:xfrm>
            <a:off x="673433" y="335132"/>
            <a:ext cx="1016000" cy="1126749"/>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42424" b="3704"/>
          <a:stretch/>
        </p:blipFill>
        <p:spPr>
          <a:xfrm>
            <a:off x="3510707" y="4918363"/>
            <a:ext cx="5400676" cy="1939637"/>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22491"/>
          <a:stretch/>
        </p:blipFill>
        <p:spPr>
          <a:xfrm>
            <a:off x="3500582" y="1937311"/>
            <a:ext cx="6096001" cy="2896155"/>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52514" t="30169" r="7531"/>
          <a:stretch/>
        </p:blipFill>
        <p:spPr>
          <a:xfrm>
            <a:off x="493197" y="1937311"/>
            <a:ext cx="2558473" cy="2981052"/>
          </a:xfrm>
          <a:prstGeom prst="rect">
            <a:avLst/>
          </a:prstGeom>
        </p:spPr>
      </p:pic>
      <p:pic>
        <p:nvPicPr>
          <p:cNvPr id="8" name="Рисунок 7"/>
          <p:cNvPicPr>
            <a:picLocks noChangeAspect="1"/>
          </p:cNvPicPr>
          <p:nvPr/>
        </p:nvPicPr>
        <p:blipFill>
          <a:blip r:embed="rId6"/>
          <a:stretch>
            <a:fillRect/>
          </a:stretch>
        </p:blipFill>
        <p:spPr>
          <a:xfrm rot="9584014">
            <a:off x="-201051" y="5160999"/>
            <a:ext cx="749873" cy="853514"/>
          </a:xfrm>
          <a:prstGeom prst="rect">
            <a:avLst/>
          </a:prstGeom>
        </p:spPr>
      </p:pic>
    </p:spTree>
    <p:extLst>
      <p:ext uri="{BB962C8B-B14F-4D97-AF65-F5344CB8AC3E}">
        <p14:creationId xmlns:p14="http://schemas.microsoft.com/office/powerpoint/2010/main" val="32730246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6129" t="37262" b="9642"/>
          <a:stretch/>
        </p:blipFill>
        <p:spPr>
          <a:xfrm>
            <a:off x="1151164" y="1118506"/>
            <a:ext cx="9654624" cy="3641273"/>
          </a:xfrm>
          <a:prstGeom prst="rect">
            <a:avLst/>
          </a:prstGeom>
        </p:spPr>
      </p:pic>
    </p:spTree>
    <p:extLst>
      <p:ext uri="{BB962C8B-B14F-4D97-AF65-F5344CB8AC3E}">
        <p14:creationId xmlns:p14="http://schemas.microsoft.com/office/powerpoint/2010/main" val="37212262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9730" y="272256"/>
            <a:ext cx="7832034" cy="1508760"/>
          </a:xfrm>
        </p:spPr>
        <p:txBody>
          <a:bodyPr>
            <a:normAutofit/>
          </a:bodyPr>
          <a:lstStyle/>
          <a:p>
            <a:r>
              <a:rPr lang="ru-RU" sz="2800" dirty="0" smtClean="0">
                <a:latin typeface="Century Gothic" panose="020B0502020202020204" pitchFamily="34" charset="0"/>
              </a:rPr>
              <a:t>Социальное партнёрство</a:t>
            </a:r>
            <a:endParaRPr lang="ru-RU" sz="2800" dirty="0">
              <a:latin typeface="Century Gothic" panose="020B0502020202020204" pitchFamily="34"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20794" y="462040"/>
            <a:ext cx="2041939" cy="1129192"/>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94" y="1852791"/>
            <a:ext cx="4048223" cy="2633454"/>
          </a:xfrm>
          <a:prstGeom prst="rect">
            <a:avLst/>
          </a:prstGeom>
        </p:spPr>
      </p:pic>
      <p:sp>
        <p:nvSpPr>
          <p:cNvPr id="7" name="Прямоугольник 6"/>
          <p:cNvSpPr/>
          <p:nvPr/>
        </p:nvSpPr>
        <p:spPr>
          <a:xfrm>
            <a:off x="4988378" y="2141964"/>
            <a:ext cx="6361925" cy="1887696"/>
          </a:xfrm>
          <a:prstGeom prst="rect">
            <a:avLst/>
          </a:prstGeom>
        </p:spPr>
        <p:txBody>
          <a:bodyPr wrap="square">
            <a:spAutoFit/>
          </a:bodyPr>
          <a:lstStyle/>
          <a:p>
            <a:pPr>
              <a:lnSpc>
                <a:spcPts val="1960"/>
              </a:lnSpc>
            </a:pPr>
            <a:r>
              <a:rPr lang="ru-RU" dirty="0">
                <a:solidFill>
                  <a:schemeClr val="tx2"/>
                </a:solidFill>
                <a:latin typeface="Century Gothic" panose="020B0502020202020204" pitchFamily="34" charset="0"/>
                <a:ea typeface="Open Sans 1"/>
              </a:rPr>
              <a:t>Действует Отраслевое соглашение по образовательным организациям, находящимся в введении Министерства образования Калининградской области</a:t>
            </a:r>
            <a:r>
              <a:rPr lang="en-US" dirty="0">
                <a:solidFill>
                  <a:schemeClr val="tx2"/>
                </a:solidFill>
                <a:latin typeface="Century Gothic" panose="020B0502020202020204" pitchFamily="34" charset="0"/>
                <a:ea typeface="Open Sans 1"/>
              </a:rPr>
              <a:t> </a:t>
            </a:r>
            <a:r>
              <a:rPr lang="ru-RU" dirty="0">
                <a:solidFill>
                  <a:schemeClr val="tx2"/>
                </a:solidFill>
                <a:latin typeface="Century Gothic" panose="020B0502020202020204" pitchFamily="34" charset="0"/>
                <a:ea typeface="Open Sans 1"/>
              </a:rPr>
              <a:t>на 2023 - 2025 гг.</a:t>
            </a:r>
          </a:p>
          <a:p>
            <a:pPr>
              <a:lnSpc>
                <a:spcPts val="1960"/>
              </a:lnSpc>
            </a:pPr>
            <a:endParaRPr lang="ru-RU" dirty="0" smtClean="0">
              <a:solidFill>
                <a:schemeClr val="tx2"/>
              </a:solidFill>
              <a:latin typeface="Century Gothic" panose="020B0502020202020204" pitchFamily="34" charset="0"/>
              <a:ea typeface="Open Sans 1"/>
            </a:endParaRPr>
          </a:p>
          <a:p>
            <a:pPr>
              <a:lnSpc>
                <a:spcPts val="1960"/>
              </a:lnSpc>
            </a:pPr>
            <a:r>
              <a:rPr lang="ru-RU" dirty="0" smtClean="0">
                <a:solidFill>
                  <a:schemeClr val="tx2"/>
                </a:solidFill>
                <a:latin typeface="Century Gothic" panose="020B0502020202020204" pitchFamily="34" charset="0"/>
                <a:ea typeface="Open Sans 1"/>
              </a:rPr>
              <a:t>В 2023 году Багратионовский </a:t>
            </a:r>
            <a:r>
              <a:rPr lang="ru-RU" dirty="0">
                <a:solidFill>
                  <a:schemeClr val="tx2"/>
                </a:solidFill>
                <a:latin typeface="Century Gothic" panose="020B0502020202020204" pitchFamily="34" charset="0"/>
                <a:ea typeface="Open Sans 1"/>
              </a:rPr>
              <a:t>ГО присоединился к </a:t>
            </a:r>
          </a:p>
          <a:p>
            <a:pPr>
              <a:lnSpc>
                <a:spcPts val="1960"/>
              </a:lnSpc>
            </a:pPr>
            <a:r>
              <a:rPr lang="ru-RU" dirty="0">
                <a:solidFill>
                  <a:schemeClr val="tx2"/>
                </a:solidFill>
                <a:latin typeface="Century Gothic" panose="020B0502020202020204" pitchFamily="34" charset="0"/>
                <a:ea typeface="Open Sans 1"/>
              </a:rPr>
              <a:t>отраслевому соглашению</a:t>
            </a:r>
            <a:r>
              <a:rPr lang="ru-RU" sz="1600" dirty="0">
                <a:solidFill>
                  <a:schemeClr val="tx2"/>
                </a:solidFill>
                <a:latin typeface="Century Gothic" panose="020B0502020202020204" pitchFamily="34" charset="0"/>
                <a:ea typeface="Open Sans 1"/>
              </a:rPr>
              <a:t>.</a:t>
            </a:r>
          </a:p>
        </p:txBody>
      </p:sp>
      <p:pic>
        <p:nvPicPr>
          <p:cNvPr id="8" name="Рисунок 7"/>
          <p:cNvPicPr>
            <a:picLocks noChangeAspect="1"/>
          </p:cNvPicPr>
          <p:nvPr/>
        </p:nvPicPr>
        <p:blipFill>
          <a:blip r:embed="rId5"/>
          <a:stretch>
            <a:fillRect/>
          </a:stretch>
        </p:blipFill>
        <p:spPr>
          <a:xfrm>
            <a:off x="9808263" y="4580392"/>
            <a:ext cx="2127688" cy="2133785"/>
          </a:xfrm>
          <a:prstGeom prst="rect">
            <a:avLst/>
          </a:prstGeom>
        </p:spPr>
      </p:pic>
      <p:sp>
        <p:nvSpPr>
          <p:cNvPr id="9" name="TextBox 8"/>
          <p:cNvSpPr txBox="1"/>
          <p:nvPr/>
        </p:nvSpPr>
        <p:spPr>
          <a:xfrm flipH="1">
            <a:off x="9390524" y="4061314"/>
            <a:ext cx="2651797" cy="369332"/>
          </a:xfrm>
          <a:prstGeom prst="rect">
            <a:avLst/>
          </a:prstGeom>
          <a:noFill/>
        </p:spPr>
        <p:txBody>
          <a:bodyPr wrap="square" rtlCol="0">
            <a:spAutoFit/>
          </a:bodyPr>
          <a:lstStyle/>
          <a:p>
            <a:pPr algn="r"/>
            <a:r>
              <a:rPr lang="ru-RU" dirty="0" smtClean="0"/>
              <a:t>В 94 % ОУ действует КД</a:t>
            </a:r>
            <a:endParaRPr lang="ru-RU" dirty="0"/>
          </a:p>
        </p:txBody>
      </p:sp>
      <p:sp>
        <p:nvSpPr>
          <p:cNvPr id="10" name="Прямоугольник 9"/>
          <p:cNvSpPr/>
          <p:nvPr/>
        </p:nvSpPr>
        <p:spPr>
          <a:xfrm>
            <a:off x="-871854" y="4314987"/>
            <a:ext cx="10992648" cy="923330"/>
          </a:xfrm>
          <a:prstGeom prst="rect">
            <a:avLst/>
          </a:prstGeom>
        </p:spPr>
        <p:txBody>
          <a:bodyPr wrap="square">
            <a:spAutoFit/>
          </a:bodyPr>
          <a:lstStyle/>
          <a:p>
            <a:pPr algn="ctr"/>
            <a:endParaRPr lang="ru-RU" dirty="0" smtClean="0">
              <a:latin typeface="Century Gothic" panose="020B0502020202020204" pitchFamily="34" charset="0"/>
            </a:endParaRPr>
          </a:p>
          <a:p>
            <a:pPr algn="ctr"/>
            <a:r>
              <a:rPr lang="ru-RU" dirty="0" smtClean="0">
                <a:latin typeface="Century Gothic" panose="020B0502020202020204" pitchFamily="34" charset="0"/>
              </a:rPr>
              <a:t>СОВЕЩАНИЯ </a:t>
            </a:r>
            <a:r>
              <a:rPr lang="ru-RU" dirty="0">
                <a:latin typeface="Century Gothic" panose="020B0502020202020204" pitchFamily="34" charset="0"/>
              </a:rPr>
              <a:t>ОБЛАСТНОЙ ОРГАНИЗАЦИИ ПРОФСОЮЗА ДЛЯ РУКОВОДИТЕЛЕЙ ОБРАЗОВАТЕЛЬНЫХ УЧРЕЖДЕНИЙ КАЛИНИНГРАДСКОЙ ОБЛАСТИ</a:t>
            </a:r>
          </a:p>
        </p:txBody>
      </p:sp>
      <p:sp>
        <p:nvSpPr>
          <p:cNvPr id="11" name="Прямоугольник 10"/>
          <p:cNvSpPr/>
          <p:nvPr/>
        </p:nvSpPr>
        <p:spPr>
          <a:xfrm>
            <a:off x="1869621" y="5122658"/>
            <a:ext cx="7938642" cy="1600438"/>
          </a:xfrm>
          <a:prstGeom prst="rect">
            <a:avLst/>
          </a:prstGeom>
        </p:spPr>
        <p:txBody>
          <a:bodyPr wrap="square">
            <a:spAutoFit/>
          </a:bodyPr>
          <a:lstStyle/>
          <a:p>
            <a:pPr algn="r"/>
            <a:r>
              <a:rPr lang="ru-RU" sz="1400" dirty="0" smtClean="0">
                <a:latin typeface="Century Gothic" panose="020B0502020202020204" pitchFamily="34" charset="0"/>
              </a:rPr>
              <a:t>Без заключенных КД:</a:t>
            </a:r>
          </a:p>
          <a:p>
            <a:pPr algn="r"/>
            <a:endParaRPr lang="ru-RU" sz="1400" dirty="0" smtClean="0">
              <a:latin typeface="Century Gothic" panose="020B0502020202020204" pitchFamily="34" charset="0"/>
            </a:endParaRPr>
          </a:p>
          <a:p>
            <a:pPr algn="r"/>
            <a:r>
              <a:rPr lang="en-US" sz="1400" dirty="0" smtClean="0">
                <a:latin typeface="Century Gothic" panose="020B0502020202020204" pitchFamily="34" charset="0"/>
              </a:rPr>
              <a:t>5 </a:t>
            </a:r>
            <a:r>
              <a:rPr lang="ru-RU" sz="1400" dirty="0">
                <a:latin typeface="Century Gothic" panose="020B0502020202020204" pitchFamily="34" charset="0"/>
              </a:rPr>
              <a:t>общеобразовательных организаций</a:t>
            </a:r>
          </a:p>
          <a:p>
            <a:pPr algn="r"/>
            <a:r>
              <a:rPr lang="ru-RU" sz="1400" dirty="0">
                <a:latin typeface="Century Gothic" panose="020B0502020202020204" pitchFamily="34" charset="0"/>
              </a:rPr>
              <a:t>1 учреждение дошкольного образования</a:t>
            </a:r>
          </a:p>
          <a:p>
            <a:pPr algn="r"/>
            <a:r>
              <a:rPr lang="ru-RU" sz="1400" dirty="0">
                <a:latin typeface="Century Gothic" panose="020B0502020202020204" pitchFamily="34" charset="0"/>
              </a:rPr>
              <a:t>1 учреждение СПО</a:t>
            </a:r>
          </a:p>
          <a:p>
            <a:pPr algn="r"/>
            <a:endParaRPr lang="ru-RU" sz="1400" dirty="0">
              <a:latin typeface="Century Gothic" panose="020B0502020202020204" pitchFamily="34" charset="0"/>
            </a:endParaRPr>
          </a:p>
          <a:p>
            <a:pPr algn="r"/>
            <a:r>
              <a:rPr lang="ru-RU" sz="1400" dirty="0">
                <a:latin typeface="Century Gothic" panose="020B0502020202020204" pitchFamily="34" charset="0"/>
              </a:rPr>
              <a:t>2 учреждения категории «другие»</a:t>
            </a:r>
            <a:endParaRPr lang="en-US" sz="1400" dirty="0">
              <a:latin typeface="Century Gothic" panose="020B0502020202020204" pitchFamily="34" charset="0"/>
            </a:endParaRPr>
          </a:p>
        </p:txBody>
      </p:sp>
      <p:sp>
        <p:nvSpPr>
          <p:cNvPr id="12" name="Прямоугольник 11"/>
          <p:cNvSpPr/>
          <p:nvPr/>
        </p:nvSpPr>
        <p:spPr>
          <a:xfrm>
            <a:off x="-405493" y="5499193"/>
            <a:ext cx="6613345" cy="1200329"/>
          </a:xfrm>
          <a:prstGeom prst="rect">
            <a:avLst/>
          </a:prstGeom>
        </p:spPr>
        <p:txBody>
          <a:bodyPr wrap="square">
            <a:spAutoFit/>
          </a:bodyPr>
          <a:lstStyle/>
          <a:p>
            <a:pPr algn="ctr"/>
            <a:r>
              <a:rPr lang="ru-RU" dirty="0">
                <a:latin typeface="Century Gothic" panose="020B0502020202020204" pitchFamily="34" charset="0"/>
              </a:rPr>
              <a:t>Продлено действие </a:t>
            </a:r>
          </a:p>
          <a:p>
            <a:pPr algn="ctr"/>
            <a:r>
              <a:rPr lang="ru-RU" dirty="0">
                <a:latin typeface="Century Gothic" panose="020B0502020202020204" pitchFamily="34" charset="0"/>
              </a:rPr>
              <a:t>Территориального  отраслевого </a:t>
            </a:r>
            <a:r>
              <a:rPr lang="ru-RU" dirty="0" smtClean="0">
                <a:latin typeface="Century Gothic" panose="020B0502020202020204" pitchFamily="34" charset="0"/>
              </a:rPr>
              <a:t>соглашения</a:t>
            </a:r>
          </a:p>
          <a:p>
            <a:pPr algn="ctr"/>
            <a:r>
              <a:rPr lang="ru-RU" dirty="0" smtClean="0">
                <a:latin typeface="Century Gothic" panose="020B0502020202020204" pitchFamily="34" charset="0"/>
              </a:rPr>
              <a:t> </a:t>
            </a:r>
            <a:r>
              <a:rPr lang="ru-RU" dirty="0">
                <a:latin typeface="Century Gothic" panose="020B0502020202020204" pitchFamily="34" charset="0"/>
              </a:rPr>
              <a:t>с городом Калининград </a:t>
            </a:r>
          </a:p>
          <a:p>
            <a:pPr algn="ctr"/>
            <a:r>
              <a:rPr lang="ru-RU" dirty="0">
                <a:latin typeface="Century Gothic" panose="020B0502020202020204" pitchFamily="34" charset="0"/>
              </a:rPr>
              <a:t>2024-2026гг.</a:t>
            </a:r>
            <a:endParaRPr lang="en-US" dirty="0">
              <a:latin typeface="Century Gothic" panose="020B0502020202020204" pitchFamily="34" charset="0"/>
            </a:endParaRPr>
          </a:p>
        </p:txBody>
      </p:sp>
    </p:spTree>
    <p:extLst>
      <p:ext uri="{BB962C8B-B14F-4D97-AF65-F5344CB8AC3E}">
        <p14:creationId xmlns:p14="http://schemas.microsoft.com/office/powerpoint/2010/main" val="2539380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2976" t="18810"/>
          <a:stretch/>
        </p:blipFill>
        <p:spPr>
          <a:xfrm>
            <a:off x="1567542" y="595991"/>
            <a:ext cx="8871857" cy="5568043"/>
          </a:xfrm>
          <a:prstGeom prst="rect">
            <a:avLst/>
          </a:prstGeom>
        </p:spPr>
      </p:pic>
    </p:spTree>
    <p:extLst>
      <p:ext uri="{BB962C8B-B14F-4D97-AF65-F5344CB8AC3E}">
        <p14:creationId xmlns:p14="http://schemas.microsoft.com/office/powerpoint/2010/main" val="724906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4307" y="478201"/>
            <a:ext cx="8313837" cy="5543641"/>
          </a:xfrm>
        </p:spPr>
      </p:pic>
    </p:spTree>
    <p:extLst>
      <p:ext uri="{BB962C8B-B14F-4D97-AF65-F5344CB8AC3E}">
        <p14:creationId xmlns:p14="http://schemas.microsoft.com/office/powerpoint/2010/main" val="3084171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6660"/>
          <a:stretch/>
        </p:blipFill>
        <p:spPr>
          <a:xfrm>
            <a:off x="2364093" y="3888582"/>
            <a:ext cx="6528600" cy="2756127"/>
          </a:xfr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29286"/>
          <a:stretch/>
        </p:blipFill>
        <p:spPr>
          <a:xfrm>
            <a:off x="2364093" y="579665"/>
            <a:ext cx="6393637" cy="2929959"/>
          </a:xfrm>
          <a:prstGeom prst="rect">
            <a:avLst/>
          </a:prstGeom>
        </p:spPr>
      </p:pic>
    </p:spTree>
    <p:extLst>
      <p:ext uri="{BB962C8B-B14F-4D97-AF65-F5344CB8AC3E}">
        <p14:creationId xmlns:p14="http://schemas.microsoft.com/office/powerpoint/2010/main" val="745856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2496827" cy="1506471"/>
          </a:xfrm>
          <a:custGeom>
            <a:avLst/>
            <a:gdLst/>
            <a:ahLst/>
            <a:cxnLst/>
            <a:rect l="l" t="t" r="r" b="b"/>
            <a:pathLst>
              <a:path w="3745240" h="2259707">
                <a:moveTo>
                  <a:pt x="0" y="0"/>
                </a:moveTo>
                <a:lnTo>
                  <a:pt x="3745240" y="0"/>
                </a:lnTo>
                <a:lnTo>
                  <a:pt x="3745240" y="2259707"/>
                </a:lnTo>
                <a:lnTo>
                  <a:pt x="0" y="2259707"/>
                </a:lnTo>
                <a:lnTo>
                  <a:pt x="0" y="0"/>
                </a:lnTo>
                <a:close/>
              </a:path>
            </a:pathLst>
          </a:custGeom>
          <a:blipFill>
            <a:blip r:embed="rId2" cstate="print"/>
            <a:stretch>
              <a:fillRect r="-169" b="-13377"/>
            </a:stretch>
          </a:blipFill>
        </p:spPr>
      </p:sp>
      <p:grpSp>
        <p:nvGrpSpPr>
          <p:cNvPr id="3" name="Group 3"/>
          <p:cNvGrpSpPr/>
          <p:nvPr/>
        </p:nvGrpSpPr>
        <p:grpSpPr>
          <a:xfrm rot="1091263">
            <a:off x="1096190" y="6112208"/>
            <a:ext cx="3719298" cy="3224920"/>
            <a:chOff x="0" y="0"/>
            <a:chExt cx="1866385" cy="1618301"/>
          </a:xfrm>
        </p:grpSpPr>
        <p:sp>
          <p:nvSpPr>
            <p:cNvPr id="4" name="Freeform 4"/>
            <p:cNvSpPr/>
            <p:nvPr/>
          </p:nvSpPr>
          <p:spPr>
            <a:xfrm>
              <a:off x="0" y="0"/>
              <a:ext cx="1866385" cy="1618301"/>
            </a:xfrm>
            <a:custGeom>
              <a:avLst/>
              <a:gdLst/>
              <a:ahLst/>
              <a:cxnLst/>
              <a:rect l="l" t="t" r="r" b="b"/>
              <a:pathLst>
                <a:path w="1866385" h="1618301">
                  <a:moveTo>
                    <a:pt x="933193" y="0"/>
                  </a:moveTo>
                  <a:cubicBezTo>
                    <a:pt x="417805" y="0"/>
                    <a:pt x="0" y="362269"/>
                    <a:pt x="0" y="809150"/>
                  </a:cubicBezTo>
                  <a:cubicBezTo>
                    <a:pt x="0" y="1256032"/>
                    <a:pt x="417805" y="1618301"/>
                    <a:pt x="933193" y="1618301"/>
                  </a:cubicBezTo>
                  <a:cubicBezTo>
                    <a:pt x="1448580" y="1618301"/>
                    <a:pt x="1866385" y="1256032"/>
                    <a:pt x="1866385" y="809150"/>
                  </a:cubicBezTo>
                  <a:cubicBezTo>
                    <a:pt x="1866385" y="362269"/>
                    <a:pt x="1448580" y="0"/>
                    <a:pt x="933193" y="0"/>
                  </a:cubicBezTo>
                  <a:close/>
                </a:path>
              </a:pathLst>
            </a:custGeom>
            <a:solidFill>
              <a:srgbClr val="5EBED3">
                <a:alpha val="81961"/>
              </a:srgbClr>
            </a:solidFill>
          </p:spPr>
        </p:sp>
        <p:sp>
          <p:nvSpPr>
            <p:cNvPr id="5" name="TextBox 5"/>
            <p:cNvSpPr txBox="1"/>
            <p:nvPr/>
          </p:nvSpPr>
          <p:spPr>
            <a:xfrm>
              <a:off x="174974" y="113616"/>
              <a:ext cx="1516438" cy="135297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rot="-96912" flipH="1">
            <a:off x="-39172" y="4660775"/>
            <a:ext cx="2954836" cy="3022850"/>
          </a:xfrm>
          <a:custGeom>
            <a:avLst/>
            <a:gdLst/>
            <a:ahLst/>
            <a:cxnLst/>
            <a:rect l="l" t="t" r="r" b="b"/>
            <a:pathLst>
              <a:path w="4432254" h="4534275">
                <a:moveTo>
                  <a:pt x="4432254" y="0"/>
                </a:moveTo>
                <a:lnTo>
                  <a:pt x="0" y="0"/>
                </a:lnTo>
                <a:lnTo>
                  <a:pt x="0" y="4534276"/>
                </a:lnTo>
                <a:lnTo>
                  <a:pt x="4432254" y="4534276"/>
                </a:lnTo>
                <a:lnTo>
                  <a:pt x="4432254"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9960576" y="1"/>
            <a:ext cx="2231425" cy="1633947"/>
          </a:xfrm>
          <a:custGeom>
            <a:avLst/>
            <a:gdLst/>
            <a:ahLst/>
            <a:cxnLst/>
            <a:rect l="l" t="t" r="r" b="b"/>
            <a:pathLst>
              <a:path w="3347137" h="2450921">
                <a:moveTo>
                  <a:pt x="0" y="0"/>
                </a:moveTo>
                <a:lnTo>
                  <a:pt x="3347137" y="0"/>
                </a:lnTo>
                <a:lnTo>
                  <a:pt x="3347137" y="2450921"/>
                </a:lnTo>
                <a:lnTo>
                  <a:pt x="0" y="2450921"/>
                </a:lnTo>
                <a:lnTo>
                  <a:pt x="0" y="0"/>
                </a:lnTo>
                <a:close/>
              </a:path>
            </a:pathLst>
          </a:custGeom>
          <a:blipFill>
            <a:blip r:embed="rId5"/>
            <a:stretch>
              <a:fillRect b="-1571"/>
            </a:stretch>
          </a:blipFill>
        </p:spPr>
      </p:sp>
      <p:sp>
        <p:nvSpPr>
          <p:cNvPr id="8" name="TextBox 8"/>
          <p:cNvSpPr txBox="1"/>
          <p:nvPr/>
        </p:nvSpPr>
        <p:spPr>
          <a:xfrm>
            <a:off x="4972912" y="753474"/>
            <a:ext cx="1840905" cy="569900"/>
          </a:xfrm>
          <a:prstGeom prst="rect">
            <a:avLst/>
          </a:prstGeom>
        </p:spPr>
        <p:txBody>
          <a:bodyPr lIns="0" tIns="0" rIns="0" bIns="0" rtlCol="0" anchor="t">
            <a:spAutoFit/>
          </a:bodyPr>
          <a:lstStyle/>
          <a:p>
            <a:pPr algn="ctr" defTabSz="609630">
              <a:lnSpc>
                <a:spcPts val="4853"/>
              </a:lnSpc>
            </a:pPr>
            <a:r>
              <a:rPr lang="en-US" sz="3466" dirty="0" err="1">
                <a:solidFill>
                  <a:srgbClr val="5D95AE"/>
                </a:solidFill>
                <a:latin typeface="Century Gothic" pitchFamily="34" charset="0"/>
              </a:rPr>
              <a:t>Задачи</a:t>
            </a:r>
            <a:r>
              <a:rPr lang="en-US" sz="3466" dirty="0">
                <a:solidFill>
                  <a:srgbClr val="5D95AE"/>
                </a:solidFill>
                <a:latin typeface="Century Gothic" pitchFamily="34" charset="0"/>
              </a:rPr>
              <a:t>:</a:t>
            </a:r>
          </a:p>
        </p:txBody>
      </p:sp>
      <p:sp>
        <p:nvSpPr>
          <p:cNvPr id="9" name="TextBox 9"/>
          <p:cNvSpPr txBox="1"/>
          <p:nvPr/>
        </p:nvSpPr>
        <p:spPr>
          <a:xfrm>
            <a:off x="1263833" y="1394983"/>
            <a:ext cx="9759767" cy="4284314"/>
          </a:xfrm>
          <a:prstGeom prst="rect">
            <a:avLst/>
          </a:prstGeom>
        </p:spPr>
        <p:txBody>
          <a:bodyPr wrap="square" lIns="0" tIns="0" rIns="0" bIns="0" rtlCol="0" anchor="t">
            <a:spAutoFit/>
          </a:bodyPr>
          <a:lstStyle/>
          <a:p>
            <a:pPr defTabSz="609630">
              <a:lnSpc>
                <a:spcPts val="2053"/>
              </a:lnSpc>
            </a:pPr>
            <a:r>
              <a:rPr lang="en-US" sz="1466" dirty="0">
                <a:solidFill>
                  <a:srgbClr val="17647F"/>
                </a:solidFill>
                <a:latin typeface="Century Gothic" pitchFamily="34" charset="0"/>
              </a:rPr>
              <a:t>1. </a:t>
            </a:r>
            <a:r>
              <a:rPr lang="en-US" sz="1466" dirty="0" err="1">
                <a:solidFill>
                  <a:srgbClr val="17647F"/>
                </a:solidFill>
                <a:latin typeface="Century Gothic" pitchFamily="34" charset="0"/>
              </a:rPr>
              <a:t>Отстаивать</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права</a:t>
            </a:r>
            <a:r>
              <a:rPr lang="en-US" sz="1466" dirty="0">
                <a:solidFill>
                  <a:srgbClr val="17647F"/>
                </a:solidFill>
                <a:latin typeface="Century Gothic" pitchFamily="34" charset="0"/>
              </a:rPr>
              <a:t> и </a:t>
            </a:r>
            <a:r>
              <a:rPr lang="en-US" sz="1466" dirty="0" err="1">
                <a:solidFill>
                  <a:srgbClr val="17647F"/>
                </a:solidFill>
                <a:latin typeface="Century Gothic" pitchFamily="34" charset="0"/>
              </a:rPr>
              <a:t>осуществлять</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представительство</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интересов</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работников</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отрасли</a:t>
            </a:r>
            <a:r>
              <a:rPr lang="en-US" sz="1466" dirty="0">
                <a:solidFill>
                  <a:srgbClr val="17647F"/>
                </a:solidFill>
                <a:latin typeface="Century Gothic" pitchFamily="34" charset="0"/>
              </a:rPr>
              <a:t>. </a:t>
            </a:r>
          </a:p>
          <a:p>
            <a:pPr defTabSz="609630">
              <a:lnSpc>
                <a:spcPts val="2053"/>
              </a:lnSpc>
            </a:pPr>
            <a:r>
              <a:rPr lang="en-US" sz="1466" dirty="0">
                <a:solidFill>
                  <a:srgbClr val="17647F"/>
                </a:solidFill>
                <a:latin typeface="Century Gothic" pitchFamily="34" charset="0"/>
              </a:rPr>
              <a:t>2. </a:t>
            </a:r>
            <a:r>
              <a:rPr lang="en-US" sz="1466" dirty="0" err="1">
                <a:solidFill>
                  <a:srgbClr val="17647F"/>
                </a:solidFill>
                <a:latin typeface="Century Gothic" pitchFamily="34" charset="0"/>
              </a:rPr>
              <a:t>Осуществлять</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контроль</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за</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соблюдением</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работодателями</a:t>
            </a:r>
            <a:r>
              <a:rPr lang="en-US" sz="1466" dirty="0">
                <a:solidFill>
                  <a:srgbClr val="17647F"/>
                </a:solidFill>
                <a:latin typeface="Century Gothic" pitchFamily="34" charset="0"/>
              </a:rPr>
              <a:t> и </a:t>
            </a:r>
            <a:r>
              <a:rPr lang="en-US" sz="1466" dirty="0" err="1">
                <a:solidFill>
                  <a:srgbClr val="17647F"/>
                </a:solidFill>
                <a:latin typeface="Century Gothic" pitchFamily="34" charset="0"/>
              </a:rPr>
              <a:t>их</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представителями</a:t>
            </a:r>
            <a:endParaRPr lang="en-US" sz="1466" dirty="0">
              <a:solidFill>
                <a:srgbClr val="17647F"/>
              </a:solidFill>
              <a:latin typeface="Century Gothic" pitchFamily="34" charset="0"/>
            </a:endParaRPr>
          </a:p>
          <a:p>
            <a:pPr defTabSz="609630">
              <a:lnSpc>
                <a:spcPts val="2053"/>
              </a:lnSpc>
            </a:pPr>
            <a:r>
              <a:rPr lang="en-US" sz="1466" dirty="0" err="1">
                <a:solidFill>
                  <a:srgbClr val="17647F"/>
                </a:solidFill>
                <a:latin typeface="Century Gothic" pitchFamily="34" charset="0"/>
              </a:rPr>
              <a:t>трудового</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законодательства</a:t>
            </a:r>
            <a:r>
              <a:rPr lang="en-US" sz="1466" dirty="0">
                <a:solidFill>
                  <a:srgbClr val="17647F"/>
                </a:solidFill>
                <a:latin typeface="Century Gothic" pitchFamily="34" charset="0"/>
              </a:rPr>
              <a:t> и </a:t>
            </a:r>
            <a:r>
              <a:rPr lang="en-US" sz="1466" dirty="0" err="1">
                <a:solidFill>
                  <a:srgbClr val="17647F"/>
                </a:solidFill>
                <a:latin typeface="Century Gothic" pitchFamily="34" charset="0"/>
              </a:rPr>
              <a:t>иных</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нормативных</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правовых</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актов</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содержащих</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нормы</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трудового</a:t>
            </a:r>
            <a:r>
              <a:rPr lang="ru-RU" sz="1466" dirty="0">
                <a:solidFill>
                  <a:srgbClr val="17647F"/>
                </a:solidFill>
                <a:latin typeface="Century Gothic" pitchFamily="34" charset="0"/>
              </a:rPr>
              <a:t> п</a:t>
            </a:r>
            <a:r>
              <a:rPr lang="en-US" sz="1466" dirty="0" err="1">
                <a:solidFill>
                  <a:srgbClr val="17647F"/>
                </a:solidFill>
                <a:latin typeface="Century Gothic" pitchFamily="34" charset="0"/>
              </a:rPr>
              <a:t>рава</a:t>
            </a:r>
            <a:r>
              <a:rPr lang="en-US" sz="1466" dirty="0">
                <a:solidFill>
                  <a:srgbClr val="17647F"/>
                </a:solidFill>
                <a:latin typeface="Century Gothic" pitchFamily="34" charset="0"/>
              </a:rPr>
              <a:t>. </a:t>
            </a:r>
          </a:p>
          <a:p>
            <a:pPr defTabSz="609630">
              <a:lnSpc>
                <a:spcPts val="2053"/>
              </a:lnSpc>
            </a:pPr>
            <a:r>
              <a:rPr lang="en-US" sz="1466" dirty="0">
                <a:solidFill>
                  <a:srgbClr val="17647F"/>
                </a:solidFill>
                <a:latin typeface="Century Gothic" pitchFamily="34" charset="0"/>
              </a:rPr>
              <a:t>3. </a:t>
            </a:r>
            <a:r>
              <a:rPr lang="en-US" sz="1466" dirty="0" err="1">
                <a:solidFill>
                  <a:srgbClr val="17647F"/>
                </a:solidFill>
                <a:latin typeface="Century Gothic" pitchFamily="34" charset="0"/>
              </a:rPr>
              <a:t>Организовать</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работу</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по</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контролю</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за</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обеспечением</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здоровых</a:t>
            </a:r>
            <a:r>
              <a:rPr lang="en-US" sz="1466" dirty="0">
                <a:solidFill>
                  <a:srgbClr val="17647F"/>
                </a:solidFill>
                <a:latin typeface="Century Gothic" pitchFamily="34" charset="0"/>
              </a:rPr>
              <a:t> и </a:t>
            </a:r>
            <a:r>
              <a:rPr lang="en-US" sz="1466" dirty="0" err="1">
                <a:solidFill>
                  <a:srgbClr val="17647F"/>
                </a:solidFill>
                <a:latin typeface="Century Gothic" pitchFamily="34" charset="0"/>
              </a:rPr>
              <a:t>безопасных</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условий</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труда</a:t>
            </a:r>
            <a:r>
              <a:rPr lang="en-US" sz="1466" dirty="0">
                <a:solidFill>
                  <a:srgbClr val="17647F"/>
                </a:solidFill>
                <a:latin typeface="Century Gothic" pitchFamily="34" charset="0"/>
              </a:rPr>
              <a:t> в </a:t>
            </a:r>
            <a:r>
              <a:rPr lang="en-US" sz="1466" dirty="0" err="1">
                <a:solidFill>
                  <a:srgbClr val="17647F"/>
                </a:solidFill>
                <a:latin typeface="Century Gothic" pitchFamily="34" charset="0"/>
              </a:rPr>
              <a:t>организациях</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сферы</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образования</a:t>
            </a:r>
            <a:r>
              <a:rPr lang="en-US" sz="1466" dirty="0">
                <a:solidFill>
                  <a:srgbClr val="17647F"/>
                </a:solidFill>
                <a:latin typeface="Century Gothic" pitchFamily="34" charset="0"/>
              </a:rPr>
              <a:t>.</a:t>
            </a:r>
          </a:p>
          <a:p>
            <a:pPr defTabSz="609630">
              <a:lnSpc>
                <a:spcPts val="2053"/>
              </a:lnSpc>
            </a:pPr>
            <a:r>
              <a:rPr lang="en-US" sz="1466" dirty="0">
                <a:solidFill>
                  <a:srgbClr val="17647F"/>
                </a:solidFill>
                <a:latin typeface="Century Gothic" pitchFamily="34" charset="0"/>
              </a:rPr>
              <a:t>4. </a:t>
            </a:r>
            <a:r>
              <a:rPr lang="en-US" sz="1466" dirty="0" err="1">
                <a:solidFill>
                  <a:srgbClr val="17647F"/>
                </a:solidFill>
                <a:latin typeface="Century Gothic" pitchFamily="34" charset="0"/>
              </a:rPr>
              <a:t>Содействовать</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своевременному</a:t>
            </a:r>
            <a:r>
              <a:rPr lang="en-US" sz="1466" dirty="0">
                <a:solidFill>
                  <a:srgbClr val="17647F"/>
                </a:solidFill>
                <a:latin typeface="Century Gothic" pitchFamily="34" charset="0"/>
              </a:rPr>
              <a:t> и </a:t>
            </a:r>
            <a:r>
              <a:rPr lang="en-US" sz="1466" dirty="0" err="1">
                <a:solidFill>
                  <a:srgbClr val="17647F"/>
                </a:solidFill>
                <a:latin typeface="Century Gothic" pitchFamily="34" charset="0"/>
              </a:rPr>
              <a:t>качественному</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повышению</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квалификации</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работников</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образования</a:t>
            </a:r>
            <a:r>
              <a:rPr lang="en-US" sz="1466" dirty="0">
                <a:solidFill>
                  <a:srgbClr val="17647F"/>
                </a:solidFill>
                <a:latin typeface="Century Gothic" pitchFamily="34" charset="0"/>
              </a:rPr>
              <a:t>.</a:t>
            </a:r>
          </a:p>
          <a:p>
            <a:pPr defTabSz="609630">
              <a:lnSpc>
                <a:spcPts val="2053"/>
              </a:lnSpc>
            </a:pPr>
            <a:r>
              <a:rPr lang="en-US" sz="1466" dirty="0">
                <a:solidFill>
                  <a:srgbClr val="17647F"/>
                </a:solidFill>
                <a:latin typeface="Century Gothic" pitchFamily="34" charset="0"/>
              </a:rPr>
              <a:t>5. </a:t>
            </a:r>
            <a:r>
              <a:rPr lang="en-US" sz="1466" dirty="0" err="1">
                <a:solidFill>
                  <a:srgbClr val="17647F"/>
                </a:solidFill>
                <a:latin typeface="Century Gothic" pitchFamily="34" charset="0"/>
              </a:rPr>
              <a:t>Продолжить</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работу</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по</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развитию</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профессиональной</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солидарности</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взаимопомощи</a:t>
            </a:r>
            <a:r>
              <a:rPr lang="en-US" sz="1466" dirty="0">
                <a:solidFill>
                  <a:srgbClr val="17647F"/>
                </a:solidFill>
                <a:latin typeface="Century Gothic" pitchFamily="34" charset="0"/>
              </a:rPr>
              <a:t> и </a:t>
            </a:r>
            <a:r>
              <a:rPr lang="en-US" sz="1466" dirty="0" err="1">
                <a:solidFill>
                  <a:srgbClr val="17647F"/>
                </a:solidFill>
                <a:latin typeface="Century Gothic" pitchFamily="34" charset="0"/>
              </a:rPr>
              <a:t>сотрудничества</a:t>
            </a:r>
            <a:r>
              <a:rPr lang="en-US" sz="1466" dirty="0">
                <a:solidFill>
                  <a:srgbClr val="17647F"/>
                </a:solidFill>
                <a:latin typeface="Century Gothic" pitchFamily="34" charset="0"/>
              </a:rPr>
              <a:t> в </a:t>
            </a:r>
            <a:r>
              <a:rPr lang="en-US" sz="1466" dirty="0" err="1">
                <a:solidFill>
                  <a:srgbClr val="17647F"/>
                </a:solidFill>
                <a:latin typeface="Century Gothic" pitchFamily="34" charset="0"/>
              </a:rPr>
              <a:t>организациях</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сферы</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образования</a:t>
            </a:r>
            <a:r>
              <a:rPr lang="en-US" sz="1466" dirty="0">
                <a:solidFill>
                  <a:srgbClr val="17647F"/>
                </a:solidFill>
                <a:latin typeface="Century Gothic" pitchFamily="34" charset="0"/>
              </a:rPr>
              <a:t>.</a:t>
            </a:r>
          </a:p>
          <a:p>
            <a:pPr defTabSz="609630">
              <a:lnSpc>
                <a:spcPts val="2053"/>
              </a:lnSpc>
            </a:pPr>
            <a:r>
              <a:rPr lang="en-US" sz="1466" dirty="0">
                <a:solidFill>
                  <a:srgbClr val="17647F"/>
                </a:solidFill>
                <a:latin typeface="Century Gothic" pitchFamily="34" charset="0"/>
              </a:rPr>
              <a:t>5. </a:t>
            </a:r>
            <a:r>
              <a:rPr lang="en-US" sz="1466" dirty="0" err="1">
                <a:solidFill>
                  <a:srgbClr val="17647F"/>
                </a:solidFill>
                <a:latin typeface="Century Gothic" pitchFamily="34" charset="0"/>
              </a:rPr>
              <a:t>Осуществлять</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методическое</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сопровождение</a:t>
            </a:r>
            <a:r>
              <a:rPr lang="en-US" sz="1466" dirty="0">
                <a:solidFill>
                  <a:srgbClr val="17647F"/>
                </a:solidFill>
                <a:latin typeface="Century Gothic" pitchFamily="34" charset="0"/>
              </a:rPr>
              <a:t> и </a:t>
            </a:r>
            <a:r>
              <a:rPr lang="en-US" sz="1466" dirty="0" err="1">
                <a:solidFill>
                  <a:srgbClr val="17647F"/>
                </a:solidFill>
                <a:latin typeface="Century Gothic" pitchFamily="34" charset="0"/>
              </a:rPr>
              <a:t>контроль</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за</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проведением</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отчетно</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выборной</a:t>
            </a:r>
            <a:r>
              <a:rPr lang="en-US" sz="1466" dirty="0">
                <a:solidFill>
                  <a:srgbClr val="17647F"/>
                </a:solidFill>
                <a:latin typeface="Century Gothic" pitchFamily="34" charset="0"/>
              </a:rPr>
              <a:t> </a:t>
            </a:r>
            <a:endParaRPr lang="ru-RU" sz="1466" dirty="0">
              <a:solidFill>
                <a:srgbClr val="17647F"/>
              </a:solidFill>
              <a:latin typeface="Century Gothic" pitchFamily="34" charset="0"/>
            </a:endParaRPr>
          </a:p>
          <a:p>
            <a:pPr defTabSz="609630">
              <a:lnSpc>
                <a:spcPts val="2053"/>
              </a:lnSpc>
            </a:pPr>
            <a:r>
              <a:rPr lang="en-US" sz="1466" dirty="0" err="1">
                <a:solidFill>
                  <a:srgbClr val="17647F"/>
                </a:solidFill>
                <a:latin typeface="Century Gothic" pitchFamily="34" charset="0"/>
              </a:rPr>
              <a:t>кампании</a:t>
            </a:r>
            <a:r>
              <a:rPr lang="en-US" sz="1466" dirty="0">
                <a:solidFill>
                  <a:srgbClr val="17647F"/>
                </a:solidFill>
                <a:latin typeface="Century Gothic" pitchFamily="34" charset="0"/>
              </a:rPr>
              <a:t> в </a:t>
            </a:r>
            <a:r>
              <a:rPr lang="en-US" sz="1466" dirty="0" err="1">
                <a:solidFill>
                  <a:srgbClr val="17647F"/>
                </a:solidFill>
                <a:latin typeface="Century Gothic" pitchFamily="34" charset="0"/>
              </a:rPr>
              <a:t>регионе</a:t>
            </a:r>
            <a:r>
              <a:rPr lang="en-US" sz="1466" dirty="0">
                <a:solidFill>
                  <a:srgbClr val="17647F"/>
                </a:solidFill>
                <a:latin typeface="Century Gothic" pitchFamily="34" charset="0"/>
              </a:rPr>
              <a:t>.</a:t>
            </a:r>
          </a:p>
          <a:p>
            <a:pPr defTabSz="609630">
              <a:lnSpc>
                <a:spcPts val="2053"/>
              </a:lnSpc>
            </a:pPr>
            <a:r>
              <a:rPr lang="en-US" sz="1466" dirty="0">
                <a:solidFill>
                  <a:srgbClr val="17647F"/>
                </a:solidFill>
                <a:latin typeface="Century Gothic" pitchFamily="34" charset="0"/>
              </a:rPr>
              <a:t>6. </a:t>
            </a:r>
            <a:r>
              <a:rPr lang="en-US" sz="1466" dirty="0" err="1">
                <a:solidFill>
                  <a:srgbClr val="17647F"/>
                </a:solidFill>
                <a:latin typeface="Century Gothic" pitchFamily="34" charset="0"/>
              </a:rPr>
              <a:t>Организовать</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работу</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по</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проведению</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мероприятий</a:t>
            </a:r>
            <a:r>
              <a:rPr lang="en-US" sz="1466" dirty="0">
                <a:solidFill>
                  <a:srgbClr val="17647F"/>
                </a:solidFill>
                <a:latin typeface="Century Gothic" pitchFamily="34" charset="0"/>
              </a:rPr>
              <a:t> с </a:t>
            </a:r>
            <a:r>
              <a:rPr lang="en-US" sz="1466" dirty="0" err="1">
                <a:solidFill>
                  <a:srgbClr val="17647F"/>
                </a:solidFill>
                <a:latin typeface="Century Gothic" pitchFamily="34" charset="0"/>
              </a:rPr>
              <a:t>акцентом</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на</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основы</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госполитики</a:t>
            </a:r>
            <a:r>
              <a:rPr lang="en-US" sz="1466" dirty="0">
                <a:solidFill>
                  <a:srgbClr val="17647F"/>
                </a:solidFill>
                <a:latin typeface="Century Gothic" pitchFamily="34" charset="0"/>
              </a:rPr>
              <a:t> </a:t>
            </a:r>
            <a:endParaRPr lang="ru-RU" sz="1466" dirty="0">
              <a:solidFill>
                <a:srgbClr val="17647F"/>
              </a:solidFill>
              <a:latin typeface="Century Gothic" pitchFamily="34" charset="0"/>
            </a:endParaRPr>
          </a:p>
          <a:p>
            <a:pPr defTabSz="609630">
              <a:lnSpc>
                <a:spcPts val="2053"/>
              </a:lnSpc>
            </a:pPr>
            <a:r>
              <a:rPr lang="en-US" sz="1466" dirty="0" err="1">
                <a:solidFill>
                  <a:srgbClr val="17647F"/>
                </a:solidFill>
                <a:latin typeface="Century Gothic" pitchFamily="34" charset="0"/>
              </a:rPr>
              <a:t>по</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сохранению</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традиционных</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ценностей</a:t>
            </a:r>
            <a:r>
              <a:rPr lang="en-US" sz="1466" dirty="0">
                <a:solidFill>
                  <a:srgbClr val="17647F"/>
                </a:solidFill>
                <a:latin typeface="Century Gothic" pitchFamily="34" charset="0"/>
              </a:rPr>
              <a:t>, к </a:t>
            </a:r>
            <a:r>
              <a:rPr lang="en-US" sz="1466" dirty="0" err="1">
                <a:solidFill>
                  <a:srgbClr val="17647F"/>
                </a:solidFill>
                <a:latin typeface="Century Gothic" pitchFamily="34" charset="0"/>
              </a:rPr>
              <a:t>которым</a:t>
            </a:r>
            <a:r>
              <a:rPr lang="en-US" sz="1466" dirty="0">
                <a:solidFill>
                  <a:srgbClr val="17647F"/>
                </a:solidFill>
                <a:latin typeface="Century Gothic" pitchFamily="34" charset="0"/>
              </a:rPr>
              <a:t> в </a:t>
            </a:r>
            <a:r>
              <a:rPr lang="en-US" sz="1466" dirty="0" err="1">
                <a:solidFill>
                  <a:srgbClr val="17647F"/>
                </a:solidFill>
                <a:latin typeface="Century Gothic" pitchFamily="34" charset="0"/>
              </a:rPr>
              <a:t>том</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числе</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отнесены</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жизнь</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достоинство</a:t>
            </a:r>
            <a:r>
              <a:rPr lang="en-US" sz="1466" dirty="0">
                <a:solidFill>
                  <a:srgbClr val="17647F"/>
                </a:solidFill>
                <a:latin typeface="Century Gothic" pitchFamily="34" charset="0"/>
              </a:rPr>
              <a:t>, </a:t>
            </a:r>
            <a:endParaRPr lang="ru-RU" sz="1466" dirty="0">
              <a:solidFill>
                <a:srgbClr val="17647F"/>
              </a:solidFill>
              <a:latin typeface="Century Gothic" pitchFamily="34" charset="0"/>
            </a:endParaRPr>
          </a:p>
          <a:p>
            <a:pPr defTabSz="609630">
              <a:lnSpc>
                <a:spcPts val="2053"/>
              </a:lnSpc>
            </a:pPr>
            <a:r>
              <a:rPr lang="en-US" sz="1466" dirty="0" err="1">
                <a:solidFill>
                  <a:srgbClr val="17647F"/>
                </a:solidFill>
                <a:latin typeface="Century Gothic" pitchFamily="34" charset="0"/>
              </a:rPr>
              <a:t>права</a:t>
            </a:r>
            <a:r>
              <a:rPr lang="en-US" sz="1466" dirty="0">
                <a:solidFill>
                  <a:srgbClr val="17647F"/>
                </a:solidFill>
                <a:latin typeface="Century Gothic" pitchFamily="34" charset="0"/>
              </a:rPr>
              <a:t> и </a:t>
            </a:r>
            <a:r>
              <a:rPr lang="en-US" sz="1466" dirty="0" err="1">
                <a:solidFill>
                  <a:srgbClr val="17647F"/>
                </a:solidFill>
                <a:latin typeface="Century Gothic" pitchFamily="34" charset="0"/>
              </a:rPr>
              <a:t>свободы</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человека</a:t>
            </a:r>
            <a:r>
              <a:rPr lang="en-US" sz="1466" dirty="0">
                <a:solidFill>
                  <a:srgbClr val="17647F"/>
                </a:solidFill>
                <a:latin typeface="Century Gothic" pitchFamily="34" charset="0"/>
              </a:rPr>
              <a:t> и </a:t>
            </a:r>
            <a:r>
              <a:rPr lang="en-US" sz="1466" dirty="0" err="1">
                <a:solidFill>
                  <a:srgbClr val="17647F"/>
                </a:solidFill>
                <a:latin typeface="Century Gothic" pitchFamily="34" charset="0"/>
              </a:rPr>
              <a:t>крепкая</a:t>
            </a:r>
            <a:r>
              <a:rPr lang="en-US" sz="1466" dirty="0">
                <a:solidFill>
                  <a:srgbClr val="17647F"/>
                </a:solidFill>
                <a:latin typeface="Century Gothic" pitchFamily="34" charset="0"/>
              </a:rPr>
              <a:t> </a:t>
            </a:r>
            <a:r>
              <a:rPr lang="en-US" sz="1466" dirty="0" err="1">
                <a:solidFill>
                  <a:srgbClr val="17647F"/>
                </a:solidFill>
                <a:latin typeface="Century Gothic" pitchFamily="34" charset="0"/>
              </a:rPr>
              <a:t>семья</a:t>
            </a:r>
            <a:r>
              <a:rPr lang="en-US" sz="1466" dirty="0">
                <a:solidFill>
                  <a:srgbClr val="17647F"/>
                </a:solidFill>
                <a:latin typeface="Century Gothic" pitchFamily="34" charset="0"/>
              </a:rPr>
              <a:t>.</a:t>
            </a:r>
          </a:p>
          <a:p>
            <a:pPr defTabSz="609630">
              <a:lnSpc>
                <a:spcPts val="2053"/>
              </a:lnSpc>
            </a:pPr>
            <a:endParaRPr lang="en-US" sz="1466" dirty="0">
              <a:solidFill>
                <a:srgbClr val="17647F"/>
              </a:solidFill>
              <a:latin typeface="Open Sans 1"/>
            </a:endParaRPr>
          </a:p>
        </p:txBody>
      </p:sp>
      <p:sp>
        <p:nvSpPr>
          <p:cNvPr id="10" name="Freeform 10"/>
          <p:cNvSpPr/>
          <p:nvPr/>
        </p:nvSpPr>
        <p:spPr>
          <a:xfrm>
            <a:off x="8874714" y="4023059"/>
            <a:ext cx="3773632" cy="2834941"/>
          </a:xfrm>
          <a:custGeom>
            <a:avLst/>
            <a:gdLst/>
            <a:ahLst/>
            <a:cxnLst/>
            <a:rect l="l" t="t" r="r" b="b"/>
            <a:pathLst>
              <a:path w="5660448" h="4252412">
                <a:moveTo>
                  <a:pt x="0" y="0"/>
                </a:moveTo>
                <a:lnTo>
                  <a:pt x="5660448" y="0"/>
                </a:lnTo>
                <a:lnTo>
                  <a:pt x="5660448" y="4252412"/>
                </a:lnTo>
                <a:lnTo>
                  <a:pt x="0" y="425241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flipV="1">
            <a:off x="10761530" y="5690216"/>
            <a:ext cx="1430470" cy="1167784"/>
          </a:xfrm>
          <a:custGeom>
            <a:avLst/>
            <a:gdLst/>
            <a:ahLst/>
            <a:cxnLst/>
            <a:rect l="l" t="t" r="r" b="b"/>
            <a:pathLst>
              <a:path w="2145705" h="1751676">
                <a:moveTo>
                  <a:pt x="0" y="1751676"/>
                </a:moveTo>
                <a:lnTo>
                  <a:pt x="2145705" y="1751676"/>
                </a:lnTo>
                <a:lnTo>
                  <a:pt x="2145705" y="0"/>
                </a:lnTo>
                <a:lnTo>
                  <a:pt x="0" y="0"/>
                </a:lnTo>
                <a:lnTo>
                  <a:pt x="0" y="1751676"/>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3511306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3199" y="284176"/>
            <a:ext cx="8243799" cy="1508760"/>
          </a:xfrm>
        </p:spPr>
        <p:txBody>
          <a:bodyPr>
            <a:normAutofit/>
          </a:bodyPr>
          <a:lstStyle/>
          <a:p>
            <a:r>
              <a:rPr lang="ru-RU" sz="2800" dirty="0" smtClean="0">
                <a:latin typeface="Century Gothic" panose="020B0502020202020204" pitchFamily="34" charset="0"/>
              </a:rPr>
              <a:t>Правозащитная деятельность</a:t>
            </a:r>
            <a:endParaRPr lang="ru-RU" sz="2800" dirty="0">
              <a:latin typeface="Century Gothic" panose="020B0502020202020204" pitchFamily="34"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86078" y="284176"/>
            <a:ext cx="1401839" cy="1387821"/>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sp>
        <p:nvSpPr>
          <p:cNvPr id="3" name="Прямоугольник 2"/>
          <p:cNvSpPr/>
          <p:nvPr/>
        </p:nvSpPr>
        <p:spPr>
          <a:xfrm>
            <a:off x="462281" y="2082306"/>
            <a:ext cx="11310619" cy="658642"/>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endPar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p>
        </p:txBody>
      </p:sp>
      <p:sp>
        <p:nvSpPr>
          <p:cNvPr id="6" name="Прямоугольник 5"/>
          <p:cNvSpPr/>
          <p:nvPr/>
        </p:nvSpPr>
        <p:spPr>
          <a:xfrm>
            <a:off x="160274" y="1867376"/>
            <a:ext cx="11914632" cy="5232202"/>
          </a:xfrm>
          <a:prstGeom prst="rect">
            <a:avLst/>
          </a:prstGeom>
        </p:spPr>
        <p:txBody>
          <a:bodyPr wrap="square">
            <a:spAutoFit/>
          </a:bodyPr>
          <a:lstStyle/>
          <a:p>
            <a:r>
              <a:rPr lang="ru-RU" sz="1600" dirty="0">
                <a:latin typeface="Century Gothic" panose="020B0502020202020204" pitchFamily="34" charset="0"/>
              </a:rPr>
              <a:t>В 2023 году проверки образовательных организаций проводились в рамках ОТП-2023. </a:t>
            </a:r>
            <a:endParaRPr lang="ru-RU" sz="1600" dirty="0" smtClean="0">
              <a:latin typeface="Century Gothic" panose="020B0502020202020204" pitchFamily="34" charset="0"/>
            </a:endParaRPr>
          </a:p>
          <a:p>
            <a:endParaRPr lang="ru-RU" sz="1600" dirty="0" smtClean="0">
              <a:latin typeface="Century Gothic" panose="020B0502020202020204" pitchFamily="34" charset="0"/>
            </a:endParaRPr>
          </a:p>
          <a:p>
            <a:r>
              <a:rPr lang="ru-RU" sz="1600" dirty="0" smtClean="0">
                <a:latin typeface="Century Gothic" panose="020B0502020202020204" pitchFamily="34" charset="0"/>
              </a:rPr>
              <a:t>Выявлено </a:t>
            </a:r>
            <a:r>
              <a:rPr lang="ru-RU" sz="1600" dirty="0">
                <a:latin typeface="Century Gothic" panose="020B0502020202020204" pitchFamily="34" charset="0"/>
              </a:rPr>
              <a:t>6 видов нарушений при определении и изменении учебной нагрузки. </a:t>
            </a:r>
            <a:endParaRPr lang="ru-RU" sz="1600" dirty="0" smtClean="0">
              <a:latin typeface="Century Gothic" panose="020B0502020202020204" pitchFamily="34" charset="0"/>
            </a:endParaRPr>
          </a:p>
          <a:p>
            <a:endParaRPr lang="ru-RU" sz="1600" dirty="0">
              <a:latin typeface="Century Gothic" panose="020B0502020202020204" pitchFamily="34" charset="0"/>
            </a:endParaRPr>
          </a:p>
          <a:p>
            <a:r>
              <a:rPr lang="ru-RU" sz="1600" dirty="0" smtClean="0">
                <a:latin typeface="Century Gothic" panose="020B0502020202020204" pitchFamily="34" charset="0"/>
              </a:rPr>
              <a:t>В </a:t>
            </a:r>
            <a:r>
              <a:rPr lang="ru-RU" sz="1600" dirty="0">
                <a:latin typeface="Century Gothic" panose="020B0502020202020204" pitchFamily="34" charset="0"/>
              </a:rPr>
              <a:t>трёх общеобразовательных учреждениях и одном дошкольном учреждении не проводится учёт мнения выборного профсоюзного органа при определении учебной нагрузки. </a:t>
            </a:r>
            <a:endParaRPr lang="ru-RU" sz="1600" dirty="0" smtClean="0">
              <a:latin typeface="Century Gothic" panose="020B0502020202020204" pitchFamily="34" charset="0"/>
            </a:endParaRPr>
          </a:p>
          <a:p>
            <a:endParaRPr lang="ru-RU" sz="1600" dirty="0">
              <a:latin typeface="Century Gothic" panose="020B0502020202020204" pitchFamily="34" charset="0"/>
            </a:endParaRPr>
          </a:p>
          <a:p>
            <a:r>
              <a:rPr lang="ru-RU" sz="1600" dirty="0" smtClean="0">
                <a:latin typeface="Century Gothic" panose="020B0502020202020204" pitchFamily="34" charset="0"/>
              </a:rPr>
              <a:t>В </a:t>
            </a:r>
            <a:r>
              <a:rPr lang="ru-RU" sz="1600" dirty="0">
                <a:latin typeface="Century Gothic" panose="020B0502020202020204" pitchFamily="34" charset="0"/>
              </a:rPr>
              <a:t>двух общеобразовательных учреждениях отсутствуют в трудовых договорах (дополнительных соглашениях) условия о фактическом объеме учебной нагрузки, выполняемом учителем. </a:t>
            </a:r>
            <a:endParaRPr lang="ru-RU" sz="1600" dirty="0" smtClean="0">
              <a:latin typeface="Century Gothic" panose="020B0502020202020204" pitchFamily="34" charset="0"/>
            </a:endParaRPr>
          </a:p>
          <a:p>
            <a:endParaRPr lang="ru-RU" sz="1600" dirty="0">
              <a:latin typeface="Century Gothic" panose="020B0502020202020204" pitchFamily="34" charset="0"/>
            </a:endParaRPr>
          </a:p>
          <a:p>
            <a:r>
              <a:rPr lang="ru-RU" sz="1600" dirty="0" smtClean="0">
                <a:latin typeface="Century Gothic" panose="020B0502020202020204" pitchFamily="34" charset="0"/>
              </a:rPr>
              <a:t>Зафиксированы </a:t>
            </a:r>
            <a:r>
              <a:rPr lang="ru-RU" sz="1600" dirty="0">
                <a:latin typeface="Century Gothic" panose="020B0502020202020204" pitchFamily="34" charset="0"/>
              </a:rPr>
              <a:t>единичные случаи, когда в учреждении не соблюдаются установленные сроки предупреждения о возможном снижении учебной нагрузки на новый учебный год; не определён в трудовых договорах режим труда и отдыха, режим рабочего времени; не обеспечиваются гарантии учителям, осуществляющим индивидуальное обучение на дому, у которых снижается в течение года учебная нагрузка; не определяется учебная нагрузка педагогам, находящимся в отпуске по уходу за ребёнком до трёх лет. </a:t>
            </a:r>
          </a:p>
          <a:p>
            <a:endParaRPr lang="ru-RU" sz="2000" dirty="0" smtClean="0"/>
          </a:p>
          <a:p>
            <a:endParaRPr lang="ru-RU" sz="2000" dirty="0"/>
          </a:p>
          <a:p>
            <a:endParaRPr lang="ru-RU" dirty="0"/>
          </a:p>
          <a:p>
            <a:endParaRPr lang="ru-RU" dirty="0" smtClean="0"/>
          </a:p>
          <a:p>
            <a:endParaRPr lang="ru-RU" dirty="0"/>
          </a:p>
        </p:txBody>
      </p:sp>
    </p:spTree>
    <p:extLst>
      <p:ext uri="{BB962C8B-B14F-4D97-AF65-F5344CB8AC3E}">
        <p14:creationId xmlns:p14="http://schemas.microsoft.com/office/powerpoint/2010/main" val="1067671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3199" y="284176"/>
            <a:ext cx="8243799" cy="1508760"/>
          </a:xfrm>
        </p:spPr>
        <p:txBody>
          <a:bodyPr>
            <a:normAutofit/>
          </a:bodyPr>
          <a:lstStyle/>
          <a:p>
            <a:r>
              <a:rPr lang="ru-RU" sz="2800" dirty="0" smtClean="0">
                <a:latin typeface="Century Gothic" panose="020B0502020202020204" pitchFamily="34" charset="0"/>
              </a:rPr>
              <a:t>Правозащитная деятельность</a:t>
            </a:r>
            <a:endParaRPr lang="ru-RU" sz="2800" dirty="0">
              <a:latin typeface="Century Gothic" panose="020B0502020202020204" pitchFamily="34"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86078" y="284176"/>
            <a:ext cx="1401839" cy="1387821"/>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270615"/>
            <a:ext cx="1290320" cy="1290320"/>
          </a:xfrm>
          <a:prstGeom prst="rect">
            <a:avLst/>
          </a:prstGeom>
        </p:spPr>
      </p:pic>
      <p:sp>
        <p:nvSpPr>
          <p:cNvPr id="3" name="Прямоугольник 2"/>
          <p:cNvSpPr/>
          <p:nvPr/>
        </p:nvSpPr>
        <p:spPr>
          <a:xfrm>
            <a:off x="462281" y="2082306"/>
            <a:ext cx="11310619" cy="658642"/>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endPar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p>
        </p:txBody>
      </p:sp>
      <p:sp>
        <p:nvSpPr>
          <p:cNvPr id="7" name="Прямоугольник 6"/>
          <p:cNvSpPr/>
          <p:nvPr/>
        </p:nvSpPr>
        <p:spPr>
          <a:xfrm>
            <a:off x="252478" y="2411627"/>
            <a:ext cx="11397487" cy="3416320"/>
          </a:xfrm>
          <a:prstGeom prst="rect">
            <a:avLst/>
          </a:prstGeom>
        </p:spPr>
        <p:txBody>
          <a:bodyPr wrap="square">
            <a:spAutoFit/>
          </a:bodyPr>
          <a:lstStyle/>
          <a:p>
            <a:r>
              <a:rPr lang="ru-RU" dirty="0" smtClean="0">
                <a:latin typeface="Century Gothic" pitchFamily="34" charset="0"/>
              </a:rPr>
              <a:t>Выявлено </a:t>
            </a:r>
            <a:r>
              <a:rPr lang="ru-RU" dirty="0">
                <a:latin typeface="Century Gothic" pitchFamily="34" charset="0"/>
              </a:rPr>
              <a:t>5 видов нарушений при подготовке педагогами отчётной документации: должностные инструкции в большинстве случаев разрабатываются по должности, указанной в штатном расписании; не внесён в должностные инструкции (трудовые договоры) педагогических работников перечень документации, предусмотренный приказом Министерства просвещения Российской Федерации от 21.07.2022 № 582. Полностью этот приказ не выполняется в 4 учреждениях, в остальных выполняется частично. </a:t>
            </a:r>
            <a:endParaRPr lang="ru-RU" dirty="0" smtClean="0">
              <a:latin typeface="Century Gothic" pitchFamily="34" charset="0"/>
            </a:endParaRPr>
          </a:p>
          <a:p>
            <a:endParaRPr lang="ru-RU" dirty="0">
              <a:latin typeface="Century Gothic" pitchFamily="34" charset="0"/>
            </a:endParaRPr>
          </a:p>
          <a:p>
            <a:r>
              <a:rPr lang="ru-RU" dirty="0" smtClean="0">
                <a:latin typeface="Century Gothic" pitchFamily="34" charset="0"/>
              </a:rPr>
              <a:t>Повсеместно </a:t>
            </a:r>
            <a:r>
              <a:rPr lang="ru-RU" dirty="0">
                <a:latin typeface="Century Gothic" pitchFamily="34" charset="0"/>
              </a:rPr>
              <a:t>имеет место дублирование тех или иных видов отчётности в бумажном и электронном виде, не применяется в полной мере электронный документооборот, который предусматривает создание, подписание, использование и хранение документов, связанных с деятельностью образовательной организации, в электронном виде без дублирования на </a:t>
            </a:r>
            <a:r>
              <a:rPr lang="ru-RU" dirty="0" smtClean="0">
                <a:latin typeface="Century Gothic" pitchFamily="34" charset="0"/>
              </a:rPr>
              <a:t>бумажном носителе. </a:t>
            </a:r>
            <a:endParaRPr lang="ru-RU" dirty="0">
              <a:latin typeface="Century Gothic" pitchFamily="34" charset="0"/>
            </a:endParaRPr>
          </a:p>
        </p:txBody>
      </p:sp>
    </p:spTree>
    <p:extLst>
      <p:ext uri="{BB962C8B-B14F-4D97-AF65-F5344CB8AC3E}">
        <p14:creationId xmlns:p14="http://schemas.microsoft.com/office/powerpoint/2010/main" val="741340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3199" y="284176"/>
            <a:ext cx="8243799" cy="1508760"/>
          </a:xfrm>
        </p:spPr>
        <p:txBody>
          <a:bodyPr>
            <a:normAutofit/>
          </a:bodyPr>
          <a:lstStyle/>
          <a:p>
            <a:r>
              <a:rPr lang="ru-RU" sz="2800" dirty="0" smtClean="0">
                <a:latin typeface="Century Gothic" panose="020B0502020202020204" pitchFamily="34" charset="0"/>
              </a:rPr>
              <a:t>Правозащитная деятельность</a:t>
            </a:r>
            <a:endParaRPr lang="ru-RU" sz="2800" dirty="0">
              <a:latin typeface="Century Gothic" panose="020B0502020202020204" pitchFamily="34" charset="0"/>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86078" y="284176"/>
            <a:ext cx="1401839" cy="1387821"/>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270615"/>
            <a:ext cx="1290320" cy="1290320"/>
          </a:xfrm>
          <a:prstGeom prst="rect">
            <a:avLst/>
          </a:prstGeom>
        </p:spPr>
      </p:pic>
      <p:sp>
        <p:nvSpPr>
          <p:cNvPr id="3" name="Прямоугольник 2"/>
          <p:cNvSpPr/>
          <p:nvPr/>
        </p:nvSpPr>
        <p:spPr>
          <a:xfrm>
            <a:off x="462281" y="2082306"/>
            <a:ext cx="11310619" cy="658642"/>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endPar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p>
        </p:txBody>
      </p:sp>
      <p:sp>
        <p:nvSpPr>
          <p:cNvPr id="6" name="Прямоугольник 5"/>
          <p:cNvSpPr/>
          <p:nvPr/>
        </p:nvSpPr>
        <p:spPr>
          <a:xfrm>
            <a:off x="327152" y="2375498"/>
            <a:ext cx="11580876" cy="4524315"/>
          </a:xfrm>
          <a:prstGeom prst="rect">
            <a:avLst/>
          </a:prstGeom>
        </p:spPr>
        <p:txBody>
          <a:bodyPr wrap="square">
            <a:spAutoFit/>
          </a:bodyPr>
          <a:lstStyle/>
          <a:p>
            <a:r>
              <a:rPr lang="ru-RU" dirty="0">
                <a:latin typeface="Century Gothic" panose="020B0502020202020204" pitchFamily="34" charset="0"/>
              </a:rPr>
              <a:t>В 2023 году проведена экспертиза 39 коллективных договоров, 1 соглашения, 10 локальных нормативных актов. Председателям ППО  и руководителям учреждений  оказывалась практическая правовая помощь по разработке коллективных договоров,  по реализации представительской функции первичных профсоюзных организаций</a:t>
            </a:r>
            <a:r>
              <a:rPr lang="ru-RU" dirty="0" smtClean="0">
                <a:latin typeface="Century Gothic" panose="020B0502020202020204" pitchFamily="34" charset="0"/>
              </a:rPr>
              <a:t>.</a:t>
            </a:r>
          </a:p>
          <a:p>
            <a:endParaRPr lang="ru-RU" dirty="0">
              <a:latin typeface="Century Gothic" panose="020B0502020202020204" pitchFamily="34" charset="0"/>
            </a:endParaRPr>
          </a:p>
          <a:p>
            <a:r>
              <a:rPr lang="ru-RU" dirty="0">
                <a:latin typeface="Century Gothic" panose="020B0502020202020204" pitchFamily="34" charset="0"/>
              </a:rPr>
              <a:t> Рассмотрено 2 письменных обращения, незначительно   увеличилось количество устных обращений. Большинство из них связаны с привлечением педагогов к выполнению обязанностей, не  предусмотренных  трудовыми договорами; с оплатой труда и режимом рабочего времени во время каникул; условиями получения жилищного сертификата и оформления льготной ипотеки; порядком определения перечня компенсационных и стимулирующих выплат; увеличением окладной части заработной платы при повышении норматива финансирования образовательных учреждений; реализацией преимущественного права при сокращении работников; новым порядком аттестации.</a:t>
            </a:r>
          </a:p>
          <a:p>
            <a:endParaRPr lang="ru-RU" dirty="0" smtClean="0">
              <a:latin typeface="Century Gothic" panose="020B0502020202020204" pitchFamily="34" charset="0"/>
            </a:endParaRPr>
          </a:p>
          <a:p>
            <a:r>
              <a:rPr lang="ru-RU" dirty="0" smtClean="0">
                <a:latin typeface="Century Gothic" panose="020B0502020202020204" pitchFamily="34" charset="0"/>
              </a:rPr>
              <a:t>В </a:t>
            </a:r>
            <a:r>
              <a:rPr lang="ru-RU" dirty="0">
                <a:latin typeface="Century Gothic" panose="020B0502020202020204" pitchFamily="34" charset="0"/>
              </a:rPr>
              <a:t>2023 году в судах рассмотрено 3 дела. 2 из них касались восстановления права на досрочную пенсию. Исковые требования в 1 случае удовлетворены полностью, в одном - частично.  </a:t>
            </a:r>
          </a:p>
        </p:txBody>
      </p:sp>
    </p:spTree>
    <p:extLst>
      <p:ext uri="{BB962C8B-B14F-4D97-AF65-F5344CB8AC3E}">
        <p14:creationId xmlns:p14="http://schemas.microsoft.com/office/powerpoint/2010/main" val="3947035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2183" y="284176"/>
            <a:ext cx="6444815" cy="1508760"/>
          </a:xfrm>
        </p:spPr>
        <p:txBody>
          <a:bodyPr>
            <a:normAutofit/>
          </a:bodyPr>
          <a:lstStyle/>
          <a:p>
            <a:r>
              <a:rPr lang="ru-RU" sz="2800" dirty="0" smtClean="0">
                <a:latin typeface="Century Gothic" panose="020B0502020202020204" pitchFamily="34" charset="0"/>
              </a:rPr>
              <a:t>Охрана труда</a:t>
            </a:r>
            <a:endParaRPr lang="ru-RU" sz="2800" dirty="0">
              <a:latin typeface="Century Gothic" panose="020B0502020202020204" pitchFamily="34" charset="0"/>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06070" y="272256"/>
            <a:ext cx="3292747" cy="1363403"/>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46" y="345339"/>
            <a:ext cx="1290320" cy="1290320"/>
          </a:xfrm>
          <a:prstGeom prst="rect">
            <a:avLst/>
          </a:prstGeom>
        </p:spPr>
      </p:pic>
      <p:sp>
        <p:nvSpPr>
          <p:cNvPr id="5" name="Прямоугольник 4"/>
          <p:cNvSpPr/>
          <p:nvPr/>
        </p:nvSpPr>
        <p:spPr>
          <a:xfrm>
            <a:off x="930729" y="3170257"/>
            <a:ext cx="9835834"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kern="0" dirty="0">
                <a:solidFill>
                  <a:srgbClr val="5B9BD5">
                    <a:lumMod val="50000"/>
                  </a:srgbClr>
                </a:solidFill>
                <a:latin typeface="Century Gothic" panose="020B0502020202020204" pitchFamily="34" charset="0"/>
              </a:rPr>
              <a:t/>
            </a:r>
            <a:br>
              <a:rPr lang="ru-RU" kern="0" dirty="0">
                <a:solidFill>
                  <a:srgbClr val="5B9BD5">
                    <a:lumMod val="50000"/>
                  </a:srgbClr>
                </a:solidFill>
                <a:latin typeface="Century Gothic" panose="020B0502020202020204" pitchFamily="34" charset="0"/>
              </a:rPr>
            </a:br>
            <a:endParaRPr lang="ru-RU" kern="0" dirty="0">
              <a:solidFill>
                <a:srgbClr val="5B9BD5">
                  <a:lumMod val="50000"/>
                </a:srgbClr>
              </a:solidFill>
              <a:latin typeface="Century Gothic" panose="020B0502020202020204" pitchFamily="34" charset="0"/>
            </a:endParaRPr>
          </a:p>
          <a:p>
            <a:pPr lvl="0"/>
            <a:r>
              <a:rPr lang="ru-RU" kern="0" dirty="0">
                <a:solidFill>
                  <a:srgbClr val="5B9BD5">
                    <a:lumMod val="50000"/>
                  </a:srgbClr>
                </a:solidFill>
                <a:latin typeface="Century Gothic" panose="020B0502020202020204" pitchFamily="34" charset="0"/>
              </a:rPr>
              <a:t/>
            </a:r>
            <a:br>
              <a:rPr lang="ru-RU" kern="0" dirty="0">
                <a:solidFill>
                  <a:srgbClr val="5B9BD5">
                    <a:lumMod val="50000"/>
                  </a:srgbClr>
                </a:solidFill>
                <a:latin typeface="Century Gothic" panose="020B0502020202020204" pitchFamily="34" charset="0"/>
              </a:rPr>
            </a:br>
            <a:endParaRPr kumimoji="0" lang="ru-RU" b="0" i="0" u="none" strike="noStrike" kern="0" cap="none" spc="0" normalizeH="0" baseline="0" noProof="0" dirty="0" smtClean="0">
              <a:ln>
                <a:noFill/>
              </a:ln>
              <a:solidFill>
                <a:sysClr val="windowText" lastClr="000000"/>
              </a:solidFill>
              <a:effectLst/>
              <a:uLnTx/>
              <a:uFillTx/>
              <a:latin typeface="Century Gothic" panose="020B0502020202020204" pitchFamily="34" charset="0"/>
            </a:endParaRPr>
          </a:p>
        </p:txBody>
      </p:sp>
      <p:sp>
        <p:nvSpPr>
          <p:cNvPr id="7" name="Прямоугольник 6"/>
          <p:cNvSpPr/>
          <p:nvPr/>
        </p:nvSpPr>
        <p:spPr>
          <a:xfrm>
            <a:off x="283540" y="2124284"/>
            <a:ext cx="11603736" cy="3570208"/>
          </a:xfrm>
          <a:prstGeom prst="rect">
            <a:avLst/>
          </a:prstGeom>
        </p:spPr>
        <p:txBody>
          <a:bodyPr wrap="square">
            <a:spAutoFit/>
          </a:bodyPr>
          <a:lstStyle/>
          <a:p>
            <a:pPr algn="ctr"/>
            <a:r>
              <a:rPr lang="ru-RU" sz="1600" dirty="0">
                <a:latin typeface="Century Gothic" panose="020B0502020202020204" pitchFamily="34" charset="0"/>
              </a:rPr>
              <a:t>Уполномоченные по охране труда от Профсоюза избраны в 91 первичной профсоюзной организации, все они входят в состав  комиссий по проведению специальной оценки условий труда</a:t>
            </a:r>
            <a:r>
              <a:rPr lang="ru-RU" sz="1600" dirty="0" smtClean="0">
                <a:latin typeface="Century Gothic" panose="020B0502020202020204" pitchFamily="34" charset="0"/>
              </a:rPr>
              <a:t>.</a:t>
            </a:r>
          </a:p>
          <a:p>
            <a:endParaRPr lang="ru-RU" sz="1600" dirty="0">
              <a:latin typeface="Century Gothic" panose="020B0502020202020204" pitchFamily="34" charset="0"/>
            </a:endParaRPr>
          </a:p>
          <a:p>
            <a:r>
              <a:rPr lang="ru-RU" sz="1600" dirty="0" smtClean="0">
                <a:latin typeface="Century Gothic" panose="020B0502020202020204" pitchFamily="34" charset="0"/>
              </a:rPr>
              <a:t>Не </a:t>
            </a:r>
            <a:r>
              <a:rPr lang="ru-RU" sz="1600" dirty="0">
                <a:latin typeface="Century Gothic" panose="020B0502020202020204" pitchFamily="34" charset="0"/>
              </a:rPr>
              <a:t>избраны уполномоченные в 8 ППО, которые были созданы во втором полугодии 2023 года, и ещё в 3-х малочисленных ППО. В ряде случаев уполномоченными по охране труда являются сами председатели ППО. </a:t>
            </a:r>
          </a:p>
          <a:p>
            <a:r>
              <a:rPr lang="ru-RU" sz="1600" dirty="0">
                <a:latin typeface="Century Gothic" panose="020B0502020202020204" pitchFamily="34" charset="0"/>
              </a:rPr>
              <a:t>             </a:t>
            </a:r>
            <a:endParaRPr lang="ru-RU" sz="1600" dirty="0" smtClean="0">
              <a:latin typeface="Century Gothic" panose="020B0502020202020204" pitchFamily="34" charset="0"/>
            </a:endParaRPr>
          </a:p>
          <a:p>
            <a:r>
              <a:rPr lang="ru-RU" sz="1600" dirty="0" smtClean="0">
                <a:latin typeface="Century Gothic" panose="020B0502020202020204" pitchFamily="34" charset="0"/>
              </a:rPr>
              <a:t>В </a:t>
            </a:r>
            <a:r>
              <a:rPr lang="ru-RU" sz="1600" dirty="0">
                <a:latin typeface="Century Gothic" panose="020B0502020202020204" pitchFamily="34" charset="0"/>
              </a:rPr>
              <a:t>2023 году уполномоченными   по охране  труда самостоятельно проведено 6 обследований. Выявлено 6 нарушений. Они касались обеспечения работников средствами индивидуальной защиты и компенсаций за работу во вредных условиях труда. Все они оперативно разрешены в пользу работников, в связи с чем представления в адрес руководителей образовательных учреждений не направлялись. 7 обследований проведено совместно с органами управления образованием, они касались приёмки школ к новому учебному году</a:t>
            </a:r>
            <a:r>
              <a:rPr lang="ru-RU" sz="1600" dirty="0" smtClean="0">
                <a:latin typeface="Century Gothic" panose="020B0502020202020204" pitchFamily="34" charset="0"/>
              </a:rPr>
              <a:t>.</a:t>
            </a:r>
          </a:p>
          <a:p>
            <a:endParaRPr lang="ru-RU" sz="1600" dirty="0">
              <a:latin typeface="Century Gothic" panose="020B0502020202020204" pitchFamily="34" charset="0"/>
            </a:endParaRPr>
          </a:p>
          <a:p>
            <a:endParaRPr lang="ru-RU" dirty="0"/>
          </a:p>
        </p:txBody>
      </p:sp>
      <p:sp>
        <p:nvSpPr>
          <p:cNvPr id="8" name="Прямоугольник 7"/>
          <p:cNvSpPr/>
          <p:nvPr/>
        </p:nvSpPr>
        <p:spPr>
          <a:xfrm>
            <a:off x="283540" y="5322469"/>
            <a:ext cx="11603736" cy="861774"/>
          </a:xfrm>
          <a:prstGeom prst="rect">
            <a:avLst/>
          </a:prstGeom>
        </p:spPr>
        <p:txBody>
          <a:bodyPr wrap="square">
            <a:spAutoFit/>
          </a:bodyPr>
          <a:lstStyle/>
          <a:p>
            <a:r>
              <a:rPr lang="ru-RU" dirty="0">
                <a:latin typeface="Century Gothic" panose="020B0502020202020204" pitchFamily="34" charset="0"/>
              </a:rPr>
              <a:t> </a:t>
            </a:r>
            <a:r>
              <a:rPr lang="ru-RU" sz="1600" dirty="0">
                <a:latin typeface="Century Gothic" panose="020B0502020202020204" pitchFamily="34" charset="0"/>
              </a:rPr>
              <a:t>2023 году в региональном отделении Фонда пенсионного и социального страхования зарегистрировано 7   несчастных случаев, произошедших в общеобразовательных учреждениях Калининградской области, в том числе 2 тяжелых, групповых и смертельных несчастных случаев не зарегистрировано. </a:t>
            </a:r>
          </a:p>
        </p:txBody>
      </p:sp>
    </p:spTree>
    <p:extLst>
      <p:ext uri="{BB962C8B-B14F-4D97-AF65-F5344CB8AC3E}">
        <p14:creationId xmlns:p14="http://schemas.microsoft.com/office/powerpoint/2010/main" val="18907062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7235" y="272256"/>
            <a:ext cx="5947858" cy="1508760"/>
          </a:xfrm>
        </p:spPr>
        <p:txBody>
          <a:bodyPr>
            <a:normAutofit/>
          </a:bodyPr>
          <a:lstStyle/>
          <a:p>
            <a:r>
              <a:rPr lang="ru-RU" sz="2800" dirty="0" smtClean="0">
                <a:latin typeface="Century Gothic" panose="020B0502020202020204" pitchFamily="34" charset="0"/>
              </a:rPr>
              <a:t>Молодёжная политика</a:t>
            </a:r>
            <a:endParaRPr lang="ru-RU" sz="2800" dirty="0">
              <a:latin typeface="Century Gothic" panose="020B0502020202020204" pitchFamily="34" charset="0"/>
            </a:endParaRPr>
          </a:p>
        </p:txBody>
      </p:sp>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67803" y="190474"/>
            <a:ext cx="2602786" cy="1526968"/>
          </a:xfr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1" y="308798"/>
            <a:ext cx="1290320" cy="1290320"/>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90" y="2882900"/>
            <a:ext cx="2631621" cy="1754414"/>
          </a:xfrm>
          <a:prstGeom prst="rect">
            <a:avLst/>
          </a:prstGeom>
        </p:spPr>
      </p:pic>
      <p:sp>
        <p:nvSpPr>
          <p:cNvPr id="5" name="TextBox 4"/>
          <p:cNvSpPr txBox="1"/>
          <p:nvPr/>
        </p:nvSpPr>
        <p:spPr>
          <a:xfrm flipH="1">
            <a:off x="482100" y="1949237"/>
            <a:ext cx="22634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Расширение и укрепление структуры СМП </a:t>
            </a:r>
            <a:endParaRPr kumimoji="0" lang="ru-RU"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7590" y="2741422"/>
            <a:ext cx="2243211" cy="1799462"/>
          </a:xfrm>
          <a:prstGeom prst="rect">
            <a:avLst/>
          </a:prstGeom>
        </p:spPr>
      </p:pic>
      <p:sp>
        <p:nvSpPr>
          <p:cNvPr id="7" name="TextBox 6"/>
          <p:cNvSpPr txBox="1"/>
          <p:nvPr/>
        </p:nvSpPr>
        <p:spPr>
          <a:xfrm>
            <a:off x="9839710" y="2198045"/>
            <a:ext cx="2130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Инициативы</a:t>
            </a:r>
            <a:endParaRPr kumimoji="0" lang="ru-RU"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 name="TextBox 9"/>
          <p:cNvSpPr txBox="1"/>
          <p:nvPr/>
        </p:nvSpPr>
        <p:spPr>
          <a:xfrm>
            <a:off x="2796004" y="5328279"/>
            <a:ext cx="64906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Участие в федеральных проектах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Межрегиональное сотрудничество</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Новые региональные проекты</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445" y="5391661"/>
            <a:ext cx="1643743" cy="1232807"/>
          </a:xfrm>
          <a:prstGeom prst="rect">
            <a:avLst/>
          </a:prstGeom>
        </p:spPr>
      </p:pic>
      <p:sp>
        <p:nvSpPr>
          <p:cNvPr id="12" name="TextBox 11"/>
          <p:cNvSpPr txBox="1"/>
          <p:nvPr/>
        </p:nvSpPr>
        <p:spPr>
          <a:xfrm>
            <a:off x="9616409" y="4918533"/>
            <a:ext cx="200953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Укрепление ППО </a:t>
            </a:r>
            <a:endParaRPr kumimoji="0" lang="ru-RU"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3" name="TextBox 12"/>
          <p:cNvSpPr txBox="1"/>
          <p:nvPr/>
        </p:nvSpPr>
        <p:spPr>
          <a:xfrm flipH="1">
            <a:off x="130628" y="5037364"/>
            <a:ext cx="37065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mn-cs"/>
              </a:rPr>
              <a:t>Рост профсоюзного членства</a:t>
            </a:r>
            <a:endParaRPr kumimoji="0" lang="ru-RU"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4436" y="5243244"/>
            <a:ext cx="1929931" cy="1285364"/>
          </a:xfrm>
          <a:prstGeom prst="rect">
            <a:avLst/>
          </a:prstGeom>
        </p:spPr>
      </p:pic>
      <p:pic>
        <p:nvPicPr>
          <p:cNvPr id="15" name="Рисунок 14"/>
          <p:cNvPicPr>
            <a:picLocks noChangeAspect="1"/>
          </p:cNvPicPr>
          <p:nvPr/>
        </p:nvPicPr>
        <p:blipFill rotWithShape="1">
          <a:blip r:embed="rId8" cstate="print">
            <a:extLst>
              <a:ext uri="{28A0092B-C50C-407E-A947-70E740481C1C}">
                <a14:useLocalDpi xmlns:a14="http://schemas.microsoft.com/office/drawing/2010/main" val="0"/>
              </a:ext>
            </a:extLst>
          </a:blip>
          <a:srcRect l="19074" t="12302" r="21332" b="18961"/>
          <a:stretch/>
        </p:blipFill>
        <p:spPr>
          <a:xfrm>
            <a:off x="4617099" y="2198045"/>
            <a:ext cx="2502158" cy="2886011"/>
          </a:xfrm>
          <a:prstGeom prst="rect">
            <a:avLst/>
          </a:prstGeom>
        </p:spPr>
      </p:pic>
    </p:spTree>
    <p:extLst>
      <p:ext uri="{BB962C8B-B14F-4D97-AF65-F5344CB8AC3E}">
        <p14:creationId xmlns:p14="http://schemas.microsoft.com/office/powerpoint/2010/main" val="2076329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object 5"/>
          <p:cNvSpPr>
            <a:spLocks/>
          </p:cNvSpPr>
          <p:nvPr/>
        </p:nvSpPr>
        <p:spPr bwMode="auto">
          <a:xfrm>
            <a:off x="1819275" y="857250"/>
            <a:ext cx="19050" cy="5143500"/>
          </a:xfrm>
          <a:custGeom>
            <a:avLst/>
            <a:gdLst>
              <a:gd name="T0" fmla="*/ 40022 w 40640"/>
              <a:gd name="T1" fmla="*/ 10286999 h 10287000"/>
              <a:gd name="T2" fmla="*/ 0 w 40640"/>
              <a:gd name="T3" fmla="*/ 10286999 h 10287000"/>
              <a:gd name="T4" fmla="*/ 0 w 40640"/>
              <a:gd name="T5" fmla="*/ 0 h 10287000"/>
              <a:gd name="T6" fmla="*/ 40022 w 40640"/>
              <a:gd name="T7" fmla="*/ 0 h 10287000"/>
              <a:gd name="T8" fmla="*/ 40022 w 40640"/>
              <a:gd name="T9" fmla="*/ 10286999 h 10287000"/>
            </a:gdLst>
            <a:ahLst/>
            <a:cxnLst>
              <a:cxn ang="0">
                <a:pos x="T0" y="T1"/>
              </a:cxn>
              <a:cxn ang="0">
                <a:pos x="T2" y="T3"/>
              </a:cxn>
              <a:cxn ang="0">
                <a:pos x="T4" y="T5"/>
              </a:cxn>
              <a:cxn ang="0">
                <a:pos x="T6" y="T7"/>
              </a:cxn>
              <a:cxn ang="0">
                <a:pos x="T8" y="T9"/>
              </a:cxn>
            </a:cxnLst>
            <a:rect l="0" t="0" r="r" b="b"/>
            <a:pathLst>
              <a:path w="40640" h="10287000">
                <a:moveTo>
                  <a:pt x="40022" y="10286999"/>
                </a:moveTo>
                <a:lnTo>
                  <a:pt x="0" y="10286999"/>
                </a:lnTo>
                <a:lnTo>
                  <a:pt x="0" y="0"/>
                </a:lnTo>
                <a:lnTo>
                  <a:pt x="40022" y="0"/>
                </a:lnTo>
                <a:lnTo>
                  <a:pt x="40022" y="102869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8371" name="object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126" y="1866901"/>
            <a:ext cx="6254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6"/>
          <p:cNvSpPr>
            <a:spLocks noGrp="1"/>
          </p:cNvSpPr>
          <p:nvPr>
            <p:ph type="title"/>
          </p:nvPr>
        </p:nvSpPr>
        <p:spPr>
          <a:xfrm>
            <a:off x="1583871" y="1089480"/>
            <a:ext cx="10062030" cy="307975"/>
          </a:xfrm>
        </p:spPr>
        <p:txBody>
          <a:bodyPr>
            <a:noAutofit/>
          </a:bodyPr>
          <a:lstStyle/>
          <a:p>
            <a:pPr>
              <a:defRPr/>
            </a:pPr>
            <a:r>
              <a:rPr lang="ru-RU" sz="3600" dirty="0">
                <a:solidFill>
                  <a:schemeClr val="accent1">
                    <a:lumMod val="50000"/>
                  </a:schemeClr>
                </a:solidFill>
                <a:latin typeface="Century Gothic" panose="020B0502020202020204" pitchFamily="34" charset="0"/>
              </a:rPr>
              <a:t>Совет молодых </a:t>
            </a:r>
            <a:r>
              <a:rPr lang="ru-RU" sz="3600" dirty="0" smtClean="0">
                <a:solidFill>
                  <a:schemeClr val="accent1">
                    <a:lumMod val="50000"/>
                  </a:schemeClr>
                </a:solidFill>
                <a:latin typeface="Century Gothic" panose="020B0502020202020204" pitchFamily="34" charset="0"/>
              </a:rPr>
              <a:t>педагогов: 10 лет вместе!</a:t>
            </a:r>
            <a:endParaRPr lang="ru-RU" sz="3600" dirty="0">
              <a:solidFill>
                <a:schemeClr val="accent1">
                  <a:lumMod val="50000"/>
                </a:schemeClr>
              </a:solidFill>
              <a:latin typeface="Century Gothic" panose="020B0502020202020204" pitchFamily="34" charset="0"/>
            </a:endParaRPr>
          </a:p>
        </p:txBody>
      </p:sp>
      <p:pic>
        <p:nvPicPr>
          <p:cNvPr id="58373"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2926" y="1839913"/>
            <a:ext cx="75247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Рисунок 8"/>
          <p:cNvPicPr>
            <a:picLocks noChangeAspect="1"/>
          </p:cNvPicPr>
          <p:nvPr/>
        </p:nvPicPr>
        <p:blipFill>
          <a:blip r:embed="rId4" cstate="print">
            <a:extLst>
              <a:ext uri="{28A0092B-C50C-407E-A947-70E740481C1C}">
                <a14:useLocalDpi xmlns:a14="http://schemas.microsoft.com/office/drawing/2010/main" val="0"/>
              </a:ext>
            </a:extLst>
          </a:blip>
          <a:srcRect l="34193" r="14438"/>
          <a:stretch>
            <a:fillRect/>
          </a:stretch>
        </p:blipFill>
        <p:spPr bwMode="auto">
          <a:xfrm>
            <a:off x="9617076" y="1789113"/>
            <a:ext cx="8620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Рисунок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19364" y="1858963"/>
            <a:ext cx="6365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Рисунок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45264" y="1839913"/>
            <a:ext cx="6635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Рисунок 14"/>
          <p:cNvPicPr>
            <a:picLocks noChangeAspect="1"/>
          </p:cNvPicPr>
          <p:nvPr/>
        </p:nvPicPr>
        <p:blipFill>
          <a:blip r:embed="rId7" cstate="print">
            <a:extLst>
              <a:ext uri="{28A0092B-C50C-407E-A947-70E740481C1C}">
                <a14:useLocalDpi xmlns:a14="http://schemas.microsoft.com/office/drawing/2010/main" val="0"/>
              </a:ext>
            </a:extLst>
          </a:blip>
          <a:srcRect r="27779"/>
          <a:stretch>
            <a:fillRect/>
          </a:stretch>
        </p:blipFill>
        <p:spPr bwMode="auto">
          <a:xfrm>
            <a:off x="3124201" y="1866901"/>
            <a:ext cx="5556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Рисунок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00901" y="1835151"/>
            <a:ext cx="849313"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Рисунок 1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6175" y="1858963"/>
            <a:ext cx="68738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Рисунок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50213" y="1819276"/>
            <a:ext cx="715962"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Рисунок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51026" y="2568575"/>
            <a:ext cx="102552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2" name="Рисунок 1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68889" y="2589213"/>
            <a:ext cx="6572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Рисунок 2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715001" y="2581276"/>
            <a:ext cx="5937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Рисунок 21"/>
          <p:cNvPicPr>
            <a:picLocks noChangeAspect="1"/>
          </p:cNvPicPr>
          <p:nvPr/>
        </p:nvPicPr>
        <p:blipFill>
          <a:blip r:embed="rId14" cstate="print">
            <a:extLst>
              <a:ext uri="{28A0092B-C50C-407E-A947-70E740481C1C}">
                <a14:useLocalDpi xmlns:a14="http://schemas.microsoft.com/office/drawing/2010/main" val="0"/>
              </a:ext>
            </a:extLst>
          </a:blip>
          <a:srcRect l="14742" t="9563" r="22311" b="31474"/>
          <a:stretch>
            <a:fillRect/>
          </a:stretch>
        </p:blipFill>
        <p:spPr bwMode="auto">
          <a:xfrm>
            <a:off x="5089526" y="1851025"/>
            <a:ext cx="7667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5" name="Рисунок 23"/>
          <p:cNvPicPr>
            <a:picLocks noChangeAspect="1"/>
          </p:cNvPicPr>
          <p:nvPr/>
        </p:nvPicPr>
        <p:blipFill>
          <a:blip r:embed="rId15">
            <a:extLst>
              <a:ext uri="{28A0092B-C50C-407E-A947-70E740481C1C}">
                <a14:useLocalDpi xmlns:a14="http://schemas.microsoft.com/office/drawing/2010/main" val="0"/>
              </a:ext>
            </a:extLst>
          </a:blip>
          <a:srcRect t="33060"/>
          <a:stretch>
            <a:fillRect/>
          </a:stretch>
        </p:blipFill>
        <p:spPr bwMode="auto">
          <a:xfrm>
            <a:off x="2624138" y="2587626"/>
            <a:ext cx="9271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6" name="Рисунок 2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556001" y="2595564"/>
            <a:ext cx="715963"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7" name="Рисунок 2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262438" y="2587626"/>
            <a:ext cx="798512"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8" name="Рисунок 26"/>
          <p:cNvPicPr>
            <a:picLocks noChangeAspect="1"/>
          </p:cNvPicPr>
          <p:nvPr/>
        </p:nvPicPr>
        <p:blipFill>
          <a:blip r:embed="rId18">
            <a:extLst>
              <a:ext uri="{28A0092B-C50C-407E-A947-70E740481C1C}">
                <a14:useLocalDpi xmlns:a14="http://schemas.microsoft.com/office/drawing/2010/main" val="0"/>
              </a:ext>
            </a:extLst>
          </a:blip>
          <a:srcRect l="16420" t="39630" r="11481"/>
          <a:stretch>
            <a:fillRect/>
          </a:stretch>
        </p:blipFill>
        <p:spPr bwMode="auto">
          <a:xfrm>
            <a:off x="8428038" y="2611439"/>
            <a:ext cx="7239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9" name="Рисунок 27"/>
          <p:cNvPicPr>
            <a:picLocks noChangeAspect="1"/>
          </p:cNvPicPr>
          <p:nvPr/>
        </p:nvPicPr>
        <p:blipFill>
          <a:blip r:embed="rId19">
            <a:extLst>
              <a:ext uri="{28A0092B-C50C-407E-A947-70E740481C1C}">
                <a14:useLocalDpi xmlns:a14="http://schemas.microsoft.com/office/drawing/2010/main" val="0"/>
              </a:ext>
            </a:extLst>
          </a:blip>
          <a:srcRect l="14423" t="8519" r="13434" b="16711"/>
          <a:stretch>
            <a:fillRect/>
          </a:stretch>
        </p:blipFill>
        <p:spPr bwMode="auto">
          <a:xfrm>
            <a:off x="7659689" y="4130676"/>
            <a:ext cx="750887"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0" name="Рисунок 2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326188" y="2587626"/>
            <a:ext cx="8048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1" name="Рисунок 29"/>
          <p:cNvPicPr>
            <a:picLocks noChangeAspect="1"/>
          </p:cNvPicPr>
          <p:nvPr/>
        </p:nvPicPr>
        <p:blipFill>
          <a:blip r:embed="rId21" cstate="print">
            <a:extLst>
              <a:ext uri="{28A0092B-C50C-407E-A947-70E740481C1C}">
                <a14:useLocalDpi xmlns:a14="http://schemas.microsoft.com/office/drawing/2010/main" val="0"/>
              </a:ext>
            </a:extLst>
          </a:blip>
          <a:srcRect t="20370"/>
          <a:stretch>
            <a:fillRect/>
          </a:stretch>
        </p:blipFill>
        <p:spPr bwMode="auto">
          <a:xfrm>
            <a:off x="8824913" y="1793876"/>
            <a:ext cx="685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2" name="Рисунок 30"/>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167564" y="2584450"/>
            <a:ext cx="655637"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3" name="Рисунок 31"/>
          <p:cNvPicPr>
            <a:picLocks noChangeAspect="1"/>
          </p:cNvPicPr>
          <p:nvPr/>
        </p:nvPicPr>
        <p:blipFill>
          <a:blip r:embed="rId23">
            <a:extLst>
              <a:ext uri="{28A0092B-C50C-407E-A947-70E740481C1C}">
                <a14:useLocalDpi xmlns:a14="http://schemas.microsoft.com/office/drawing/2010/main" val="0"/>
              </a:ext>
            </a:extLst>
          </a:blip>
          <a:srcRect l="25308" t="27779"/>
          <a:stretch>
            <a:fillRect/>
          </a:stretch>
        </p:blipFill>
        <p:spPr bwMode="auto">
          <a:xfrm>
            <a:off x="5938839" y="4919663"/>
            <a:ext cx="77628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4" name="Рисунок 32"/>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848601" y="2590801"/>
            <a:ext cx="5826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5" name="Рисунок 33"/>
          <p:cNvPicPr>
            <a:picLocks noChangeAspect="1"/>
          </p:cNvPicPr>
          <p:nvPr/>
        </p:nvPicPr>
        <p:blipFill>
          <a:blip r:embed="rId25">
            <a:extLst>
              <a:ext uri="{28A0092B-C50C-407E-A947-70E740481C1C}">
                <a14:useLocalDpi xmlns:a14="http://schemas.microsoft.com/office/drawing/2010/main" val="0"/>
              </a:ext>
            </a:extLst>
          </a:blip>
          <a:srcRect l="-15186" t="27777" r="15186" b="-2963"/>
          <a:stretch>
            <a:fillRect/>
          </a:stretch>
        </p:blipFill>
        <p:spPr bwMode="auto">
          <a:xfrm>
            <a:off x="9017000" y="2620964"/>
            <a:ext cx="8001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6" name="Рисунок 34"/>
          <p:cNvPicPr>
            <a:picLocks noChangeAspect="1"/>
          </p:cNvPicPr>
          <p:nvPr/>
        </p:nvPicPr>
        <p:blipFill>
          <a:blip r:embed="rId26" cstate="print">
            <a:extLst>
              <a:ext uri="{28A0092B-C50C-407E-A947-70E740481C1C}">
                <a14:useLocalDpi xmlns:a14="http://schemas.microsoft.com/office/drawing/2010/main" val="0"/>
              </a:ext>
            </a:extLst>
          </a:blip>
          <a:srcRect t="15926"/>
          <a:stretch>
            <a:fillRect/>
          </a:stretch>
        </p:blipFill>
        <p:spPr bwMode="auto">
          <a:xfrm>
            <a:off x="2547939" y="3413126"/>
            <a:ext cx="8159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Рисунок 35"/>
          <p:cNvPicPr>
            <a:picLocks noChangeAspect="1"/>
          </p:cNvPicPr>
          <p:nvPr/>
        </p:nvPicPr>
        <p:blipFill>
          <a:blip r:embed="rId27">
            <a:extLst>
              <a:ext uri="{28A0092B-C50C-407E-A947-70E740481C1C}">
                <a14:useLocalDpi xmlns:a14="http://schemas.microsoft.com/office/drawing/2010/main" val="0"/>
              </a:ext>
            </a:extLst>
          </a:blip>
          <a:srcRect t="23334"/>
          <a:stretch>
            <a:fillRect/>
          </a:stretch>
        </p:blipFill>
        <p:spPr bwMode="auto">
          <a:xfrm>
            <a:off x="3357563" y="3394075"/>
            <a:ext cx="7540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8" name="Рисунок 36"/>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4129089" y="3390901"/>
            <a:ext cx="8223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9" name="Рисунок 37"/>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4919664" y="3405189"/>
            <a:ext cx="61118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0" name="Рисунок 38"/>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767888" y="5021263"/>
            <a:ext cx="711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1" name="Рисунок 39"/>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9809164" y="2625726"/>
            <a:ext cx="6826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2" name="Рисунок 40"/>
          <p:cNvPicPr>
            <a:picLocks noChangeAspect="1"/>
          </p:cNvPicPr>
          <p:nvPr/>
        </p:nvPicPr>
        <p:blipFill>
          <a:blip r:embed="rId32">
            <a:extLst>
              <a:ext uri="{28A0092B-C50C-407E-A947-70E740481C1C}">
                <a14:useLocalDpi xmlns:a14="http://schemas.microsoft.com/office/drawing/2010/main" val="0"/>
              </a:ext>
            </a:extLst>
          </a:blip>
          <a:srcRect t="16667"/>
          <a:stretch>
            <a:fillRect/>
          </a:stretch>
        </p:blipFill>
        <p:spPr bwMode="auto">
          <a:xfrm>
            <a:off x="9121776" y="3381376"/>
            <a:ext cx="7524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3" name="Рисунок 41"/>
          <p:cNvPicPr>
            <a:picLocks noChangeAspect="1"/>
          </p:cNvPicPr>
          <p:nvPr/>
        </p:nvPicPr>
        <p:blipFill>
          <a:blip r:embed="rId33" cstate="print">
            <a:extLst>
              <a:ext uri="{28A0092B-C50C-407E-A947-70E740481C1C}">
                <a14:useLocalDpi xmlns:a14="http://schemas.microsoft.com/office/drawing/2010/main" val="0"/>
              </a:ext>
            </a:extLst>
          </a:blip>
          <a:srcRect l="45557" t="26295"/>
          <a:stretch>
            <a:fillRect/>
          </a:stretch>
        </p:blipFill>
        <p:spPr bwMode="auto">
          <a:xfrm>
            <a:off x="6388101" y="3376613"/>
            <a:ext cx="82867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4" name="Рисунок 42"/>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4281489" y="4210051"/>
            <a:ext cx="6191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5" name="Рисунок 43"/>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7842250" y="3379788"/>
            <a:ext cx="6159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6" name="Рисунок 44"/>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8461376" y="3382964"/>
            <a:ext cx="6270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7" name="Рисунок 45"/>
          <p:cNvPicPr>
            <a:picLocks noChangeAspect="1"/>
          </p:cNvPicPr>
          <p:nvPr/>
        </p:nvPicPr>
        <p:blipFill>
          <a:blip r:embed="rId37">
            <a:extLst>
              <a:ext uri="{28A0092B-C50C-407E-A947-70E740481C1C}">
                <a14:useLocalDpi xmlns:a14="http://schemas.microsoft.com/office/drawing/2010/main" val="0"/>
              </a:ext>
            </a:extLst>
          </a:blip>
          <a:srcRect t="36665"/>
          <a:stretch>
            <a:fillRect/>
          </a:stretch>
        </p:blipFill>
        <p:spPr bwMode="auto">
          <a:xfrm>
            <a:off x="7112000" y="3367088"/>
            <a:ext cx="7381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8" name="Рисунок 46"/>
          <p:cNvPicPr>
            <a:picLocks noChangeAspect="1"/>
          </p:cNvPicPr>
          <p:nvPr/>
        </p:nvPicPr>
        <p:blipFill>
          <a:blip r:embed="rId38">
            <a:extLst>
              <a:ext uri="{28A0092B-C50C-407E-A947-70E740481C1C}">
                <a14:useLocalDpi xmlns:a14="http://schemas.microsoft.com/office/drawing/2010/main" val="0"/>
              </a:ext>
            </a:extLst>
          </a:blip>
          <a:srcRect l="48953" t="20203"/>
          <a:stretch>
            <a:fillRect/>
          </a:stretch>
        </p:blipFill>
        <p:spPr bwMode="auto">
          <a:xfrm>
            <a:off x="9874250" y="3340101"/>
            <a:ext cx="617538"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9" name="Рисунок 47"/>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9113838" y="4224339"/>
            <a:ext cx="7747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0" name="Рисунок 48"/>
          <p:cNvPicPr>
            <a:picLocks noChangeAspect="1"/>
          </p:cNvPicPr>
          <p:nvPr/>
        </p:nvPicPr>
        <p:blipFill>
          <a:blip r:embed="rId40">
            <a:extLst>
              <a:ext uri="{28A0092B-C50C-407E-A947-70E740481C1C}">
                <a14:useLocalDpi xmlns:a14="http://schemas.microsoft.com/office/drawing/2010/main" val="0"/>
              </a:ext>
            </a:extLst>
          </a:blip>
          <a:srcRect t="21428" r="48930" b="11632"/>
          <a:stretch>
            <a:fillRect/>
          </a:stretch>
        </p:blipFill>
        <p:spPr bwMode="auto">
          <a:xfrm>
            <a:off x="8402639" y="4211639"/>
            <a:ext cx="719137"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1" name="Рисунок 49"/>
          <p:cNvPicPr>
            <a:picLocks noChangeAspect="1"/>
          </p:cNvPicPr>
          <p:nvPr/>
        </p:nvPicPr>
        <p:blipFill>
          <a:blip r:embed="rId41">
            <a:extLst>
              <a:ext uri="{28A0092B-C50C-407E-A947-70E740481C1C}">
                <a14:useLocalDpi xmlns:a14="http://schemas.microsoft.com/office/drawing/2010/main" val="0"/>
              </a:ext>
            </a:extLst>
          </a:blip>
          <a:srcRect l="36172" t="32222"/>
          <a:stretch>
            <a:fillRect/>
          </a:stretch>
        </p:blipFill>
        <p:spPr bwMode="auto">
          <a:xfrm>
            <a:off x="9842500" y="4333875"/>
            <a:ext cx="63658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2" name="Рисунок 50"/>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6300789" y="4222751"/>
            <a:ext cx="58578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3" name="Рисунок 52"/>
          <p:cNvPicPr>
            <a:picLocks noChangeAspect="1"/>
          </p:cNvPicPr>
          <p:nvPr/>
        </p:nvPicPr>
        <p:blipFill>
          <a:blip r:embed="rId43">
            <a:extLst>
              <a:ext uri="{28A0092B-C50C-407E-A947-70E740481C1C}">
                <a14:useLocalDpi xmlns:a14="http://schemas.microsoft.com/office/drawing/2010/main" val="0"/>
              </a:ext>
            </a:extLst>
          </a:blip>
          <a:srcRect l="32222" t="17407" b="31480"/>
          <a:stretch>
            <a:fillRect/>
          </a:stretch>
        </p:blipFill>
        <p:spPr bwMode="auto">
          <a:xfrm>
            <a:off x="4891088" y="4191001"/>
            <a:ext cx="70961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4" name="Рисунок 53"/>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8323263" y="4865688"/>
            <a:ext cx="8255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5" name="Рисунок 54"/>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5570538" y="4195763"/>
            <a:ext cx="74295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6" name="Рисунок 55"/>
          <p:cNvPicPr>
            <a:picLocks noChangeAspect="1"/>
          </p:cNvPicPr>
          <p:nvPr/>
        </p:nvPicPr>
        <p:blipFill>
          <a:blip r:embed="rId46">
            <a:extLst>
              <a:ext uri="{28A0092B-C50C-407E-A947-70E740481C1C}">
                <a14:useLocalDpi xmlns:a14="http://schemas.microsoft.com/office/drawing/2010/main" val="0"/>
              </a:ext>
            </a:extLst>
          </a:blip>
          <a:srcRect l="14713" r="23759" b="47778"/>
          <a:stretch>
            <a:fillRect/>
          </a:stretch>
        </p:blipFill>
        <p:spPr bwMode="auto">
          <a:xfrm>
            <a:off x="3511551" y="4225926"/>
            <a:ext cx="8350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7" name="Рисунок 56"/>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6897688" y="4162425"/>
            <a:ext cx="76041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8" name="Рисунок 57"/>
          <p:cNvPicPr>
            <a:picLocks noChangeAspect="1"/>
          </p:cNvPicPr>
          <p:nvPr/>
        </p:nvPicPr>
        <p:blipFill>
          <a:blip r:embed="rId48">
            <a:extLst>
              <a:ext uri="{28A0092B-C50C-407E-A947-70E740481C1C}">
                <a14:useLocalDpi xmlns:a14="http://schemas.microsoft.com/office/drawing/2010/main" val="0"/>
              </a:ext>
            </a:extLst>
          </a:blip>
          <a:srcRect l="24295" t="29947" r="15788" b="21063"/>
          <a:stretch>
            <a:fillRect/>
          </a:stretch>
        </p:blipFill>
        <p:spPr bwMode="auto">
          <a:xfrm>
            <a:off x="5067301" y="4908550"/>
            <a:ext cx="8620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9" name="Рисунок 58"/>
          <p:cNvPicPr>
            <a:picLocks noChangeAspect="1"/>
          </p:cNvPicPr>
          <p:nvPr/>
        </p:nvPicPr>
        <p:blipFill>
          <a:blip r:embed="rId49" cstate="print">
            <a:extLst>
              <a:ext uri="{28A0092B-C50C-407E-A947-70E740481C1C}">
                <a14:useLocalDpi xmlns:a14="http://schemas.microsoft.com/office/drawing/2010/main" val="0"/>
              </a:ext>
            </a:extLst>
          </a:blip>
          <a:srcRect t="21852" r="34198"/>
          <a:stretch>
            <a:fillRect/>
          </a:stretch>
        </p:blipFill>
        <p:spPr bwMode="auto">
          <a:xfrm>
            <a:off x="1838326" y="4275138"/>
            <a:ext cx="7794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0" name="Рисунок 59"/>
          <p:cNvPicPr>
            <a:picLocks noChangeAspect="1"/>
          </p:cNvPicPr>
          <p:nvPr/>
        </p:nvPicPr>
        <p:blipFill>
          <a:blip r:embed="rId50">
            <a:extLst>
              <a:ext uri="{28A0092B-C50C-407E-A947-70E740481C1C}">
                <a14:useLocalDpi xmlns:a14="http://schemas.microsoft.com/office/drawing/2010/main" val="0"/>
              </a:ext>
            </a:extLst>
          </a:blip>
          <a:srcRect t="12222" b="28519"/>
          <a:stretch>
            <a:fillRect/>
          </a:stretch>
        </p:blipFill>
        <p:spPr bwMode="auto">
          <a:xfrm>
            <a:off x="4273550" y="4924425"/>
            <a:ext cx="7747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2" name="Рисунок 3"/>
          <p:cNvPicPr>
            <a:picLocks noChangeAspect="1"/>
          </p:cNvPicPr>
          <p:nvPr/>
        </p:nvPicPr>
        <p:blipFill>
          <a:blip r:embed="rId51">
            <a:extLst>
              <a:ext uri="{28A0092B-C50C-407E-A947-70E740481C1C}">
                <a14:useLocalDpi xmlns:a14="http://schemas.microsoft.com/office/drawing/2010/main" val="0"/>
              </a:ext>
            </a:extLst>
          </a:blip>
          <a:srcRect l="18291" t="14035" r="26503" b="45790"/>
          <a:stretch>
            <a:fillRect/>
          </a:stretch>
        </p:blipFill>
        <p:spPr bwMode="auto">
          <a:xfrm>
            <a:off x="1863725" y="3367089"/>
            <a:ext cx="69850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3" name="Рисунок 5"/>
          <p:cNvPicPr>
            <a:picLocks noChangeAspect="1"/>
          </p:cNvPicPr>
          <p:nvPr/>
        </p:nvPicPr>
        <p:blipFill>
          <a:blip r:embed="rId52" cstate="print">
            <a:extLst>
              <a:ext uri="{28A0092B-C50C-407E-A947-70E740481C1C}">
                <a14:useLocalDpi xmlns:a14="http://schemas.microsoft.com/office/drawing/2010/main" val="0"/>
              </a:ext>
            </a:extLst>
          </a:blip>
          <a:srcRect l="22134" t="25790" r="27760" b="30527"/>
          <a:stretch>
            <a:fillRect/>
          </a:stretch>
        </p:blipFill>
        <p:spPr bwMode="auto">
          <a:xfrm>
            <a:off x="3509964" y="4941888"/>
            <a:ext cx="808037"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4" name="Рисунок 11"/>
          <p:cNvPicPr>
            <a:picLocks noChangeAspect="1"/>
          </p:cNvPicPr>
          <p:nvPr/>
        </p:nvPicPr>
        <p:blipFill>
          <a:blip r:embed="rId53">
            <a:extLst>
              <a:ext uri="{28A0092B-C50C-407E-A947-70E740481C1C}">
                <a14:useLocalDpi xmlns:a14="http://schemas.microsoft.com/office/drawing/2010/main" val="0"/>
              </a:ext>
            </a:extLst>
          </a:blip>
          <a:srcRect l="14255" t="3157" r="37325" b="26843"/>
          <a:stretch>
            <a:fillRect/>
          </a:stretch>
        </p:blipFill>
        <p:spPr bwMode="auto">
          <a:xfrm>
            <a:off x="2562226" y="4203700"/>
            <a:ext cx="95726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5" name="Рисунок 61"/>
          <p:cNvPicPr>
            <a:picLocks noChangeAspect="1"/>
          </p:cNvPicPr>
          <p:nvPr/>
        </p:nvPicPr>
        <p:blipFill>
          <a:blip r:embed="rId54">
            <a:extLst>
              <a:ext uri="{28A0092B-C50C-407E-A947-70E740481C1C}">
                <a14:useLocalDpi xmlns:a14="http://schemas.microsoft.com/office/drawing/2010/main" val="0"/>
              </a:ext>
            </a:extLst>
          </a:blip>
          <a:srcRect l="17076" t="1053"/>
          <a:stretch>
            <a:fillRect/>
          </a:stretch>
        </p:blipFill>
        <p:spPr bwMode="auto">
          <a:xfrm>
            <a:off x="5799139" y="1835151"/>
            <a:ext cx="7207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6" name="Рисунок 62"/>
          <p:cNvPicPr>
            <a:picLocks noChangeAspect="1"/>
          </p:cNvPicPr>
          <p:nvPr/>
        </p:nvPicPr>
        <p:blipFill>
          <a:blip r:embed="rId55" cstate="print">
            <a:extLst>
              <a:ext uri="{28A0092B-C50C-407E-A947-70E740481C1C}">
                <a14:useLocalDpi xmlns:a14="http://schemas.microsoft.com/office/drawing/2010/main" val="0"/>
              </a:ext>
            </a:extLst>
          </a:blip>
          <a:srcRect l="14255" t="6491" r="31931" b="1053"/>
          <a:stretch>
            <a:fillRect/>
          </a:stretch>
        </p:blipFill>
        <p:spPr bwMode="auto">
          <a:xfrm>
            <a:off x="6704013" y="4937125"/>
            <a:ext cx="7540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7" name="Рисунок 63"/>
          <p:cNvPicPr>
            <a:picLocks noChangeAspect="1"/>
          </p:cNvPicPr>
          <p:nvPr/>
        </p:nvPicPr>
        <p:blipFill>
          <a:blip r:embed="rId56">
            <a:extLst>
              <a:ext uri="{28A0092B-C50C-407E-A947-70E740481C1C}">
                <a14:useLocalDpi xmlns:a14="http://schemas.microsoft.com/office/drawing/2010/main" val="0"/>
              </a:ext>
            </a:extLst>
          </a:blip>
          <a:srcRect l="35635" t="42633" r="17851" b="24911"/>
          <a:stretch>
            <a:fillRect/>
          </a:stretch>
        </p:blipFill>
        <p:spPr bwMode="auto">
          <a:xfrm>
            <a:off x="2578101" y="4970464"/>
            <a:ext cx="94932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8" name="Рисунок 64"/>
          <p:cNvPicPr>
            <a:picLocks noChangeAspect="1"/>
          </p:cNvPicPr>
          <p:nvPr/>
        </p:nvPicPr>
        <p:blipFill>
          <a:blip r:embed="rId57">
            <a:extLst>
              <a:ext uri="{28A0092B-C50C-407E-A947-70E740481C1C}">
                <a14:useLocalDpi xmlns:a14="http://schemas.microsoft.com/office/drawing/2010/main" val="0"/>
              </a:ext>
            </a:extLst>
          </a:blip>
          <a:srcRect l="18488" t="10876" r="12254" b="29649"/>
          <a:stretch>
            <a:fillRect/>
          </a:stretch>
        </p:blipFill>
        <p:spPr bwMode="auto">
          <a:xfrm>
            <a:off x="1822450" y="4962526"/>
            <a:ext cx="8001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9" name="Рисунок 65"/>
          <p:cNvPicPr>
            <a:picLocks noChangeAspect="1"/>
          </p:cNvPicPr>
          <p:nvPr/>
        </p:nvPicPr>
        <p:blipFill>
          <a:blip r:embed="rId58" cstate="print">
            <a:extLst>
              <a:ext uri="{28A0092B-C50C-407E-A947-70E740481C1C}">
                <a14:useLocalDpi xmlns:a14="http://schemas.microsoft.com/office/drawing/2010/main" val="0"/>
              </a:ext>
            </a:extLst>
          </a:blip>
          <a:srcRect l="24562" t="19122" r="13333" b="31580"/>
          <a:stretch>
            <a:fillRect/>
          </a:stretch>
        </p:blipFill>
        <p:spPr bwMode="auto">
          <a:xfrm>
            <a:off x="5514975" y="3386138"/>
            <a:ext cx="83978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30" name="Рисунок 66"/>
          <p:cNvPicPr>
            <a:picLocks noChangeAspect="1"/>
          </p:cNvPicPr>
          <p:nvPr/>
        </p:nvPicPr>
        <p:blipFill>
          <a:blip r:embed="rId59">
            <a:extLst>
              <a:ext uri="{28A0092B-C50C-407E-A947-70E740481C1C}">
                <a14:useLocalDpi xmlns:a14="http://schemas.microsoft.com/office/drawing/2010/main" val="0"/>
              </a:ext>
            </a:extLst>
          </a:blip>
          <a:srcRect l="21541" t="17545" r="16939" b="34563"/>
          <a:stretch>
            <a:fillRect/>
          </a:stretch>
        </p:blipFill>
        <p:spPr bwMode="auto">
          <a:xfrm>
            <a:off x="7380288" y="4926013"/>
            <a:ext cx="94615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31" name="Рисунок 67"/>
          <p:cNvPicPr>
            <a:picLocks noChangeAspect="1"/>
          </p:cNvPicPr>
          <p:nvPr/>
        </p:nvPicPr>
        <p:blipFill>
          <a:blip r:embed="rId60">
            <a:extLst>
              <a:ext uri="{28A0092B-C50C-407E-A947-70E740481C1C}">
                <a14:useLocalDpi xmlns:a14="http://schemas.microsoft.com/office/drawing/2010/main" val="0"/>
              </a:ext>
            </a:extLst>
          </a:blip>
          <a:srcRect l="29259" t="29649" r="48051" b="50175"/>
          <a:stretch>
            <a:fillRect/>
          </a:stretch>
        </p:blipFill>
        <p:spPr bwMode="auto">
          <a:xfrm>
            <a:off x="9013826" y="4862514"/>
            <a:ext cx="87471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Рисунок 63"/>
          <p:cNvPicPr>
            <a:picLocks noChangeAspect="1"/>
          </p:cNvPicPr>
          <p:nvPr/>
        </p:nvPicPr>
        <p:blipFill rotWithShape="1">
          <a:blip r:embed="rId61" cstate="print">
            <a:extLst>
              <a:ext uri="{28A0092B-C50C-407E-A947-70E740481C1C}">
                <a14:useLocalDpi xmlns:a14="http://schemas.microsoft.com/office/drawing/2010/main" val="0"/>
              </a:ext>
            </a:extLst>
          </a:blip>
          <a:srcRect l="19074" t="12302" r="21332" b="18961"/>
          <a:stretch/>
        </p:blipFill>
        <p:spPr>
          <a:xfrm>
            <a:off x="97972" y="32550"/>
            <a:ext cx="1101272" cy="1270217"/>
          </a:xfrm>
          <a:prstGeom prst="rect">
            <a:avLst/>
          </a:prstGeom>
        </p:spPr>
      </p:pic>
    </p:spTree>
    <p:extLst>
      <p:ext uri="{BB962C8B-B14F-4D97-AF65-F5344CB8AC3E}">
        <p14:creationId xmlns:p14="http://schemas.microsoft.com/office/powerpoint/2010/main" val="21409414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каймление">
  <a:themeElements>
    <a:clrScheme name="Окаймление">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Окаймление">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каймление">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TM03090430[[fn=Окаймление]]</Template>
  <TotalTime>1155</TotalTime>
  <Words>1056</Words>
  <Application>Microsoft Office PowerPoint</Application>
  <PresentationFormat>Широкоэкранный</PresentationFormat>
  <Paragraphs>132</Paragraphs>
  <Slides>33</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7</vt:i4>
      </vt:variant>
      <vt:variant>
        <vt:lpstr>Заголовки слайдов</vt:lpstr>
      </vt:variant>
      <vt:variant>
        <vt:i4>33</vt:i4>
      </vt:variant>
    </vt:vector>
  </HeadingPairs>
  <TitlesOfParts>
    <vt:vector size="49" baseType="lpstr">
      <vt:lpstr>Arial</vt:lpstr>
      <vt:lpstr>Calibri</vt:lpstr>
      <vt:lpstr>Calibri Light</vt:lpstr>
      <vt:lpstr>Cambria</vt:lpstr>
      <vt:lpstr>Century Gothic</vt:lpstr>
      <vt:lpstr>Corbel</vt:lpstr>
      <vt:lpstr>Open Sans 1</vt:lpstr>
      <vt:lpstr>Times New Roman</vt:lpstr>
      <vt:lpstr>Wingdings</vt:lpstr>
      <vt:lpstr>Окаймление</vt:lpstr>
      <vt:lpstr>Тема Office</vt:lpstr>
      <vt:lpstr>3_Тема Office</vt:lpstr>
      <vt:lpstr>Office Theme</vt:lpstr>
      <vt:lpstr>1_Office Theme</vt:lpstr>
      <vt:lpstr>2_Office Theme</vt:lpstr>
      <vt:lpstr>1_Тема Office</vt:lpstr>
      <vt:lpstr>Публичный отчёт - 2023</vt:lpstr>
      <vt:lpstr>ИТОГИ СТАТИСТИЧЕСКОГО ОТЧЁТА </vt:lpstr>
      <vt:lpstr>Социальное партнёрство</vt:lpstr>
      <vt:lpstr>Правозащитная деятельность</vt:lpstr>
      <vt:lpstr>Правозащитная деятельность</vt:lpstr>
      <vt:lpstr>Правозащитная деятельность</vt:lpstr>
      <vt:lpstr>Охрана труда</vt:lpstr>
      <vt:lpstr>Молодёжная политика</vt:lpstr>
      <vt:lpstr>Совет молодых педагогов: 10 лет вместе!</vt:lpstr>
      <vt:lpstr>Презентация PowerPoint</vt:lpstr>
      <vt:lpstr>Презентация PowerPoint</vt:lpstr>
      <vt:lpstr>Презентация PowerPoint</vt:lpstr>
      <vt:lpstr>Цифровизация профсоюза</vt:lpstr>
      <vt:lpstr>Информационная политика</vt:lpstr>
      <vt:lpstr>Презентация PowerPoint</vt:lpstr>
      <vt:lpstr>Презентация PowerPoint</vt:lpstr>
      <vt:lpstr>Семинар – практикум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Кустовые совещания Профсоюза с руководителями образовательных учреждений</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Публичный отчёт - 2022</dc:title>
  <dc:creator>Диана Малашенко</dc:creator>
  <cp:lastModifiedBy>Диана Малашенко</cp:lastModifiedBy>
  <cp:revision>66</cp:revision>
  <dcterms:created xsi:type="dcterms:W3CDTF">2023-03-07T07:34:48Z</dcterms:created>
  <dcterms:modified xsi:type="dcterms:W3CDTF">2024-09-24T12:17:51Z</dcterms:modified>
</cp:coreProperties>
</file>