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15" r:id="rId3"/>
    <p:sldMasterId id="2147483728" r:id="rId4"/>
    <p:sldMasterId id="2147483736" r:id="rId5"/>
  </p:sldMasterIdLst>
  <p:sldIdLst>
    <p:sldId id="304" r:id="rId6"/>
    <p:sldId id="305" r:id="rId7"/>
    <p:sldId id="306" r:id="rId8"/>
    <p:sldId id="307" r:id="rId9"/>
    <p:sldId id="308" r:id="rId10"/>
    <p:sldId id="329" r:id="rId11"/>
    <p:sldId id="310" r:id="rId12"/>
    <p:sldId id="311" r:id="rId13"/>
    <p:sldId id="312"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282" r:id="rId29"/>
    <p:sldId id="283" r:id="rId30"/>
    <p:sldId id="284" r:id="rId31"/>
    <p:sldId id="301" r:id="rId32"/>
    <p:sldId id="302" r:id="rId33"/>
    <p:sldId id="303" r:id="rId34"/>
    <p:sldId id="285" r:id="rId35"/>
    <p:sldId id="286" r:id="rId36"/>
    <p:sldId id="287" r:id="rId37"/>
    <p:sldId id="288" r:id="rId38"/>
    <p:sldId id="289" r:id="rId39"/>
    <p:sldId id="290" r:id="rId40"/>
    <p:sldId id="291" r:id="rId41"/>
    <p:sldId id="296" r:id="rId42"/>
    <p:sldId id="292" r:id="rId43"/>
    <p:sldId id="293" r:id="rId44"/>
    <p:sldId id="294" r:id="rId45"/>
    <p:sldId id="297" r:id="rId46"/>
    <p:sldId id="262" r:id="rId4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varScale="1">
        <p:scale>
          <a:sx n="94" d="100"/>
          <a:sy n="94" d="100"/>
        </p:scale>
        <p:origin x="2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8688FB-D40D-4E23-B5BD-E0C1CDBA4379}" type="doc">
      <dgm:prSet loTypeId="urn:microsoft.com/office/officeart/2005/8/layout/hierarchy4" loCatId="hierarchy" qsTypeId="urn:microsoft.com/office/officeart/2005/8/quickstyle/simple1" qsCatId="simple" csTypeId="urn:microsoft.com/office/officeart/2005/8/colors/accent0_2" csCatId="mainScheme" phldr="1"/>
      <dgm:spPr/>
      <dgm:t>
        <a:bodyPr/>
        <a:lstStyle/>
        <a:p>
          <a:endParaRPr lang="ru-RU"/>
        </a:p>
      </dgm:t>
    </dgm:pt>
    <dgm:pt modelId="{1E74D5AC-E0AD-486A-95D4-4E42A0C83E12}">
      <dgm:prSet phldrT="[Текст]" custT="1"/>
      <dgm:spPr/>
      <dgm:t>
        <a:bodyPr/>
        <a:lstStyle/>
        <a:p>
          <a:endParaRPr lang="ru-RU" sz="1000" b="1" dirty="0" smtClean="0">
            <a:latin typeface="Century Gothic" panose="020B0502020202020204" pitchFamily="34" charset="0"/>
          </a:endParaRPr>
        </a:p>
        <a:p>
          <a:r>
            <a:rPr lang="ru-RU" sz="1400" b="1" dirty="0" smtClean="0">
              <a:latin typeface="Century Gothic" panose="020B0502020202020204" pitchFamily="34" charset="0"/>
            </a:rPr>
            <a:t>Калининградская областная организация </a:t>
          </a:r>
        </a:p>
        <a:p>
          <a:r>
            <a:rPr lang="ru-RU" sz="1400" b="1" dirty="0" smtClean="0">
              <a:latin typeface="Century Gothic" panose="020B0502020202020204" pitchFamily="34" charset="0"/>
            </a:rPr>
            <a:t>Общероссийского Профсоюза образования</a:t>
          </a:r>
        </a:p>
        <a:p>
          <a:endParaRPr lang="ru-RU" sz="1000" dirty="0" smtClean="0">
            <a:latin typeface="Century Gothic" panose="020B0502020202020204" pitchFamily="34" charset="0"/>
          </a:endParaRPr>
        </a:p>
        <a:p>
          <a:r>
            <a:rPr lang="ru-RU" sz="1400" dirty="0" smtClean="0">
              <a:latin typeface="Century Gothic" panose="020B0502020202020204" pitchFamily="34" charset="0"/>
            </a:rPr>
            <a:t>97 ППО  - 3094 члена Профсоюза</a:t>
          </a:r>
        </a:p>
        <a:p>
          <a:r>
            <a:rPr lang="ru-RU" sz="1400" dirty="0" smtClean="0">
              <a:latin typeface="Century Gothic" panose="020B0502020202020204" pitchFamily="34" charset="0"/>
            </a:rPr>
            <a:t>Работающих – 1961 чел., студентов – 1090 чел., неработающих пенсионеров – 43 чел.</a:t>
          </a:r>
        </a:p>
        <a:p>
          <a:endParaRPr lang="ru-RU" sz="1000" dirty="0" smtClean="0">
            <a:latin typeface="Century Gothic" panose="020B0502020202020204" pitchFamily="34" charset="0"/>
          </a:endParaRPr>
        </a:p>
      </dgm:t>
    </dgm:pt>
    <dgm:pt modelId="{F8A1C9E4-2867-4AAA-9420-F318F313F1AF}" type="parTrans" cxnId="{56794DDB-CB6E-48B0-8AC8-C03A53979154}">
      <dgm:prSet/>
      <dgm:spPr/>
      <dgm:t>
        <a:bodyPr/>
        <a:lstStyle/>
        <a:p>
          <a:endParaRPr lang="ru-RU"/>
        </a:p>
      </dgm:t>
    </dgm:pt>
    <dgm:pt modelId="{9F0A1DF2-7DD5-4DFE-84B9-16F23C5C652D}" type="sibTrans" cxnId="{56794DDB-CB6E-48B0-8AC8-C03A53979154}">
      <dgm:prSet/>
      <dgm:spPr/>
      <dgm:t>
        <a:bodyPr/>
        <a:lstStyle/>
        <a:p>
          <a:endParaRPr lang="ru-RU"/>
        </a:p>
      </dgm:t>
    </dgm:pt>
    <dgm:pt modelId="{6E806112-571E-4473-B881-00DB351781CD}" type="asst">
      <dgm:prSet phldrT="[Текст]"/>
      <dgm:spPr/>
      <dgm:t>
        <a:bodyPr/>
        <a:lstStyle/>
        <a:p>
          <a:r>
            <a:rPr lang="ru-RU" dirty="0" smtClean="0">
              <a:latin typeface="Century Gothic" panose="020B0502020202020204" pitchFamily="34" charset="0"/>
            </a:rPr>
            <a:t>БФУ им. И. Канта</a:t>
          </a:r>
        </a:p>
        <a:p>
          <a:r>
            <a:rPr lang="ru-RU" dirty="0" smtClean="0">
              <a:latin typeface="Century Gothic" panose="020B0502020202020204" pitchFamily="34" charset="0"/>
            </a:rPr>
            <a:t>ППО сотрудников  </a:t>
          </a:r>
        </a:p>
        <a:p>
          <a:r>
            <a:rPr lang="ru-RU" dirty="0" smtClean="0">
              <a:latin typeface="Century Gothic" panose="020B0502020202020204" pitchFamily="34" charset="0"/>
            </a:rPr>
            <a:t>ППО студентов</a:t>
          </a:r>
        </a:p>
        <a:p>
          <a:endParaRPr lang="ru-RU" dirty="0">
            <a:latin typeface="Century Gothic" panose="020B0502020202020204" pitchFamily="34" charset="0"/>
          </a:endParaRPr>
        </a:p>
      </dgm:t>
    </dgm:pt>
    <dgm:pt modelId="{A8BFC8D5-44E6-4388-9368-C62F0095D78F}" type="parTrans" cxnId="{3ED06817-960C-441C-AFDB-6FCF76AAB784}">
      <dgm:prSet/>
      <dgm:spPr/>
      <dgm:t>
        <a:bodyPr/>
        <a:lstStyle/>
        <a:p>
          <a:endParaRPr lang="ru-RU"/>
        </a:p>
      </dgm:t>
    </dgm:pt>
    <dgm:pt modelId="{0F131685-5764-4833-AD88-436C2D75C8BF}" type="sibTrans" cxnId="{3ED06817-960C-441C-AFDB-6FCF76AAB784}">
      <dgm:prSet/>
      <dgm:spPr/>
      <dgm:t>
        <a:bodyPr/>
        <a:lstStyle/>
        <a:p>
          <a:endParaRPr lang="ru-RU"/>
        </a:p>
      </dgm:t>
    </dgm:pt>
    <dgm:pt modelId="{D52D9476-89BB-432E-ADC9-6DB49E7B2213}">
      <dgm:prSet phldrT="[Текст]"/>
      <dgm:spPr/>
      <dgm:t>
        <a:bodyPr/>
        <a:lstStyle/>
        <a:p>
          <a:r>
            <a:rPr lang="ru-RU" dirty="0" smtClean="0">
              <a:latin typeface="Century Gothic" panose="020B0502020202020204" pitchFamily="34" charset="0"/>
            </a:rPr>
            <a:t> 58 в образовательных учреждениях  (школах) </a:t>
          </a:r>
          <a:endParaRPr lang="ru-RU" dirty="0">
            <a:latin typeface="Century Gothic" panose="020B0502020202020204" pitchFamily="34" charset="0"/>
          </a:endParaRPr>
        </a:p>
      </dgm:t>
    </dgm:pt>
    <dgm:pt modelId="{29494315-FEDC-4008-A10F-968BE5C6F8BA}" type="parTrans" cxnId="{E261E7D2-63E1-4E16-9B07-098FB09A11E1}">
      <dgm:prSet/>
      <dgm:spPr/>
      <dgm:t>
        <a:bodyPr/>
        <a:lstStyle/>
        <a:p>
          <a:endParaRPr lang="ru-RU"/>
        </a:p>
      </dgm:t>
    </dgm:pt>
    <dgm:pt modelId="{C6C850DE-9643-4DB4-8A38-19EA5DDDD941}" type="sibTrans" cxnId="{E261E7D2-63E1-4E16-9B07-098FB09A11E1}">
      <dgm:prSet/>
      <dgm:spPr/>
      <dgm:t>
        <a:bodyPr/>
        <a:lstStyle/>
        <a:p>
          <a:endParaRPr lang="ru-RU"/>
        </a:p>
      </dgm:t>
    </dgm:pt>
    <dgm:pt modelId="{8B9B3146-7750-46A6-8778-B018EFDFAF92}">
      <dgm:prSet phldrT="[Текст]"/>
      <dgm:spPr/>
      <dgm:t>
        <a:bodyPr/>
        <a:lstStyle/>
        <a:p>
          <a:r>
            <a:rPr lang="ru-RU" dirty="0" smtClean="0">
              <a:latin typeface="Century Gothic" panose="020B0502020202020204" pitchFamily="34" charset="0"/>
            </a:rPr>
            <a:t>Дополнительное образование </a:t>
          </a:r>
        </a:p>
        <a:p>
          <a:r>
            <a:rPr lang="ru-RU" dirty="0" smtClean="0">
              <a:latin typeface="Century Gothic" panose="020B0502020202020204" pitchFamily="34" charset="0"/>
            </a:rPr>
            <a:t>6</a:t>
          </a:r>
          <a:endParaRPr lang="ru-RU" dirty="0">
            <a:latin typeface="Century Gothic" panose="020B0502020202020204" pitchFamily="34" charset="0"/>
          </a:endParaRPr>
        </a:p>
      </dgm:t>
    </dgm:pt>
    <dgm:pt modelId="{8D456D72-B877-4586-874D-F8C0E5BDACAA}" type="parTrans" cxnId="{94A3DC46-04E0-450A-844C-DE5DEF55753D}">
      <dgm:prSet/>
      <dgm:spPr/>
      <dgm:t>
        <a:bodyPr/>
        <a:lstStyle/>
        <a:p>
          <a:endParaRPr lang="ru-RU"/>
        </a:p>
      </dgm:t>
    </dgm:pt>
    <dgm:pt modelId="{54CDC3FA-03B5-4212-84FA-DB0C3F0724B5}" type="sibTrans" cxnId="{94A3DC46-04E0-450A-844C-DE5DEF55753D}">
      <dgm:prSet/>
      <dgm:spPr/>
      <dgm:t>
        <a:bodyPr/>
        <a:lstStyle/>
        <a:p>
          <a:endParaRPr lang="ru-RU"/>
        </a:p>
      </dgm:t>
    </dgm:pt>
    <dgm:pt modelId="{762EF575-23D1-45F3-9922-2465EC9AF17A}">
      <dgm:prSet phldrT="[Текст]"/>
      <dgm:spPr/>
      <dgm:t>
        <a:bodyPr/>
        <a:lstStyle/>
        <a:p>
          <a:r>
            <a:rPr lang="ru-RU" dirty="0" smtClean="0">
              <a:latin typeface="Century Gothic" panose="020B0502020202020204" pitchFamily="34" charset="0"/>
            </a:rPr>
            <a:t>Научные учреждения – 1</a:t>
          </a:r>
        </a:p>
        <a:p>
          <a:r>
            <a:rPr lang="ru-RU" dirty="0" smtClean="0">
              <a:latin typeface="Century Gothic" panose="020B0502020202020204" pitchFamily="34" charset="0"/>
            </a:rPr>
            <a:t>Другие - 3</a:t>
          </a:r>
          <a:endParaRPr lang="ru-RU" dirty="0">
            <a:latin typeface="Century Gothic" panose="020B0502020202020204" pitchFamily="34" charset="0"/>
          </a:endParaRPr>
        </a:p>
      </dgm:t>
    </dgm:pt>
    <dgm:pt modelId="{755FAEFD-2857-4244-8EE5-ADAA237C768A}" type="parTrans" cxnId="{F29B1A8E-1262-4063-BBD5-BC7E7F7EFF0D}">
      <dgm:prSet/>
      <dgm:spPr/>
      <dgm:t>
        <a:bodyPr/>
        <a:lstStyle/>
        <a:p>
          <a:endParaRPr lang="ru-RU"/>
        </a:p>
      </dgm:t>
    </dgm:pt>
    <dgm:pt modelId="{2A38F1D8-F496-4383-BE26-908236F5A876}" type="sibTrans" cxnId="{F29B1A8E-1262-4063-BBD5-BC7E7F7EFF0D}">
      <dgm:prSet/>
      <dgm:spPr/>
      <dgm:t>
        <a:bodyPr/>
        <a:lstStyle/>
        <a:p>
          <a:endParaRPr lang="ru-RU"/>
        </a:p>
      </dgm:t>
    </dgm:pt>
    <dgm:pt modelId="{88ACB87F-9681-4DF0-A499-AAFD9B6A2173}">
      <dgm:prSet phldrT="[Текст]"/>
      <dgm:spPr/>
      <dgm:t>
        <a:bodyPr/>
        <a:lstStyle/>
        <a:p>
          <a:r>
            <a:rPr lang="ru-RU" dirty="0" smtClean="0">
              <a:latin typeface="Century Gothic" panose="020B0502020202020204" pitchFamily="34" charset="0"/>
            </a:rPr>
            <a:t>СПО – 6 </a:t>
          </a:r>
          <a:endParaRPr lang="ru-RU" dirty="0">
            <a:latin typeface="Century Gothic" panose="020B0502020202020204" pitchFamily="34" charset="0"/>
          </a:endParaRPr>
        </a:p>
      </dgm:t>
    </dgm:pt>
    <dgm:pt modelId="{550F962D-129C-4F14-8AC0-EF5B61F5071F}" type="parTrans" cxnId="{E8F4A93D-7761-4E24-825A-211B83E82252}">
      <dgm:prSet/>
      <dgm:spPr/>
      <dgm:t>
        <a:bodyPr/>
        <a:lstStyle/>
        <a:p>
          <a:endParaRPr lang="ru-RU"/>
        </a:p>
      </dgm:t>
    </dgm:pt>
    <dgm:pt modelId="{006BC0E6-018F-4F7C-A2A1-42C73A0F1EE2}" type="sibTrans" cxnId="{E8F4A93D-7761-4E24-825A-211B83E82252}">
      <dgm:prSet/>
      <dgm:spPr/>
      <dgm:t>
        <a:bodyPr/>
        <a:lstStyle/>
        <a:p>
          <a:endParaRPr lang="ru-RU"/>
        </a:p>
      </dgm:t>
    </dgm:pt>
    <dgm:pt modelId="{D816AAE4-2A3B-4E20-B994-DD67A25DDE61}">
      <dgm:prSet phldrT="[Текст]"/>
      <dgm:spPr/>
      <dgm:t>
        <a:bodyPr/>
        <a:lstStyle/>
        <a:p>
          <a:r>
            <a:rPr lang="ru-RU" dirty="0" smtClean="0">
              <a:latin typeface="Century Gothic" panose="020B0502020202020204" pitchFamily="34" charset="0"/>
            </a:rPr>
            <a:t>Дошкольное образование - 21</a:t>
          </a:r>
          <a:endParaRPr lang="ru-RU" dirty="0">
            <a:latin typeface="Century Gothic" panose="020B0502020202020204" pitchFamily="34" charset="0"/>
          </a:endParaRPr>
        </a:p>
      </dgm:t>
    </dgm:pt>
    <dgm:pt modelId="{A8C08968-5AE3-4BB5-BB3E-F95B8BD5B88E}" type="parTrans" cxnId="{6DEFFCAB-CD0A-42DA-A715-4D713883DAAA}">
      <dgm:prSet/>
      <dgm:spPr/>
      <dgm:t>
        <a:bodyPr/>
        <a:lstStyle/>
        <a:p>
          <a:endParaRPr lang="ru-RU"/>
        </a:p>
      </dgm:t>
    </dgm:pt>
    <dgm:pt modelId="{5FEC484D-B114-45BC-9EF1-ED6BB2C9D092}" type="sibTrans" cxnId="{6DEFFCAB-CD0A-42DA-A715-4D713883DAAA}">
      <dgm:prSet/>
      <dgm:spPr/>
      <dgm:t>
        <a:bodyPr/>
        <a:lstStyle/>
        <a:p>
          <a:endParaRPr lang="ru-RU"/>
        </a:p>
      </dgm:t>
    </dgm:pt>
    <dgm:pt modelId="{000661F5-3783-49E3-A1A5-3BF26EA86DBF}" type="pres">
      <dgm:prSet presAssocID="{D38688FB-D40D-4E23-B5BD-E0C1CDBA4379}" presName="Name0" presStyleCnt="0">
        <dgm:presLayoutVars>
          <dgm:chPref val="1"/>
          <dgm:dir/>
          <dgm:animOne val="branch"/>
          <dgm:animLvl val="lvl"/>
          <dgm:resizeHandles/>
        </dgm:presLayoutVars>
      </dgm:prSet>
      <dgm:spPr/>
      <dgm:t>
        <a:bodyPr/>
        <a:lstStyle/>
        <a:p>
          <a:endParaRPr lang="ru-RU"/>
        </a:p>
      </dgm:t>
    </dgm:pt>
    <dgm:pt modelId="{9BE01452-6E31-4065-A6EF-EC5D1A381BAF}" type="pres">
      <dgm:prSet presAssocID="{1E74D5AC-E0AD-486A-95D4-4E42A0C83E12}" presName="vertOne" presStyleCnt="0"/>
      <dgm:spPr/>
    </dgm:pt>
    <dgm:pt modelId="{1C96AFF5-AE4B-4C41-AE4D-760229756CED}" type="pres">
      <dgm:prSet presAssocID="{1E74D5AC-E0AD-486A-95D4-4E42A0C83E12}" presName="txOne" presStyleLbl="node0" presStyleIdx="0" presStyleCnt="3" custScaleX="99870" custScaleY="39594" custLinFactNeighborX="326" custLinFactNeighborY="-5604">
        <dgm:presLayoutVars>
          <dgm:chPref val="3"/>
        </dgm:presLayoutVars>
      </dgm:prSet>
      <dgm:spPr>
        <a:prstGeom prst="rect">
          <a:avLst/>
        </a:prstGeom>
      </dgm:spPr>
      <dgm:t>
        <a:bodyPr/>
        <a:lstStyle/>
        <a:p>
          <a:endParaRPr lang="ru-RU"/>
        </a:p>
      </dgm:t>
    </dgm:pt>
    <dgm:pt modelId="{8426996E-D51D-4D98-A388-2B2A68C73464}" type="pres">
      <dgm:prSet presAssocID="{1E74D5AC-E0AD-486A-95D4-4E42A0C83E12}" presName="parTransOne" presStyleCnt="0"/>
      <dgm:spPr/>
    </dgm:pt>
    <dgm:pt modelId="{4FA745DF-3155-4F33-A1AD-ED2E7582DE8A}" type="pres">
      <dgm:prSet presAssocID="{1E74D5AC-E0AD-486A-95D4-4E42A0C83E12}" presName="horzOne" presStyleCnt="0"/>
      <dgm:spPr/>
    </dgm:pt>
    <dgm:pt modelId="{E497CFC5-AEB4-4EDE-B408-BA7AEF8D91D8}" type="pres">
      <dgm:prSet presAssocID="{6E806112-571E-4473-B881-00DB351781CD}" presName="vertTwo" presStyleCnt="0"/>
      <dgm:spPr/>
    </dgm:pt>
    <dgm:pt modelId="{625DCFFF-57B2-45CF-AF2D-BEB44E5DEE95}" type="pres">
      <dgm:prSet presAssocID="{6E806112-571E-4473-B881-00DB351781CD}" presName="txTwo" presStyleLbl="asst1" presStyleIdx="0" presStyleCnt="1" custScaleY="39372" custLinFactX="200000" custLinFactNeighborX="235307" custLinFactNeighborY="-52865">
        <dgm:presLayoutVars>
          <dgm:chPref val="3"/>
        </dgm:presLayoutVars>
      </dgm:prSet>
      <dgm:spPr>
        <a:prstGeom prst="rect">
          <a:avLst/>
        </a:prstGeom>
      </dgm:spPr>
      <dgm:t>
        <a:bodyPr/>
        <a:lstStyle/>
        <a:p>
          <a:endParaRPr lang="ru-RU"/>
        </a:p>
      </dgm:t>
    </dgm:pt>
    <dgm:pt modelId="{6D10D9B5-2EF2-48FA-9A52-43E239149A99}" type="pres">
      <dgm:prSet presAssocID="{6E806112-571E-4473-B881-00DB351781CD}" presName="horzTwo" presStyleCnt="0"/>
      <dgm:spPr/>
    </dgm:pt>
    <dgm:pt modelId="{C84365AA-9C87-4AA8-9C9B-05563CBCEDF7}" type="pres">
      <dgm:prSet presAssocID="{0F131685-5764-4833-AD88-436C2D75C8BF}" presName="sibSpaceTwo" presStyleCnt="0"/>
      <dgm:spPr/>
    </dgm:pt>
    <dgm:pt modelId="{3C3FE699-68CE-40B0-A225-E7F484992331}" type="pres">
      <dgm:prSet presAssocID="{D52D9476-89BB-432E-ADC9-6DB49E7B2213}" presName="vertTwo" presStyleCnt="0"/>
      <dgm:spPr/>
    </dgm:pt>
    <dgm:pt modelId="{76590A71-5EE3-41D9-AE36-FEB6B09039AA}" type="pres">
      <dgm:prSet presAssocID="{D52D9476-89BB-432E-ADC9-6DB49E7B2213}" presName="txTwo" presStyleLbl="node2" presStyleIdx="0" presStyleCnt="3" custScaleX="101302" custScaleY="35746" custLinFactNeighborX="-1310" custLinFactNeighborY="-8182">
        <dgm:presLayoutVars>
          <dgm:chPref val="3"/>
        </dgm:presLayoutVars>
      </dgm:prSet>
      <dgm:spPr>
        <a:prstGeom prst="rect">
          <a:avLst/>
        </a:prstGeom>
      </dgm:spPr>
      <dgm:t>
        <a:bodyPr/>
        <a:lstStyle/>
        <a:p>
          <a:endParaRPr lang="ru-RU"/>
        </a:p>
      </dgm:t>
    </dgm:pt>
    <dgm:pt modelId="{51028636-CEB5-469E-B100-9ED5D79BB174}" type="pres">
      <dgm:prSet presAssocID="{D52D9476-89BB-432E-ADC9-6DB49E7B2213}" presName="horzTwo" presStyleCnt="0"/>
      <dgm:spPr/>
    </dgm:pt>
    <dgm:pt modelId="{F2589459-0BE2-42F0-BF3E-5277DC6A1299}" type="pres">
      <dgm:prSet presAssocID="{C6C850DE-9643-4DB4-8A38-19EA5DDDD941}" presName="sibSpaceTwo" presStyleCnt="0"/>
      <dgm:spPr/>
    </dgm:pt>
    <dgm:pt modelId="{42978CA6-3A6F-4B13-8AFA-43E434A49164}" type="pres">
      <dgm:prSet presAssocID="{8B9B3146-7750-46A6-8778-B018EFDFAF92}" presName="vertTwo" presStyleCnt="0"/>
      <dgm:spPr/>
    </dgm:pt>
    <dgm:pt modelId="{90E6AB8E-08F4-4B90-A3E0-AFA3A947E4B9}" type="pres">
      <dgm:prSet presAssocID="{8B9B3146-7750-46A6-8778-B018EFDFAF92}" presName="txTwo" presStyleLbl="node2" presStyleIdx="1" presStyleCnt="3" custScaleX="95244" custScaleY="34034" custLinFactNeighborX="-974" custLinFactNeighborY="-7918">
        <dgm:presLayoutVars>
          <dgm:chPref val="3"/>
        </dgm:presLayoutVars>
      </dgm:prSet>
      <dgm:spPr>
        <a:prstGeom prst="rect">
          <a:avLst/>
        </a:prstGeom>
      </dgm:spPr>
      <dgm:t>
        <a:bodyPr/>
        <a:lstStyle/>
        <a:p>
          <a:endParaRPr lang="ru-RU"/>
        </a:p>
      </dgm:t>
    </dgm:pt>
    <dgm:pt modelId="{86A4740C-14D5-46F1-958F-C580D240A183}" type="pres">
      <dgm:prSet presAssocID="{8B9B3146-7750-46A6-8778-B018EFDFAF92}" presName="horzTwo" presStyleCnt="0"/>
      <dgm:spPr/>
    </dgm:pt>
    <dgm:pt modelId="{802AD669-635A-4265-AA64-3D2173B1D252}" type="pres">
      <dgm:prSet presAssocID="{54CDC3FA-03B5-4212-84FA-DB0C3F0724B5}" presName="sibSpaceTwo" presStyleCnt="0"/>
      <dgm:spPr/>
    </dgm:pt>
    <dgm:pt modelId="{60D26724-8B32-4D34-96DA-5A00216AA796}" type="pres">
      <dgm:prSet presAssocID="{762EF575-23D1-45F3-9922-2465EC9AF17A}" presName="vertTwo" presStyleCnt="0"/>
      <dgm:spPr/>
    </dgm:pt>
    <dgm:pt modelId="{83240B66-6C45-47B8-8BCD-50DF9D04B8ED}" type="pres">
      <dgm:prSet presAssocID="{762EF575-23D1-45F3-9922-2465EC9AF17A}" presName="txTwo" presStyleLbl="node2" presStyleIdx="2" presStyleCnt="3" custScaleY="34249" custLinFactNeighborX="-1304" custLinFactNeighborY="-8155">
        <dgm:presLayoutVars>
          <dgm:chPref val="3"/>
        </dgm:presLayoutVars>
      </dgm:prSet>
      <dgm:spPr>
        <a:prstGeom prst="rect">
          <a:avLst/>
        </a:prstGeom>
      </dgm:spPr>
      <dgm:t>
        <a:bodyPr/>
        <a:lstStyle/>
        <a:p>
          <a:endParaRPr lang="ru-RU"/>
        </a:p>
      </dgm:t>
    </dgm:pt>
    <dgm:pt modelId="{023BE29E-6B2D-4CEE-9ED8-BE957A23784C}" type="pres">
      <dgm:prSet presAssocID="{762EF575-23D1-45F3-9922-2465EC9AF17A}" presName="horzTwo" presStyleCnt="0"/>
      <dgm:spPr/>
    </dgm:pt>
    <dgm:pt modelId="{36D7F0A6-7EB0-4888-9B4E-67AFCCCBF4FB}" type="pres">
      <dgm:prSet presAssocID="{9F0A1DF2-7DD5-4DFE-84B9-16F23C5C652D}" presName="sibSpaceOne" presStyleCnt="0"/>
      <dgm:spPr/>
    </dgm:pt>
    <dgm:pt modelId="{119BA87D-A0CB-4249-8CCE-2B10FDD6BC3F}" type="pres">
      <dgm:prSet presAssocID="{88ACB87F-9681-4DF0-A499-AAFD9B6A2173}" presName="vertOne" presStyleCnt="0"/>
      <dgm:spPr/>
    </dgm:pt>
    <dgm:pt modelId="{6CC6C855-BA01-48C4-BDB4-E5D93E314CBB}" type="pres">
      <dgm:prSet presAssocID="{88ACB87F-9681-4DF0-A499-AAFD9B6A2173}" presName="txOne" presStyleLbl="node0" presStyleIdx="1" presStyleCnt="3" custScaleY="34262" custLinFactNeighborX="-3892" custLinFactNeighborY="43931">
        <dgm:presLayoutVars>
          <dgm:chPref val="3"/>
        </dgm:presLayoutVars>
      </dgm:prSet>
      <dgm:spPr>
        <a:prstGeom prst="rect">
          <a:avLst/>
        </a:prstGeom>
      </dgm:spPr>
      <dgm:t>
        <a:bodyPr/>
        <a:lstStyle/>
        <a:p>
          <a:endParaRPr lang="ru-RU"/>
        </a:p>
      </dgm:t>
    </dgm:pt>
    <dgm:pt modelId="{4712EBA4-2DCF-46BE-A533-6BC88B5EAB2F}" type="pres">
      <dgm:prSet presAssocID="{88ACB87F-9681-4DF0-A499-AAFD9B6A2173}" presName="horzOne" presStyleCnt="0"/>
      <dgm:spPr/>
    </dgm:pt>
    <dgm:pt modelId="{F33A1757-1C17-4B6C-9854-2877AA6B798D}" type="pres">
      <dgm:prSet presAssocID="{006BC0E6-018F-4F7C-A2A1-42C73A0F1EE2}" presName="sibSpaceOne" presStyleCnt="0"/>
      <dgm:spPr/>
    </dgm:pt>
    <dgm:pt modelId="{C4F74E4C-36F8-419C-A5D6-D05A3D89D511}" type="pres">
      <dgm:prSet presAssocID="{D816AAE4-2A3B-4E20-B994-DD67A25DDE61}" presName="vertOne" presStyleCnt="0"/>
      <dgm:spPr/>
    </dgm:pt>
    <dgm:pt modelId="{6F2FA57D-7BF8-49DE-985E-7F6B37D44E83}" type="pres">
      <dgm:prSet presAssocID="{D816AAE4-2A3B-4E20-B994-DD67A25DDE61}" presName="txOne" presStyleLbl="node0" presStyleIdx="2" presStyleCnt="3" custScaleY="35283" custLinFactX="-254929" custLinFactNeighborX="-300000" custLinFactNeighborY="44211">
        <dgm:presLayoutVars>
          <dgm:chPref val="3"/>
        </dgm:presLayoutVars>
      </dgm:prSet>
      <dgm:spPr>
        <a:prstGeom prst="rect">
          <a:avLst/>
        </a:prstGeom>
      </dgm:spPr>
      <dgm:t>
        <a:bodyPr/>
        <a:lstStyle/>
        <a:p>
          <a:endParaRPr lang="ru-RU"/>
        </a:p>
      </dgm:t>
    </dgm:pt>
    <dgm:pt modelId="{39D57A81-5CD5-48AD-B8A1-79711A509EA6}" type="pres">
      <dgm:prSet presAssocID="{D816AAE4-2A3B-4E20-B994-DD67A25DDE61}" presName="horzOne" presStyleCnt="0"/>
      <dgm:spPr/>
    </dgm:pt>
  </dgm:ptLst>
  <dgm:cxnLst>
    <dgm:cxn modelId="{56794DDB-CB6E-48B0-8AC8-C03A53979154}" srcId="{D38688FB-D40D-4E23-B5BD-E0C1CDBA4379}" destId="{1E74D5AC-E0AD-486A-95D4-4E42A0C83E12}" srcOrd="0" destOrd="0" parTransId="{F8A1C9E4-2867-4AAA-9420-F318F313F1AF}" sibTransId="{9F0A1DF2-7DD5-4DFE-84B9-16F23C5C652D}"/>
    <dgm:cxn modelId="{F5A5CA43-6A18-4A22-B2E0-FE2CB7C2D492}" type="presOf" srcId="{762EF575-23D1-45F3-9922-2465EC9AF17A}" destId="{83240B66-6C45-47B8-8BCD-50DF9D04B8ED}" srcOrd="0" destOrd="0" presId="urn:microsoft.com/office/officeart/2005/8/layout/hierarchy4"/>
    <dgm:cxn modelId="{E8F4A93D-7761-4E24-825A-211B83E82252}" srcId="{D38688FB-D40D-4E23-B5BD-E0C1CDBA4379}" destId="{88ACB87F-9681-4DF0-A499-AAFD9B6A2173}" srcOrd="1" destOrd="0" parTransId="{550F962D-129C-4F14-8AC0-EF5B61F5071F}" sibTransId="{006BC0E6-018F-4F7C-A2A1-42C73A0F1EE2}"/>
    <dgm:cxn modelId="{94A3DC46-04E0-450A-844C-DE5DEF55753D}" srcId="{1E74D5AC-E0AD-486A-95D4-4E42A0C83E12}" destId="{8B9B3146-7750-46A6-8778-B018EFDFAF92}" srcOrd="2" destOrd="0" parTransId="{8D456D72-B877-4586-874D-F8C0E5BDACAA}" sibTransId="{54CDC3FA-03B5-4212-84FA-DB0C3F0724B5}"/>
    <dgm:cxn modelId="{E261E7D2-63E1-4E16-9B07-098FB09A11E1}" srcId="{1E74D5AC-E0AD-486A-95D4-4E42A0C83E12}" destId="{D52D9476-89BB-432E-ADC9-6DB49E7B2213}" srcOrd="1" destOrd="0" parTransId="{29494315-FEDC-4008-A10F-968BE5C6F8BA}" sibTransId="{C6C850DE-9643-4DB4-8A38-19EA5DDDD941}"/>
    <dgm:cxn modelId="{6DEFFCAB-CD0A-42DA-A715-4D713883DAAA}" srcId="{D38688FB-D40D-4E23-B5BD-E0C1CDBA4379}" destId="{D816AAE4-2A3B-4E20-B994-DD67A25DDE61}" srcOrd="2" destOrd="0" parTransId="{A8C08968-5AE3-4BB5-BB3E-F95B8BD5B88E}" sibTransId="{5FEC484D-B114-45BC-9EF1-ED6BB2C9D092}"/>
    <dgm:cxn modelId="{F29B1A8E-1262-4063-BBD5-BC7E7F7EFF0D}" srcId="{1E74D5AC-E0AD-486A-95D4-4E42A0C83E12}" destId="{762EF575-23D1-45F3-9922-2465EC9AF17A}" srcOrd="3" destOrd="0" parTransId="{755FAEFD-2857-4244-8EE5-ADAA237C768A}" sibTransId="{2A38F1D8-F496-4383-BE26-908236F5A876}"/>
    <dgm:cxn modelId="{19E0D07E-F934-4268-8DC5-0B0D018E0030}" type="presOf" srcId="{D816AAE4-2A3B-4E20-B994-DD67A25DDE61}" destId="{6F2FA57D-7BF8-49DE-985E-7F6B37D44E83}" srcOrd="0" destOrd="0" presId="urn:microsoft.com/office/officeart/2005/8/layout/hierarchy4"/>
    <dgm:cxn modelId="{01B92351-D8C6-430E-8DF0-200BC9A86271}" type="presOf" srcId="{88ACB87F-9681-4DF0-A499-AAFD9B6A2173}" destId="{6CC6C855-BA01-48C4-BDB4-E5D93E314CBB}" srcOrd="0" destOrd="0" presId="urn:microsoft.com/office/officeart/2005/8/layout/hierarchy4"/>
    <dgm:cxn modelId="{6AB41D51-B699-4CFC-BEBE-3D189437A241}" type="presOf" srcId="{D38688FB-D40D-4E23-B5BD-E0C1CDBA4379}" destId="{000661F5-3783-49E3-A1A5-3BF26EA86DBF}" srcOrd="0" destOrd="0" presId="urn:microsoft.com/office/officeart/2005/8/layout/hierarchy4"/>
    <dgm:cxn modelId="{9C49462A-B7AF-439F-9BAC-6D895E7937B3}" type="presOf" srcId="{D52D9476-89BB-432E-ADC9-6DB49E7B2213}" destId="{76590A71-5EE3-41D9-AE36-FEB6B09039AA}" srcOrd="0" destOrd="0" presId="urn:microsoft.com/office/officeart/2005/8/layout/hierarchy4"/>
    <dgm:cxn modelId="{6C122E57-2769-4D5C-995C-BD6DB58B2A83}" type="presOf" srcId="{6E806112-571E-4473-B881-00DB351781CD}" destId="{625DCFFF-57B2-45CF-AF2D-BEB44E5DEE95}" srcOrd="0" destOrd="0" presId="urn:microsoft.com/office/officeart/2005/8/layout/hierarchy4"/>
    <dgm:cxn modelId="{3ED06817-960C-441C-AFDB-6FCF76AAB784}" srcId="{1E74D5AC-E0AD-486A-95D4-4E42A0C83E12}" destId="{6E806112-571E-4473-B881-00DB351781CD}" srcOrd="0" destOrd="0" parTransId="{A8BFC8D5-44E6-4388-9368-C62F0095D78F}" sibTransId="{0F131685-5764-4833-AD88-436C2D75C8BF}"/>
    <dgm:cxn modelId="{095CF590-8598-49CD-A219-28DCA7CD149E}" type="presOf" srcId="{8B9B3146-7750-46A6-8778-B018EFDFAF92}" destId="{90E6AB8E-08F4-4B90-A3E0-AFA3A947E4B9}" srcOrd="0" destOrd="0" presId="urn:microsoft.com/office/officeart/2005/8/layout/hierarchy4"/>
    <dgm:cxn modelId="{947E1DD4-2F9F-4474-B852-676E29353BC5}" type="presOf" srcId="{1E74D5AC-E0AD-486A-95D4-4E42A0C83E12}" destId="{1C96AFF5-AE4B-4C41-AE4D-760229756CED}" srcOrd="0" destOrd="0" presId="urn:microsoft.com/office/officeart/2005/8/layout/hierarchy4"/>
    <dgm:cxn modelId="{31DB689C-DCB7-49B7-814B-FFC1B5A7B7C4}" type="presParOf" srcId="{000661F5-3783-49E3-A1A5-3BF26EA86DBF}" destId="{9BE01452-6E31-4065-A6EF-EC5D1A381BAF}" srcOrd="0" destOrd="0" presId="urn:microsoft.com/office/officeart/2005/8/layout/hierarchy4"/>
    <dgm:cxn modelId="{9704B988-2335-43E7-BC15-04535641C731}" type="presParOf" srcId="{9BE01452-6E31-4065-A6EF-EC5D1A381BAF}" destId="{1C96AFF5-AE4B-4C41-AE4D-760229756CED}" srcOrd="0" destOrd="0" presId="urn:microsoft.com/office/officeart/2005/8/layout/hierarchy4"/>
    <dgm:cxn modelId="{747139D2-FBAE-442E-90A7-B8688B4A80D6}" type="presParOf" srcId="{9BE01452-6E31-4065-A6EF-EC5D1A381BAF}" destId="{8426996E-D51D-4D98-A388-2B2A68C73464}" srcOrd="1" destOrd="0" presId="urn:microsoft.com/office/officeart/2005/8/layout/hierarchy4"/>
    <dgm:cxn modelId="{ED7E9AC0-FD70-47CE-9761-1174E1FCE96A}" type="presParOf" srcId="{9BE01452-6E31-4065-A6EF-EC5D1A381BAF}" destId="{4FA745DF-3155-4F33-A1AD-ED2E7582DE8A}" srcOrd="2" destOrd="0" presId="urn:microsoft.com/office/officeart/2005/8/layout/hierarchy4"/>
    <dgm:cxn modelId="{7FA74C1A-8D56-4B5B-84C3-013D8575BD12}" type="presParOf" srcId="{4FA745DF-3155-4F33-A1AD-ED2E7582DE8A}" destId="{E497CFC5-AEB4-4EDE-B408-BA7AEF8D91D8}" srcOrd="0" destOrd="0" presId="urn:microsoft.com/office/officeart/2005/8/layout/hierarchy4"/>
    <dgm:cxn modelId="{3B82B2FF-57FE-40F1-8E55-A0C31CC32E60}" type="presParOf" srcId="{E497CFC5-AEB4-4EDE-B408-BA7AEF8D91D8}" destId="{625DCFFF-57B2-45CF-AF2D-BEB44E5DEE95}" srcOrd="0" destOrd="0" presId="urn:microsoft.com/office/officeart/2005/8/layout/hierarchy4"/>
    <dgm:cxn modelId="{2C4D451A-7B00-454B-A89D-A7EED853CA86}" type="presParOf" srcId="{E497CFC5-AEB4-4EDE-B408-BA7AEF8D91D8}" destId="{6D10D9B5-2EF2-48FA-9A52-43E239149A99}" srcOrd="1" destOrd="0" presId="urn:microsoft.com/office/officeart/2005/8/layout/hierarchy4"/>
    <dgm:cxn modelId="{2BD407F3-8D79-4EEC-BD2A-1D5B5F551080}" type="presParOf" srcId="{4FA745DF-3155-4F33-A1AD-ED2E7582DE8A}" destId="{C84365AA-9C87-4AA8-9C9B-05563CBCEDF7}" srcOrd="1" destOrd="0" presId="urn:microsoft.com/office/officeart/2005/8/layout/hierarchy4"/>
    <dgm:cxn modelId="{F9D858C5-798C-4A6C-BDF9-A88D881673E0}" type="presParOf" srcId="{4FA745DF-3155-4F33-A1AD-ED2E7582DE8A}" destId="{3C3FE699-68CE-40B0-A225-E7F484992331}" srcOrd="2" destOrd="0" presId="urn:microsoft.com/office/officeart/2005/8/layout/hierarchy4"/>
    <dgm:cxn modelId="{85DF4BCC-D09C-43EF-802B-4F1C71D392B3}" type="presParOf" srcId="{3C3FE699-68CE-40B0-A225-E7F484992331}" destId="{76590A71-5EE3-41D9-AE36-FEB6B09039AA}" srcOrd="0" destOrd="0" presId="urn:microsoft.com/office/officeart/2005/8/layout/hierarchy4"/>
    <dgm:cxn modelId="{8880DFBD-10CD-4F71-94DE-8E54B6EDDE8F}" type="presParOf" srcId="{3C3FE699-68CE-40B0-A225-E7F484992331}" destId="{51028636-CEB5-469E-B100-9ED5D79BB174}" srcOrd="1" destOrd="0" presId="urn:microsoft.com/office/officeart/2005/8/layout/hierarchy4"/>
    <dgm:cxn modelId="{97AE632D-BE55-4050-830C-59A3C598675D}" type="presParOf" srcId="{4FA745DF-3155-4F33-A1AD-ED2E7582DE8A}" destId="{F2589459-0BE2-42F0-BF3E-5277DC6A1299}" srcOrd="3" destOrd="0" presId="urn:microsoft.com/office/officeart/2005/8/layout/hierarchy4"/>
    <dgm:cxn modelId="{0AB1AA60-2B81-421D-837F-265E01A8ACF3}" type="presParOf" srcId="{4FA745DF-3155-4F33-A1AD-ED2E7582DE8A}" destId="{42978CA6-3A6F-4B13-8AFA-43E434A49164}" srcOrd="4" destOrd="0" presId="urn:microsoft.com/office/officeart/2005/8/layout/hierarchy4"/>
    <dgm:cxn modelId="{AFEE77F9-B6E3-4ECB-907A-D86ADE491AA3}" type="presParOf" srcId="{42978CA6-3A6F-4B13-8AFA-43E434A49164}" destId="{90E6AB8E-08F4-4B90-A3E0-AFA3A947E4B9}" srcOrd="0" destOrd="0" presId="urn:microsoft.com/office/officeart/2005/8/layout/hierarchy4"/>
    <dgm:cxn modelId="{B435FFA7-98F4-4397-B452-BCA3EC5EE9ED}" type="presParOf" srcId="{42978CA6-3A6F-4B13-8AFA-43E434A49164}" destId="{86A4740C-14D5-46F1-958F-C580D240A183}" srcOrd="1" destOrd="0" presId="urn:microsoft.com/office/officeart/2005/8/layout/hierarchy4"/>
    <dgm:cxn modelId="{A4AAF53D-A8CD-432E-A4D3-8CE8D8E8C8D3}" type="presParOf" srcId="{4FA745DF-3155-4F33-A1AD-ED2E7582DE8A}" destId="{802AD669-635A-4265-AA64-3D2173B1D252}" srcOrd="5" destOrd="0" presId="urn:microsoft.com/office/officeart/2005/8/layout/hierarchy4"/>
    <dgm:cxn modelId="{60D47C78-36D1-42FE-9FD3-12EB67009E0A}" type="presParOf" srcId="{4FA745DF-3155-4F33-A1AD-ED2E7582DE8A}" destId="{60D26724-8B32-4D34-96DA-5A00216AA796}" srcOrd="6" destOrd="0" presId="urn:microsoft.com/office/officeart/2005/8/layout/hierarchy4"/>
    <dgm:cxn modelId="{F7A97D4F-8912-4826-87BA-709991648C3C}" type="presParOf" srcId="{60D26724-8B32-4D34-96DA-5A00216AA796}" destId="{83240B66-6C45-47B8-8BCD-50DF9D04B8ED}" srcOrd="0" destOrd="0" presId="urn:microsoft.com/office/officeart/2005/8/layout/hierarchy4"/>
    <dgm:cxn modelId="{627C7061-C477-4ABC-A5C2-BDC7F893FE19}" type="presParOf" srcId="{60D26724-8B32-4D34-96DA-5A00216AA796}" destId="{023BE29E-6B2D-4CEE-9ED8-BE957A23784C}" srcOrd="1" destOrd="0" presId="urn:microsoft.com/office/officeart/2005/8/layout/hierarchy4"/>
    <dgm:cxn modelId="{DF009C74-AAB9-4EC6-8E64-14E1D15DB8E3}" type="presParOf" srcId="{000661F5-3783-49E3-A1A5-3BF26EA86DBF}" destId="{36D7F0A6-7EB0-4888-9B4E-67AFCCCBF4FB}" srcOrd="1" destOrd="0" presId="urn:microsoft.com/office/officeart/2005/8/layout/hierarchy4"/>
    <dgm:cxn modelId="{6323D502-BE26-406B-8E69-F03523595138}" type="presParOf" srcId="{000661F5-3783-49E3-A1A5-3BF26EA86DBF}" destId="{119BA87D-A0CB-4249-8CCE-2B10FDD6BC3F}" srcOrd="2" destOrd="0" presId="urn:microsoft.com/office/officeart/2005/8/layout/hierarchy4"/>
    <dgm:cxn modelId="{32456B64-CE0B-4499-B8B8-16ABE03E624C}" type="presParOf" srcId="{119BA87D-A0CB-4249-8CCE-2B10FDD6BC3F}" destId="{6CC6C855-BA01-48C4-BDB4-E5D93E314CBB}" srcOrd="0" destOrd="0" presId="urn:microsoft.com/office/officeart/2005/8/layout/hierarchy4"/>
    <dgm:cxn modelId="{034EAC53-FF5A-4319-B58B-DFF93992DC05}" type="presParOf" srcId="{119BA87D-A0CB-4249-8CCE-2B10FDD6BC3F}" destId="{4712EBA4-2DCF-46BE-A533-6BC88B5EAB2F}" srcOrd="1" destOrd="0" presId="urn:microsoft.com/office/officeart/2005/8/layout/hierarchy4"/>
    <dgm:cxn modelId="{F9565C0A-FE61-4E2F-ADE9-EB257A1B2F16}" type="presParOf" srcId="{000661F5-3783-49E3-A1A5-3BF26EA86DBF}" destId="{F33A1757-1C17-4B6C-9854-2877AA6B798D}" srcOrd="3" destOrd="0" presId="urn:microsoft.com/office/officeart/2005/8/layout/hierarchy4"/>
    <dgm:cxn modelId="{2B9DDABD-46DB-45E3-8856-C2AD7291FDB9}" type="presParOf" srcId="{000661F5-3783-49E3-A1A5-3BF26EA86DBF}" destId="{C4F74E4C-36F8-419C-A5D6-D05A3D89D511}" srcOrd="4" destOrd="0" presId="urn:microsoft.com/office/officeart/2005/8/layout/hierarchy4"/>
    <dgm:cxn modelId="{4B3D48CA-2821-4D91-8195-1F2B210054E5}" type="presParOf" srcId="{C4F74E4C-36F8-419C-A5D6-D05A3D89D511}" destId="{6F2FA57D-7BF8-49DE-985E-7F6B37D44E83}" srcOrd="0" destOrd="0" presId="urn:microsoft.com/office/officeart/2005/8/layout/hierarchy4"/>
    <dgm:cxn modelId="{8C74A6E6-3FD7-46B9-B4A6-FFB642D32443}" type="presParOf" srcId="{C4F74E4C-36F8-419C-A5D6-D05A3D89D511}" destId="{39D57A81-5CD5-48AD-B8A1-79711A509EA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AFF5-AE4B-4C41-AE4D-760229756CED}">
      <dsp:nvSpPr>
        <dsp:cNvPr id="0" name=""/>
        <dsp:cNvSpPr/>
      </dsp:nvSpPr>
      <dsp:spPr>
        <a:xfrm>
          <a:off x="24010" y="135838"/>
          <a:ext cx="6106781" cy="162527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ru-RU" sz="1000" b="1" kern="1200" dirty="0" smtClean="0">
            <a:latin typeface="Century Gothic" panose="020B0502020202020204" pitchFamily="34" charset="0"/>
          </a:endParaRPr>
        </a:p>
        <a:p>
          <a:pPr lvl="0" algn="ctr" defTabSz="444500">
            <a:lnSpc>
              <a:spcPct val="90000"/>
            </a:lnSpc>
            <a:spcBef>
              <a:spcPct val="0"/>
            </a:spcBef>
            <a:spcAft>
              <a:spcPct val="35000"/>
            </a:spcAft>
          </a:pPr>
          <a:r>
            <a:rPr lang="ru-RU" sz="1400" b="1" kern="1200" dirty="0" smtClean="0">
              <a:latin typeface="Century Gothic" panose="020B0502020202020204" pitchFamily="34" charset="0"/>
            </a:rPr>
            <a:t>Калининградская областная организация </a:t>
          </a:r>
        </a:p>
        <a:p>
          <a:pPr lvl="0" algn="ctr" defTabSz="444500">
            <a:lnSpc>
              <a:spcPct val="90000"/>
            </a:lnSpc>
            <a:spcBef>
              <a:spcPct val="0"/>
            </a:spcBef>
            <a:spcAft>
              <a:spcPct val="35000"/>
            </a:spcAft>
          </a:pPr>
          <a:r>
            <a:rPr lang="ru-RU" sz="1400" b="1" kern="1200" dirty="0" smtClean="0">
              <a:latin typeface="Century Gothic" panose="020B0502020202020204" pitchFamily="34" charset="0"/>
            </a:rPr>
            <a:t>Общероссийского Профсоюза образования</a:t>
          </a:r>
        </a:p>
        <a:p>
          <a:pPr lvl="0" algn="ctr" defTabSz="444500">
            <a:lnSpc>
              <a:spcPct val="90000"/>
            </a:lnSpc>
            <a:spcBef>
              <a:spcPct val="0"/>
            </a:spcBef>
            <a:spcAft>
              <a:spcPct val="35000"/>
            </a:spcAft>
          </a:pPr>
          <a:endParaRPr lang="ru-RU" sz="1000" kern="1200" dirty="0" smtClean="0">
            <a:latin typeface="Century Gothic" panose="020B0502020202020204" pitchFamily="34" charset="0"/>
          </a:endParaRPr>
        </a:p>
        <a:p>
          <a:pPr lvl="0" algn="ctr" defTabSz="444500">
            <a:lnSpc>
              <a:spcPct val="90000"/>
            </a:lnSpc>
            <a:spcBef>
              <a:spcPct val="0"/>
            </a:spcBef>
            <a:spcAft>
              <a:spcPct val="35000"/>
            </a:spcAft>
          </a:pPr>
          <a:r>
            <a:rPr lang="ru-RU" sz="1400" kern="1200" dirty="0" smtClean="0">
              <a:latin typeface="Century Gothic" panose="020B0502020202020204" pitchFamily="34" charset="0"/>
            </a:rPr>
            <a:t>97 ППО  - 3094 члена Профсоюза</a:t>
          </a:r>
        </a:p>
        <a:p>
          <a:pPr lvl="0" algn="ctr" defTabSz="444500">
            <a:lnSpc>
              <a:spcPct val="90000"/>
            </a:lnSpc>
            <a:spcBef>
              <a:spcPct val="0"/>
            </a:spcBef>
            <a:spcAft>
              <a:spcPct val="35000"/>
            </a:spcAft>
          </a:pPr>
          <a:r>
            <a:rPr lang="ru-RU" sz="1400" kern="1200" dirty="0" smtClean="0">
              <a:latin typeface="Century Gothic" panose="020B0502020202020204" pitchFamily="34" charset="0"/>
            </a:rPr>
            <a:t>Работающих – 1961 чел., студентов – 1090 чел., неработающих пенсионеров – 43 чел.</a:t>
          </a:r>
        </a:p>
        <a:p>
          <a:pPr lvl="0" algn="ctr" defTabSz="444500">
            <a:lnSpc>
              <a:spcPct val="90000"/>
            </a:lnSpc>
            <a:spcBef>
              <a:spcPct val="0"/>
            </a:spcBef>
            <a:spcAft>
              <a:spcPct val="35000"/>
            </a:spcAft>
          </a:pPr>
          <a:endParaRPr lang="ru-RU" sz="1000" kern="1200" dirty="0" smtClean="0">
            <a:latin typeface="Century Gothic" panose="020B0502020202020204" pitchFamily="34" charset="0"/>
          </a:endParaRPr>
        </a:p>
      </dsp:txBody>
      <dsp:txXfrm>
        <a:off x="24010" y="135838"/>
        <a:ext cx="6106781" cy="1625278"/>
      </dsp:txXfrm>
    </dsp:sp>
    <dsp:sp modelId="{625DCFFF-57B2-45CF-AF2D-BEB44E5DEE95}">
      <dsp:nvSpPr>
        <dsp:cNvPr id="0" name=""/>
        <dsp:cNvSpPr/>
      </dsp:nvSpPr>
      <dsp:spPr>
        <a:xfrm>
          <a:off x="6311447" y="153002"/>
          <a:ext cx="1449860" cy="1616165"/>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Century Gothic" panose="020B0502020202020204" pitchFamily="34" charset="0"/>
            </a:rPr>
            <a:t>БФУ им. И. Канта</a:t>
          </a:r>
        </a:p>
        <a:p>
          <a:pPr lvl="0" algn="ctr" defTabSz="533400">
            <a:lnSpc>
              <a:spcPct val="90000"/>
            </a:lnSpc>
            <a:spcBef>
              <a:spcPct val="0"/>
            </a:spcBef>
            <a:spcAft>
              <a:spcPct val="35000"/>
            </a:spcAft>
          </a:pPr>
          <a:r>
            <a:rPr lang="ru-RU" sz="1200" kern="1200" dirty="0" smtClean="0">
              <a:latin typeface="Century Gothic" panose="020B0502020202020204" pitchFamily="34" charset="0"/>
            </a:rPr>
            <a:t>ППО сотрудников  </a:t>
          </a:r>
        </a:p>
        <a:p>
          <a:pPr lvl="0" algn="ctr" defTabSz="533400">
            <a:lnSpc>
              <a:spcPct val="90000"/>
            </a:lnSpc>
            <a:spcBef>
              <a:spcPct val="0"/>
            </a:spcBef>
            <a:spcAft>
              <a:spcPct val="35000"/>
            </a:spcAft>
          </a:pPr>
          <a:r>
            <a:rPr lang="ru-RU" sz="1200" kern="1200" dirty="0" smtClean="0">
              <a:latin typeface="Century Gothic" panose="020B0502020202020204" pitchFamily="34" charset="0"/>
            </a:rPr>
            <a:t>ППО студентов</a:t>
          </a:r>
        </a:p>
        <a:p>
          <a:pPr lvl="0" algn="ctr" defTabSz="533400">
            <a:lnSpc>
              <a:spcPct val="90000"/>
            </a:lnSpc>
            <a:spcBef>
              <a:spcPct val="0"/>
            </a:spcBef>
            <a:spcAft>
              <a:spcPct val="35000"/>
            </a:spcAft>
          </a:pPr>
          <a:endParaRPr lang="ru-RU" sz="1200" kern="1200" dirty="0">
            <a:latin typeface="Century Gothic" panose="020B0502020202020204" pitchFamily="34" charset="0"/>
          </a:endParaRPr>
        </a:p>
      </dsp:txBody>
      <dsp:txXfrm>
        <a:off x="6311447" y="153002"/>
        <a:ext cx="1449860" cy="1616165"/>
      </dsp:txXfrm>
    </dsp:sp>
    <dsp:sp modelId="{76590A71-5EE3-41D9-AE36-FEB6B09039AA}">
      <dsp:nvSpPr>
        <dsp:cNvPr id="0" name=""/>
        <dsp:cNvSpPr/>
      </dsp:nvSpPr>
      <dsp:spPr>
        <a:xfrm>
          <a:off x="1552757" y="1987177"/>
          <a:ext cx="1468738" cy="146732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Century Gothic" panose="020B0502020202020204" pitchFamily="34" charset="0"/>
            </a:rPr>
            <a:t> 58 в образовательных учреждениях  (школах) </a:t>
          </a:r>
          <a:endParaRPr lang="ru-RU" sz="1200" kern="1200" dirty="0">
            <a:latin typeface="Century Gothic" panose="020B0502020202020204" pitchFamily="34" charset="0"/>
          </a:endParaRPr>
        </a:p>
      </dsp:txBody>
      <dsp:txXfrm>
        <a:off x="1552757" y="1987177"/>
        <a:ext cx="1468738" cy="1467323"/>
      </dsp:txXfrm>
    </dsp:sp>
    <dsp:sp modelId="{90E6AB8E-08F4-4B90-A3E0-AFA3A947E4B9}">
      <dsp:nvSpPr>
        <dsp:cNvPr id="0" name=""/>
        <dsp:cNvSpPr/>
      </dsp:nvSpPr>
      <dsp:spPr>
        <a:xfrm>
          <a:off x="3148155" y="1998014"/>
          <a:ext cx="1380905" cy="139704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Century Gothic" panose="020B0502020202020204" pitchFamily="34" charset="0"/>
            </a:rPr>
            <a:t>Дополнительное образование </a:t>
          </a:r>
        </a:p>
        <a:p>
          <a:pPr lvl="0" algn="ctr" defTabSz="533400">
            <a:lnSpc>
              <a:spcPct val="90000"/>
            </a:lnSpc>
            <a:spcBef>
              <a:spcPct val="0"/>
            </a:spcBef>
            <a:spcAft>
              <a:spcPct val="35000"/>
            </a:spcAft>
          </a:pPr>
          <a:r>
            <a:rPr lang="ru-RU" sz="1200" kern="1200" dirty="0" smtClean="0">
              <a:latin typeface="Century Gothic" panose="020B0502020202020204" pitchFamily="34" charset="0"/>
            </a:rPr>
            <a:t>6</a:t>
          </a:r>
          <a:endParaRPr lang="ru-RU" sz="1200" kern="1200" dirty="0">
            <a:latin typeface="Century Gothic" panose="020B0502020202020204" pitchFamily="34" charset="0"/>
          </a:endParaRPr>
        </a:p>
      </dsp:txBody>
      <dsp:txXfrm>
        <a:off x="3148155" y="1998014"/>
        <a:ext cx="1380905" cy="1397048"/>
      </dsp:txXfrm>
    </dsp:sp>
    <dsp:sp modelId="{83240B66-6C45-47B8-8BCD-50DF9D04B8ED}">
      <dsp:nvSpPr>
        <dsp:cNvPr id="0" name=""/>
        <dsp:cNvSpPr/>
      </dsp:nvSpPr>
      <dsp:spPr>
        <a:xfrm>
          <a:off x="4646065" y="1988286"/>
          <a:ext cx="1449860" cy="140587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Century Gothic" panose="020B0502020202020204" pitchFamily="34" charset="0"/>
            </a:rPr>
            <a:t>Научные учреждения – 1</a:t>
          </a:r>
        </a:p>
        <a:p>
          <a:pPr lvl="0" algn="ctr" defTabSz="533400">
            <a:lnSpc>
              <a:spcPct val="90000"/>
            </a:lnSpc>
            <a:spcBef>
              <a:spcPct val="0"/>
            </a:spcBef>
            <a:spcAft>
              <a:spcPct val="35000"/>
            </a:spcAft>
          </a:pPr>
          <a:r>
            <a:rPr lang="ru-RU" sz="1200" kern="1200" dirty="0" smtClean="0">
              <a:latin typeface="Century Gothic" panose="020B0502020202020204" pitchFamily="34" charset="0"/>
            </a:rPr>
            <a:t>Другие - 3</a:t>
          </a:r>
          <a:endParaRPr lang="ru-RU" sz="1200" kern="1200" dirty="0">
            <a:latin typeface="Century Gothic" panose="020B0502020202020204" pitchFamily="34" charset="0"/>
          </a:endParaRPr>
        </a:p>
      </dsp:txBody>
      <dsp:txXfrm>
        <a:off x="4646065" y="1988286"/>
        <a:ext cx="1449860" cy="1405873"/>
      </dsp:txXfrm>
    </dsp:sp>
    <dsp:sp modelId="{6CC6C855-BA01-48C4-BDB4-E5D93E314CBB}">
      <dsp:nvSpPr>
        <dsp:cNvPr id="0" name=""/>
        <dsp:cNvSpPr/>
      </dsp:nvSpPr>
      <dsp:spPr>
        <a:xfrm>
          <a:off x="6301980" y="1968964"/>
          <a:ext cx="1449860" cy="1406407"/>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Century Gothic" panose="020B0502020202020204" pitchFamily="34" charset="0"/>
            </a:rPr>
            <a:t>СПО – 6 </a:t>
          </a:r>
          <a:endParaRPr lang="ru-RU" sz="1200" kern="1200" dirty="0">
            <a:latin typeface="Century Gothic" panose="020B0502020202020204" pitchFamily="34" charset="0"/>
          </a:endParaRPr>
        </a:p>
      </dsp:txBody>
      <dsp:txXfrm>
        <a:off x="6301980" y="1968964"/>
        <a:ext cx="1449860" cy="1406407"/>
      </dsp:txXfrm>
    </dsp:sp>
    <dsp:sp modelId="{6F2FA57D-7BF8-49DE-985E-7F6B37D44E83}">
      <dsp:nvSpPr>
        <dsp:cNvPr id="0" name=""/>
        <dsp:cNvSpPr/>
      </dsp:nvSpPr>
      <dsp:spPr>
        <a:xfrm>
          <a:off x="6147" y="1980457"/>
          <a:ext cx="1449860" cy="144831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Century Gothic" panose="020B0502020202020204" pitchFamily="34" charset="0"/>
            </a:rPr>
            <a:t>Дошкольное образование - 21</a:t>
          </a:r>
          <a:endParaRPr lang="ru-RU" sz="1200" kern="1200" dirty="0">
            <a:latin typeface="Century Gothic" panose="020B0502020202020204" pitchFamily="34" charset="0"/>
          </a:endParaRPr>
        </a:p>
      </dsp:txBody>
      <dsp:txXfrm>
        <a:off x="6147" y="1980457"/>
        <a:ext cx="1449860" cy="14483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ru-RU" smtClean="0"/>
              <a:t>Образец заголовка</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DD2EC7CD-6B73-4D3D-8C54-A7C5CBF1DB9B}" type="datetimeFigureOut">
              <a:rPr lang="ru-RU" smtClean="0"/>
              <a:t>23.06.2023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AEF0372-56FF-4AE7-B85D-D158452C3EB5}" type="slidenum">
              <a:rPr lang="ru-RU" smtClean="0"/>
              <a:t>‹#›</a:t>
            </a:fld>
            <a:endParaRPr lang="ru-RU"/>
          </a:p>
        </p:txBody>
      </p:sp>
    </p:spTree>
    <p:extLst>
      <p:ext uri="{BB962C8B-B14F-4D97-AF65-F5344CB8AC3E}">
        <p14:creationId xmlns:p14="http://schemas.microsoft.com/office/powerpoint/2010/main" val="837483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D2EC7CD-6B73-4D3D-8C54-A7C5CBF1DB9B}" type="datetimeFigureOut">
              <a:rPr lang="ru-RU" smtClean="0"/>
              <a:t>23.06.2023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AEF0372-56FF-4AE7-B85D-D158452C3EB5}" type="slidenum">
              <a:rPr lang="ru-RU" smtClean="0"/>
              <a:t>‹#›</a:t>
            </a:fld>
            <a:endParaRPr lang="ru-RU"/>
          </a:p>
        </p:txBody>
      </p:sp>
    </p:spTree>
    <p:extLst>
      <p:ext uri="{BB962C8B-B14F-4D97-AF65-F5344CB8AC3E}">
        <p14:creationId xmlns:p14="http://schemas.microsoft.com/office/powerpoint/2010/main" val="2619119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838200" y="6422854"/>
            <a:ext cx="2743196" cy="365125"/>
          </a:xfrm>
        </p:spPr>
        <p:txBody>
          <a:bodyPr/>
          <a:lstStyle/>
          <a:p>
            <a:fld id="{DD2EC7CD-6B73-4D3D-8C54-A7C5CBF1DB9B}" type="datetimeFigureOut">
              <a:rPr lang="ru-RU" smtClean="0"/>
              <a:t>23.06.2023</a:t>
            </a:fld>
            <a:endParaRPr lang="ru-RU"/>
          </a:p>
        </p:txBody>
      </p:sp>
      <p:sp>
        <p:nvSpPr>
          <p:cNvPr id="5" name="Footer Placeholder 4"/>
          <p:cNvSpPr>
            <a:spLocks noGrp="1"/>
          </p:cNvSpPr>
          <p:nvPr>
            <p:ph type="ftr" sz="quarter" idx="11"/>
          </p:nvPr>
        </p:nvSpPr>
        <p:spPr>
          <a:xfrm>
            <a:off x="3776135" y="6422854"/>
            <a:ext cx="4279669" cy="365125"/>
          </a:xfrm>
        </p:spPr>
        <p:txBody>
          <a:bodyPr/>
          <a:lstStyle/>
          <a:p>
            <a:endParaRPr lang="ru-RU"/>
          </a:p>
        </p:txBody>
      </p:sp>
      <p:sp>
        <p:nvSpPr>
          <p:cNvPr id="6" name="Slide Number Placeholder 5"/>
          <p:cNvSpPr>
            <a:spLocks noGrp="1"/>
          </p:cNvSpPr>
          <p:nvPr>
            <p:ph type="sldNum" sz="quarter" idx="12"/>
          </p:nvPr>
        </p:nvSpPr>
        <p:spPr>
          <a:xfrm>
            <a:off x="8073048" y="6422854"/>
            <a:ext cx="879759" cy="365125"/>
          </a:xfrm>
        </p:spPr>
        <p:txBody>
          <a:bodyPr/>
          <a:lstStyle/>
          <a:p>
            <a:fld id="{EAEF0372-56FF-4AE7-B85D-D158452C3EB5}" type="slidenum">
              <a:rPr lang="ru-RU" smtClean="0"/>
              <a:t>‹#›</a:t>
            </a:fld>
            <a:endParaRPr lang="ru-RU"/>
          </a:p>
        </p:txBody>
      </p:sp>
    </p:spTree>
    <p:extLst>
      <p:ext uri="{BB962C8B-B14F-4D97-AF65-F5344CB8AC3E}">
        <p14:creationId xmlns:p14="http://schemas.microsoft.com/office/powerpoint/2010/main" val="2103665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srgbClr val="FFFFFF">
                  <a:tint val="75000"/>
                </a:srgbClr>
              </a:solidFill>
              <a:effectLst/>
              <a:uLnTx/>
              <a:uFillTx/>
              <a:latin typeface="Corbel" panose="020B0503020204020204"/>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50" b="0" i="0" u="none" strike="noStrike" kern="1200" cap="none" spc="0" normalizeH="0" baseline="0" noProof="0">
                <a:ln>
                  <a:noFill/>
                </a:ln>
                <a:solidFill>
                  <a:srgbClr val="FFFFFF">
                    <a:tint val="75000"/>
                  </a:srgbClr>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6/23/2023</a:t>
            </a:fld>
            <a:endParaRPr kumimoji="0" lang="en-US" sz="1050" b="0" i="0" u="none" strike="noStrike" kern="1200" cap="none" spc="0" normalizeH="0" baseline="0" noProof="0">
              <a:ln>
                <a:noFill/>
              </a:ln>
              <a:solidFill>
                <a:srgbClr val="FFFFFF">
                  <a:tint val="75000"/>
                </a:srgbClr>
              </a:solidFill>
              <a:effectLst/>
              <a:uLnTx/>
              <a:uFillTx/>
              <a:latin typeface="Corbel" panose="020B0503020204020204"/>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200" b="0" i="0" u="none" strike="noStrike" kern="1200" cap="none" spc="0" normalizeH="0" baseline="0" noProof="0">
                <a:ln>
                  <a:noFill/>
                </a:ln>
                <a:solidFill>
                  <a:srgbClr val="FFFFFF">
                    <a:tint val="75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srgbClr val="FFFFFF">
                  <a:tint val="75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6742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6/23/2023</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0963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629163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6/23/2023</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0963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4040859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6/23/2023</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0963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270273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6"/>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6"/>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6/23/2023</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609630"/>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2242089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6/23/2023</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pPr defTabSz="609630"/>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2862100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6/23/2023</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pPr defTabSz="609630"/>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3854818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6/23/2023</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pPr defTabSz="609630"/>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2975033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D2EC7CD-6B73-4D3D-8C54-A7C5CBF1DB9B}" type="datetimeFigureOut">
              <a:rPr lang="ru-RU" smtClean="0"/>
              <a:t>23.06.2023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AEF0372-56FF-4AE7-B85D-D158452C3EB5}" type="slidenum">
              <a:rPr lang="ru-RU" smtClean="0"/>
              <a:t>‹#›</a:t>
            </a:fld>
            <a:endParaRPr lang="ru-RU"/>
          </a:p>
        </p:txBody>
      </p:sp>
    </p:spTree>
    <p:extLst>
      <p:ext uri="{BB962C8B-B14F-4D97-AF65-F5344CB8AC3E}">
        <p14:creationId xmlns:p14="http://schemas.microsoft.com/office/powerpoint/2010/main" val="3108250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9"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6/23/2023</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609630"/>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1306275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9"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ru-RU"/>
          </a:p>
        </p:txBody>
      </p:sp>
      <p:sp>
        <p:nvSpPr>
          <p:cNvPr id="4" name="Текст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6/23/2023</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609630"/>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1057548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6/23/2023</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0963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3099517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6"/>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6"/>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6/23/2023</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0963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1555335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67" b="0" i="0">
                <a:solidFill>
                  <a:schemeClr val="tx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6/23/2023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1046573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6/23/2023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58790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23.06.2023</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364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23.06.2023</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7482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23.06.2023</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51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23.06.2023</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900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solidFill>
                  <a:schemeClr val="tx2"/>
                </a:solidFill>
              </a:defRPr>
            </a:lvl1pPr>
          </a:lstStyle>
          <a:p>
            <a:fld id="{DD2EC7CD-6B73-4D3D-8C54-A7C5CBF1DB9B}" type="datetimeFigureOut">
              <a:rPr lang="ru-RU" smtClean="0"/>
              <a:t>23.06.2023</a:t>
            </a:fld>
            <a:endParaRPr lang="ru-RU"/>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ru-RU"/>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AEF0372-56FF-4AE7-B85D-D158452C3EB5}" type="slidenum">
              <a:rPr lang="ru-RU" smtClean="0"/>
              <a:t>‹#›</a:t>
            </a:fld>
            <a:endParaRPr lang="ru-RU"/>
          </a:p>
        </p:txBody>
      </p:sp>
    </p:spTree>
    <p:extLst>
      <p:ext uri="{BB962C8B-B14F-4D97-AF65-F5344CB8AC3E}">
        <p14:creationId xmlns:p14="http://schemas.microsoft.com/office/powerpoint/2010/main" val="322861747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23.06.2023</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537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23.06.2023</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2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23.06.2023</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731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23.06.2023</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830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23.06.2023</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71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23.06.2023</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3131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23.06.2023</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1811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67" b="0" i="0">
                <a:solidFill>
                  <a:schemeClr val="tx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464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274" y="5919848"/>
            <a:ext cx="12185650" cy="938530"/>
          </a:xfrm>
          <a:custGeom>
            <a:avLst/>
            <a:gdLst/>
            <a:ahLst/>
            <a:cxnLst/>
            <a:rect l="l" t="t" r="r" b="b"/>
            <a:pathLst>
              <a:path w="18278475" h="1407795">
                <a:moveTo>
                  <a:pt x="0" y="0"/>
                </a:moveTo>
                <a:lnTo>
                  <a:pt x="18278474" y="0"/>
                </a:lnTo>
                <a:lnTo>
                  <a:pt x="18278474" y="1407227"/>
                </a:lnTo>
                <a:lnTo>
                  <a:pt x="0" y="1407227"/>
                </a:lnTo>
                <a:lnTo>
                  <a:pt x="0" y="0"/>
                </a:lnTo>
                <a:close/>
              </a:path>
            </a:pathLst>
          </a:custGeom>
          <a:solidFill>
            <a:srgbClr val="1753F1"/>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692369" y="5644081"/>
            <a:ext cx="882227" cy="520700"/>
          </a:xfrm>
          <a:custGeom>
            <a:avLst/>
            <a:gdLst/>
            <a:ahLst/>
            <a:cxnLst/>
            <a:rect l="l" t="t" r="r" b="b"/>
            <a:pathLst>
              <a:path w="1323339" h="781050">
                <a:moveTo>
                  <a:pt x="931100" y="780455"/>
                </a:moveTo>
                <a:lnTo>
                  <a:pt x="392215" y="780455"/>
                </a:lnTo>
                <a:lnTo>
                  <a:pt x="342979" y="777418"/>
                </a:lnTo>
                <a:lnTo>
                  <a:pt x="295579" y="768549"/>
                </a:lnTo>
                <a:lnTo>
                  <a:pt x="250380" y="754212"/>
                </a:lnTo>
                <a:lnTo>
                  <a:pt x="207749" y="734771"/>
                </a:lnTo>
                <a:lnTo>
                  <a:pt x="168052" y="710591"/>
                </a:lnTo>
                <a:lnTo>
                  <a:pt x="131654" y="682035"/>
                </a:lnTo>
                <a:lnTo>
                  <a:pt x="98921" y="649468"/>
                </a:lnTo>
                <a:lnTo>
                  <a:pt x="70220" y="613255"/>
                </a:lnTo>
                <a:lnTo>
                  <a:pt x="45917" y="573758"/>
                </a:lnTo>
                <a:lnTo>
                  <a:pt x="26377" y="531343"/>
                </a:lnTo>
                <a:lnTo>
                  <a:pt x="11967" y="486373"/>
                </a:lnTo>
                <a:lnTo>
                  <a:pt x="3052" y="439214"/>
                </a:lnTo>
                <a:lnTo>
                  <a:pt x="0" y="390227"/>
                </a:lnTo>
                <a:lnTo>
                  <a:pt x="3052" y="341241"/>
                </a:lnTo>
                <a:lnTo>
                  <a:pt x="11967" y="294081"/>
                </a:lnTo>
                <a:lnTo>
                  <a:pt x="26377" y="249112"/>
                </a:lnTo>
                <a:lnTo>
                  <a:pt x="45917" y="206697"/>
                </a:lnTo>
                <a:lnTo>
                  <a:pt x="70220" y="167200"/>
                </a:lnTo>
                <a:lnTo>
                  <a:pt x="98921" y="130986"/>
                </a:lnTo>
                <a:lnTo>
                  <a:pt x="131654" y="98420"/>
                </a:lnTo>
                <a:lnTo>
                  <a:pt x="168052" y="69864"/>
                </a:lnTo>
                <a:lnTo>
                  <a:pt x="207749" y="45684"/>
                </a:lnTo>
                <a:lnTo>
                  <a:pt x="250380" y="26243"/>
                </a:lnTo>
                <a:lnTo>
                  <a:pt x="295579" y="11906"/>
                </a:lnTo>
                <a:lnTo>
                  <a:pt x="342979" y="3037"/>
                </a:lnTo>
                <a:lnTo>
                  <a:pt x="392215" y="0"/>
                </a:lnTo>
                <a:lnTo>
                  <a:pt x="931100" y="0"/>
                </a:lnTo>
                <a:lnTo>
                  <a:pt x="980335" y="3037"/>
                </a:lnTo>
                <a:lnTo>
                  <a:pt x="1027736" y="11906"/>
                </a:lnTo>
                <a:lnTo>
                  <a:pt x="1072934" y="26243"/>
                </a:lnTo>
                <a:lnTo>
                  <a:pt x="1115565" y="45684"/>
                </a:lnTo>
                <a:lnTo>
                  <a:pt x="1155263" y="69864"/>
                </a:lnTo>
                <a:lnTo>
                  <a:pt x="1191661" y="98420"/>
                </a:lnTo>
                <a:lnTo>
                  <a:pt x="1224394" y="130986"/>
                </a:lnTo>
                <a:lnTo>
                  <a:pt x="1253094" y="167200"/>
                </a:lnTo>
                <a:lnTo>
                  <a:pt x="1277398" y="206697"/>
                </a:lnTo>
                <a:lnTo>
                  <a:pt x="1296938" y="249112"/>
                </a:lnTo>
                <a:lnTo>
                  <a:pt x="1311348" y="294081"/>
                </a:lnTo>
                <a:lnTo>
                  <a:pt x="1320262" y="341241"/>
                </a:lnTo>
                <a:lnTo>
                  <a:pt x="1323315" y="390227"/>
                </a:lnTo>
                <a:lnTo>
                  <a:pt x="1320262" y="439214"/>
                </a:lnTo>
                <a:lnTo>
                  <a:pt x="1311348" y="486373"/>
                </a:lnTo>
                <a:lnTo>
                  <a:pt x="1296938" y="531343"/>
                </a:lnTo>
                <a:lnTo>
                  <a:pt x="1277398" y="573758"/>
                </a:lnTo>
                <a:lnTo>
                  <a:pt x="1253094" y="613255"/>
                </a:lnTo>
                <a:lnTo>
                  <a:pt x="1224394" y="649468"/>
                </a:lnTo>
                <a:lnTo>
                  <a:pt x="1191661" y="682035"/>
                </a:lnTo>
                <a:lnTo>
                  <a:pt x="1155263" y="710591"/>
                </a:lnTo>
                <a:lnTo>
                  <a:pt x="1115565" y="734771"/>
                </a:lnTo>
                <a:lnTo>
                  <a:pt x="1072934" y="754212"/>
                </a:lnTo>
                <a:lnTo>
                  <a:pt x="1027736" y="768549"/>
                </a:lnTo>
                <a:lnTo>
                  <a:pt x="980335" y="777418"/>
                </a:lnTo>
                <a:lnTo>
                  <a:pt x="931100" y="780455"/>
                </a:lnTo>
                <a:close/>
              </a:path>
            </a:pathLst>
          </a:custGeom>
          <a:solidFill>
            <a:srgbClr val="13110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882406" y="5837787"/>
            <a:ext cx="501650" cy="158750"/>
          </a:xfrm>
          <a:custGeom>
            <a:avLst/>
            <a:gdLst/>
            <a:ahLst/>
            <a:cxnLst/>
            <a:rect l="l" t="t" r="r" b="b"/>
            <a:pathLst>
              <a:path w="752475" h="238125">
                <a:moveTo>
                  <a:pt x="590064" y="237860"/>
                </a:moveTo>
                <a:lnTo>
                  <a:pt x="578817" y="237860"/>
                </a:lnTo>
                <a:lnTo>
                  <a:pt x="572490" y="235042"/>
                </a:lnTo>
                <a:lnTo>
                  <a:pt x="568272" y="228702"/>
                </a:lnTo>
                <a:lnTo>
                  <a:pt x="565098" y="220809"/>
                </a:lnTo>
                <a:lnTo>
                  <a:pt x="565021" y="212586"/>
                </a:lnTo>
                <a:lnTo>
                  <a:pt x="567975" y="205023"/>
                </a:lnTo>
                <a:lnTo>
                  <a:pt x="573896" y="199112"/>
                </a:lnTo>
                <a:lnTo>
                  <a:pt x="661769" y="139933"/>
                </a:lnTo>
                <a:lnTo>
                  <a:pt x="0" y="139933"/>
                </a:lnTo>
                <a:lnTo>
                  <a:pt x="0" y="97662"/>
                </a:lnTo>
                <a:lnTo>
                  <a:pt x="661769" y="97662"/>
                </a:lnTo>
                <a:lnTo>
                  <a:pt x="573896" y="38483"/>
                </a:lnTo>
                <a:lnTo>
                  <a:pt x="567975" y="32275"/>
                </a:lnTo>
                <a:lnTo>
                  <a:pt x="565021" y="24745"/>
                </a:lnTo>
                <a:lnTo>
                  <a:pt x="565098" y="16688"/>
                </a:lnTo>
                <a:lnTo>
                  <a:pt x="568272" y="8894"/>
                </a:lnTo>
                <a:lnTo>
                  <a:pt x="574467" y="2961"/>
                </a:lnTo>
                <a:lnTo>
                  <a:pt x="581980" y="0"/>
                </a:lnTo>
                <a:lnTo>
                  <a:pt x="590021" y="77"/>
                </a:lnTo>
                <a:lnTo>
                  <a:pt x="597797" y="3258"/>
                </a:lnTo>
                <a:lnTo>
                  <a:pt x="742612" y="101185"/>
                </a:lnTo>
                <a:lnTo>
                  <a:pt x="748938" y="105412"/>
                </a:lnTo>
                <a:lnTo>
                  <a:pt x="752453" y="111753"/>
                </a:lnTo>
                <a:lnTo>
                  <a:pt x="752453" y="125843"/>
                </a:lnTo>
                <a:lnTo>
                  <a:pt x="748938" y="132184"/>
                </a:lnTo>
                <a:lnTo>
                  <a:pt x="743315" y="136411"/>
                </a:lnTo>
                <a:lnTo>
                  <a:pt x="597797" y="234338"/>
                </a:lnTo>
                <a:lnTo>
                  <a:pt x="594282" y="236451"/>
                </a:lnTo>
                <a:lnTo>
                  <a:pt x="590064" y="23786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bg object 19"/>
          <p:cNvPicPr/>
          <p:nvPr/>
        </p:nvPicPr>
        <p:blipFill>
          <a:blip r:embed="rId2" cstate="print"/>
          <a:stretch>
            <a:fillRect/>
          </a:stretch>
        </p:blipFill>
        <p:spPr>
          <a:xfrm>
            <a:off x="7295624" y="685800"/>
            <a:ext cx="3740149" cy="4235449"/>
          </a:xfrm>
          <a:prstGeom prst="rect">
            <a:avLst/>
          </a:prstGeom>
        </p:spPr>
      </p:pic>
      <p:sp>
        <p:nvSpPr>
          <p:cNvPr id="2" name="Holder 2"/>
          <p:cNvSpPr>
            <a:spLocks noGrp="1"/>
          </p:cNvSpPr>
          <p:nvPr>
            <p:ph type="ctrTitle"/>
          </p:nvPr>
        </p:nvSpPr>
        <p:spPr>
          <a:xfrm>
            <a:off x="614679" y="862373"/>
            <a:ext cx="10962643" cy="66172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58323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7971790" cy="6858000"/>
          </a:xfrm>
          <a:custGeom>
            <a:avLst/>
            <a:gdLst/>
            <a:ahLst/>
            <a:cxnLst/>
            <a:rect l="l" t="t" r="r" b="b"/>
            <a:pathLst>
              <a:path w="11957685" h="10287000">
                <a:moveTo>
                  <a:pt x="0" y="10286999"/>
                </a:moveTo>
                <a:lnTo>
                  <a:pt x="11957065" y="10286999"/>
                </a:lnTo>
                <a:lnTo>
                  <a:pt x="11957065" y="0"/>
                </a:lnTo>
                <a:lnTo>
                  <a:pt x="0" y="0"/>
                </a:lnTo>
                <a:lnTo>
                  <a:pt x="0" y="10286999"/>
                </a:lnTo>
                <a:close/>
              </a:path>
            </a:pathLst>
          </a:custGeom>
          <a:solidFill>
            <a:srgbClr val="F5F5F5"/>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161257" y="331654"/>
            <a:ext cx="9869486" cy="441211"/>
          </a:xfrm>
        </p:spPr>
        <p:txBody>
          <a:bodyPr lIns="0" tIns="0" rIns="0" bIns="0"/>
          <a:lstStyle>
            <a:lvl1pPr>
              <a:defRPr sz="2867" b="1" i="0">
                <a:solidFill>
                  <a:schemeClr val="tx1"/>
                </a:solidFill>
                <a:latin typeface="Cambria"/>
                <a:cs typeface="Cambri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1561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DD2EC7CD-6B73-4D3D-8C54-A7C5CBF1DB9B}" type="datetimeFigureOut">
              <a:rPr lang="ru-RU" smtClean="0"/>
              <a:t>23.06.2023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AEF0372-56FF-4AE7-B85D-D158452C3EB5}" type="slidenum">
              <a:rPr lang="ru-RU" smtClean="0"/>
              <a:t>‹#›</a:t>
            </a:fld>
            <a:endParaRPr lang="ru-RU"/>
          </a:p>
        </p:txBody>
      </p:sp>
    </p:spTree>
    <p:extLst>
      <p:ext uri="{BB962C8B-B14F-4D97-AF65-F5344CB8AC3E}">
        <p14:creationId xmlns:p14="http://schemas.microsoft.com/office/powerpoint/2010/main" val="2881095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161257" y="331654"/>
            <a:ext cx="9869486" cy="441211"/>
          </a:xfrm>
        </p:spPr>
        <p:txBody>
          <a:bodyPr lIns="0" tIns="0" rIns="0" bIns="0"/>
          <a:lstStyle>
            <a:lvl1pPr>
              <a:defRPr sz="2867" b="1" i="0">
                <a:solidFill>
                  <a:schemeClr val="tx1"/>
                </a:solidFill>
                <a:latin typeface="Cambria"/>
                <a:cs typeface="Cambri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04202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161257" y="331654"/>
            <a:ext cx="9869486" cy="441211"/>
          </a:xfrm>
        </p:spPr>
        <p:txBody>
          <a:bodyPr lIns="0" tIns="0" rIns="0" bIns="0"/>
          <a:lstStyle>
            <a:lvl1pPr>
              <a:defRPr sz="2867" b="1" i="0">
                <a:solidFill>
                  <a:schemeClr val="tx1"/>
                </a:solidFill>
                <a:latin typeface="Cambria"/>
                <a:cs typeface="Cambr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80692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86776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ection Header 01">
    <p:bg>
      <p:bgPr>
        <a:solidFill>
          <a:srgbClr val="32395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3B751322-FA5A-4764-9683-9A3C5465E33C}"/>
              </a:ext>
            </a:extLst>
          </p:cNvPr>
          <p:cNvSpPr>
            <a:spLocks noGrp="1"/>
          </p:cNvSpPr>
          <p:nvPr>
            <p:ph type="pic" sz="quarter" idx="13"/>
          </p:nvPr>
        </p:nvSpPr>
        <p:spPr>
          <a:xfrm>
            <a:off x="1080145" y="1218533"/>
            <a:ext cx="10031716" cy="4226695"/>
          </a:xfrm>
          <a:custGeom>
            <a:avLst/>
            <a:gdLst>
              <a:gd name="connsiteX0" fmla="*/ 0 w 10031715"/>
              <a:gd name="connsiteY0" fmla="*/ 0 h 4226695"/>
              <a:gd name="connsiteX1" fmla="*/ 10031715 w 10031715"/>
              <a:gd name="connsiteY1" fmla="*/ 0 h 4226695"/>
              <a:gd name="connsiteX2" fmla="*/ 10031715 w 10031715"/>
              <a:gd name="connsiteY2" fmla="*/ 4226695 h 4226695"/>
              <a:gd name="connsiteX3" fmla="*/ 0 w 10031715"/>
              <a:gd name="connsiteY3" fmla="*/ 4226695 h 4226695"/>
            </a:gdLst>
            <a:ahLst/>
            <a:cxnLst>
              <a:cxn ang="0">
                <a:pos x="connsiteX0" y="connsiteY0"/>
              </a:cxn>
              <a:cxn ang="0">
                <a:pos x="connsiteX1" y="connsiteY1"/>
              </a:cxn>
              <a:cxn ang="0">
                <a:pos x="connsiteX2" y="connsiteY2"/>
              </a:cxn>
              <a:cxn ang="0">
                <a:pos x="connsiteX3" y="connsiteY3"/>
              </a:cxn>
            </a:cxnLst>
            <a:rect l="l" t="t" r="r" b="b"/>
            <a:pathLst>
              <a:path w="10031715" h="4226695">
                <a:moveTo>
                  <a:pt x="0" y="0"/>
                </a:moveTo>
                <a:lnTo>
                  <a:pt x="10031715" y="0"/>
                </a:lnTo>
                <a:lnTo>
                  <a:pt x="10031715" y="4226695"/>
                </a:lnTo>
                <a:lnTo>
                  <a:pt x="0" y="4226695"/>
                </a:lnTo>
                <a:close/>
              </a:path>
            </a:pathLst>
          </a:custGeom>
        </p:spPr>
        <p:txBody>
          <a:bodyPr wrap="square">
            <a:noAutofit/>
          </a:bodyPr>
          <a:lstStyle>
            <a:lvl1pPr>
              <a:defRPr>
                <a:solidFill>
                  <a:schemeClr val="accent1"/>
                </a:solidFill>
              </a:defRPr>
            </a:lvl1pPr>
          </a:lstStyle>
          <a:p>
            <a:endParaRPr lang="en-US"/>
          </a:p>
        </p:txBody>
      </p:sp>
      <p:sp>
        <p:nvSpPr>
          <p:cNvPr id="4" name="Date Placeholder 3">
            <a:extLst>
              <a:ext uri="{FF2B5EF4-FFF2-40B4-BE49-F238E27FC236}">
                <a16:creationId xmlns:a16="http://schemas.microsoft.com/office/drawing/2014/main" id="{176AD31F-0EE1-463E-9F3E-4301ECA6EC52}"/>
              </a:ext>
            </a:extLst>
          </p:cNvPr>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t>Your Date Here</a:t>
            </a:r>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96BECF9-BEF4-4ADC-842C-D63F4F639E23}"/>
              </a:ext>
            </a:extLst>
          </p:cNvPr>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t>Your Footer Here</a:t>
            </a:r>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3732F4A-4504-4B19-B34F-FF6861DE1080}"/>
              </a:ext>
            </a:extLst>
          </p:cNvPr>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7F88F610-7B7C-44F0-8FE6-F62371B7351D}" type="slidenum">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sp>
        <p:nvSpPr>
          <p:cNvPr id="2" name="Title 1">
            <a:extLst>
              <a:ext uri="{FF2B5EF4-FFF2-40B4-BE49-F238E27FC236}">
                <a16:creationId xmlns:a16="http://schemas.microsoft.com/office/drawing/2014/main" id="{E74D98FD-0D74-4671-87BF-B230EC2DC998}"/>
              </a:ext>
            </a:extLst>
          </p:cNvPr>
          <p:cNvSpPr>
            <a:spLocks noGrp="1"/>
          </p:cNvSpPr>
          <p:nvPr userDrawn="1">
            <p:ph type="title"/>
          </p:nvPr>
        </p:nvSpPr>
        <p:spPr>
          <a:xfrm>
            <a:off x="1" y="623558"/>
            <a:ext cx="7050284" cy="1077253"/>
          </a:xfrm>
        </p:spPr>
        <p:txBody>
          <a:bodyPr lIns="365760" anchor="ctr">
            <a:normAutofit/>
          </a:bodyPr>
          <a:lstStyle>
            <a:lvl1pPr>
              <a:defRPr sz="3726" b="1" cap="all" baseline="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16C051A-6249-4ADA-BA28-6E01DD886ABE}"/>
              </a:ext>
            </a:extLst>
          </p:cNvPr>
          <p:cNvSpPr>
            <a:spLocks noGrp="1"/>
          </p:cNvSpPr>
          <p:nvPr userDrawn="1">
            <p:ph type="body" idx="1"/>
          </p:nvPr>
        </p:nvSpPr>
        <p:spPr>
          <a:xfrm>
            <a:off x="1080142" y="5462316"/>
            <a:ext cx="10025980" cy="627334"/>
          </a:xfrm>
        </p:spPr>
        <p:txBody>
          <a:bodyPr anchor="ctr">
            <a:normAutofit/>
          </a:bodyPr>
          <a:lstStyle>
            <a:lvl1pPr marL="0" indent="0">
              <a:buNone/>
              <a:defRPr sz="2709">
                <a:solidFill>
                  <a:schemeClr val="bg2">
                    <a:lumMod val="90000"/>
                  </a:schemeClr>
                </a:solidFill>
              </a:defRPr>
            </a:lvl1pPr>
            <a:lvl2pPr marL="387085" indent="0">
              <a:buNone/>
              <a:defRPr sz="1693">
                <a:solidFill>
                  <a:schemeClr val="tx1">
                    <a:tint val="75000"/>
                  </a:schemeClr>
                </a:solidFill>
              </a:defRPr>
            </a:lvl2pPr>
            <a:lvl3pPr marL="774170" indent="0">
              <a:buNone/>
              <a:defRPr sz="1524">
                <a:solidFill>
                  <a:schemeClr val="tx1">
                    <a:tint val="75000"/>
                  </a:schemeClr>
                </a:solidFill>
              </a:defRPr>
            </a:lvl3pPr>
            <a:lvl4pPr marL="1161255" indent="0">
              <a:buNone/>
              <a:defRPr sz="1355">
                <a:solidFill>
                  <a:schemeClr val="tx1">
                    <a:tint val="75000"/>
                  </a:schemeClr>
                </a:solidFill>
              </a:defRPr>
            </a:lvl4pPr>
            <a:lvl5pPr marL="1548339" indent="0">
              <a:buNone/>
              <a:defRPr sz="1355">
                <a:solidFill>
                  <a:schemeClr val="tx1">
                    <a:tint val="75000"/>
                  </a:schemeClr>
                </a:solidFill>
              </a:defRPr>
            </a:lvl5pPr>
            <a:lvl6pPr marL="1935425" indent="0">
              <a:buNone/>
              <a:defRPr sz="1355">
                <a:solidFill>
                  <a:schemeClr val="tx1">
                    <a:tint val="75000"/>
                  </a:schemeClr>
                </a:solidFill>
              </a:defRPr>
            </a:lvl6pPr>
            <a:lvl7pPr marL="2322509" indent="0">
              <a:buNone/>
              <a:defRPr sz="1355">
                <a:solidFill>
                  <a:schemeClr val="tx1">
                    <a:tint val="75000"/>
                  </a:schemeClr>
                </a:solidFill>
              </a:defRPr>
            </a:lvl7pPr>
            <a:lvl8pPr marL="2709595" indent="0">
              <a:buNone/>
              <a:defRPr sz="1355">
                <a:solidFill>
                  <a:schemeClr val="tx1">
                    <a:tint val="75000"/>
                  </a:schemeClr>
                </a:solidFill>
              </a:defRPr>
            </a:lvl8pPr>
            <a:lvl9pPr marL="3096679" indent="0">
              <a:buNone/>
              <a:defRPr sz="1355">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59495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6C051A-6249-4ADA-BA28-6E01DD886ABE}"/>
              </a:ext>
            </a:extLst>
          </p:cNvPr>
          <p:cNvSpPr>
            <a:spLocks noGrp="1"/>
          </p:cNvSpPr>
          <p:nvPr>
            <p:ph type="body" idx="1" hasCustomPrompt="1"/>
          </p:nvPr>
        </p:nvSpPr>
        <p:spPr>
          <a:xfrm>
            <a:off x="3359696" y="5683562"/>
            <a:ext cx="7627715" cy="312714"/>
          </a:xfrm>
        </p:spPr>
        <p:txBody>
          <a:bodyPr/>
          <a:lstStyle>
            <a:lvl1pPr marL="0" indent="0">
              <a:buNone/>
              <a:defRPr sz="2032">
                <a:solidFill>
                  <a:schemeClr val="tx1">
                    <a:tint val="75000"/>
                  </a:schemeClr>
                </a:solidFill>
              </a:defRPr>
            </a:lvl1pPr>
            <a:lvl2pPr marL="387085" indent="0">
              <a:buNone/>
              <a:defRPr sz="1693">
                <a:solidFill>
                  <a:schemeClr val="tx1">
                    <a:tint val="75000"/>
                  </a:schemeClr>
                </a:solidFill>
              </a:defRPr>
            </a:lvl2pPr>
            <a:lvl3pPr marL="774170" indent="0">
              <a:buNone/>
              <a:defRPr sz="1524">
                <a:solidFill>
                  <a:schemeClr val="tx1">
                    <a:tint val="75000"/>
                  </a:schemeClr>
                </a:solidFill>
              </a:defRPr>
            </a:lvl3pPr>
            <a:lvl4pPr marL="1161255" indent="0">
              <a:buNone/>
              <a:defRPr sz="1355">
                <a:solidFill>
                  <a:schemeClr val="tx1">
                    <a:tint val="75000"/>
                  </a:schemeClr>
                </a:solidFill>
              </a:defRPr>
            </a:lvl4pPr>
            <a:lvl5pPr marL="1548339" indent="0">
              <a:buNone/>
              <a:defRPr sz="1355">
                <a:solidFill>
                  <a:schemeClr val="tx1">
                    <a:tint val="75000"/>
                  </a:schemeClr>
                </a:solidFill>
              </a:defRPr>
            </a:lvl5pPr>
            <a:lvl6pPr marL="1935425" indent="0">
              <a:buNone/>
              <a:defRPr sz="1355">
                <a:solidFill>
                  <a:schemeClr val="tx1">
                    <a:tint val="75000"/>
                  </a:schemeClr>
                </a:solidFill>
              </a:defRPr>
            </a:lvl6pPr>
            <a:lvl7pPr marL="2322509" indent="0">
              <a:buNone/>
              <a:defRPr sz="1355">
                <a:solidFill>
                  <a:schemeClr val="tx1">
                    <a:tint val="75000"/>
                  </a:schemeClr>
                </a:solidFill>
              </a:defRPr>
            </a:lvl7pPr>
            <a:lvl8pPr marL="2709595" indent="0">
              <a:buNone/>
              <a:defRPr sz="1355">
                <a:solidFill>
                  <a:schemeClr val="tx1">
                    <a:tint val="75000"/>
                  </a:schemeClr>
                </a:solidFill>
              </a:defRPr>
            </a:lvl8pPr>
            <a:lvl9pPr marL="3096679" indent="0">
              <a:buNone/>
              <a:defRPr sz="1355">
                <a:solidFill>
                  <a:schemeClr val="tx1">
                    <a:tint val="75000"/>
                  </a:schemeClr>
                </a:solidFill>
              </a:defRPr>
            </a:lvl9pPr>
          </a:lstStyle>
          <a:p>
            <a:pPr lvl="0"/>
            <a:r>
              <a:rPr lang="en-US"/>
              <a:t>Author</a:t>
            </a:r>
          </a:p>
        </p:txBody>
      </p:sp>
      <p:sp>
        <p:nvSpPr>
          <p:cNvPr id="4" name="Date Placeholder 3">
            <a:extLst>
              <a:ext uri="{FF2B5EF4-FFF2-40B4-BE49-F238E27FC236}">
                <a16:creationId xmlns:a16="http://schemas.microsoft.com/office/drawing/2014/main" id="{176AD31F-0EE1-463E-9F3E-4301ECA6EC52}"/>
              </a:ext>
            </a:extLst>
          </p:cNvPr>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t>Your Date Here</a:t>
            </a:r>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96BECF9-BEF4-4ADC-842C-D63F4F639E23}"/>
              </a:ext>
            </a:extLst>
          </p:cNvPr>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t>Your Footer Here</a:t>
            </a:r>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3732F4A-4504-4B19-B34F-FF6861DE1080}"/>
              </a:ext>
            </a:extLst>
          </p:cNvPr>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7F88F610-7B7C-44F0-8FE6-F62371B7351D}" type="slidenum">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ABB2EC86-39EC-4A0E-8283-A78BDDF11DAC}"/>
              </a:ext>
            </a:extLst>
          </p:cNvPr>
          <p:cNvGrpSpPr/>
          <p:nvPr userDrawn="1"/>
        </p:nvGrpSpPr>
        <p:grpSpPr>
          <a:xfrm>
            <a:off x="1194325" y="311676"/>
            <a:ext cx="9793087" cy="5640746"/>
            <a:chOff x="1304261" y="373087"/>
            <a:chExt cx="9793087" cy="5640746"/>
          </a:xfrm>
        </p:grpSpPr>
        <p:sp>
          <p:nvSpPr>
            <p:cNvPr id="7" name="Freeform 678">
              <a:extLst>
                <a:ext uri="{FF2B5EF4-FFF2-40B4-BE49-F238E27FC236}">
                  <a16:creationId xmlns:a16="http://schemas.microsoft.com/office/drawing/2014/main" id="{1F9383C4-8D94-40A8-84A1-0865907A9149}"/>
                </a:ext>
              </a:extLst>
            </p:cNvPr>
            <p:cNvSpPr>
              <a:spLocks/>
            </p:cNvSpPr>
            <p:nvPr userDrawn="1"/>
          </p:nvSpPr>
          <p:spPr bwMode="auto">
            <a:xfrm>
              <a:off x="2135560" y="4877950"/>
              <a:ext cx="2254514" cy="540623"/>
            </a:xfrm>
            <a:custGeom>
              <a:avLst/>
              <a:gdLst>
                <a:gd name="T0" fmla="*/ 3136 w 3136"/>
                <a:gd name="T1" fmla="*/ 0 h 749"/>
                <a:gd name="T2" fmla="*/ 0 w 3136"/>
                <a:gd name="T3" fmla="*/ 749 h 749"/>
                <a:gd name="T4" fmla="*/ 0 w 3136"/>
                <a:gd name="T5" fmla="*/ 137 h 749"/>
                <a:gd name="T6" fmla="*/ 3136 w 3136"/>
                <a:gd name="T7" fmla="*/ 0 h 749"/>
              </a:gdLst>
              <a:ahLst/>
              <a:cxnLst>
                <a:cxn ang="0">
                  <a:pos x="T0" y="T1"/>
                </a:cxn>
                <a:cxn ang="0">
                  <a:pos x="T2" y="T3"/>
                </a:cxn>
                <a:cxn ang="0">
                  <a:pos x="T4" y="T5"/>
                </a:cxn>
                <a:cxn ang="0">
                  <a:pos x="T6" y="T7"/>
                </a:cxn>
              </a:cxnLst>
              <a:rect l="0" t="0" r="r" b="b"/>
              <a:pathLst>
                <a:path w="3136" h="749">
                  <a:moveTo>
                    <a:pt x="3136" y="0"/>
                  </a:moveTo>
                  <a:lnTo>
                    <a:pt x="0" y="749"/>
                  </a:lnTo>
                  <a:lnTo>
                    <a:pt x="0" y="137"/>
                  </a:lnTo>
                  <a:lnTo>
                    <a:pt x="3136" y="0"/>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79">
              <a:extLst>
                <a:ext uri="{FF2B5EF4-FFF2-40B4-BE49-F238E27FC236}">
                  <a16:creationId xmlns:a16="http://schemas.microsoft.com/office/drawing/2014/main" id="{F9FBCA31-A3C9-47B3-9325-E59166A53121}"/>
                </a:ext>
              </a:extLst>
            </p:cNvPr>
            <p:cNvSpPr>
              <a:spLocks/>
            </p:cNvSpPr>
            <p:nvPr userDrawn="1"/>
          </p:nvSpPr>
          <p:spPr bwMode="auto">
            <a:xfrm>
              <a:off x="2135560" y="5053364"/>
              <a:ext cx="1521222" cy="448602"/>
            </a:xfrm>
            <a:custGeom>
              <a:avLst/>
              <a:gdLst>
                <a:gd name="T0" fmla="*/ 0 w 2116"/>
                <a:gd name="T1" fmla="*/ 505 h 624"/>
                <a:gd name="T2" fmla="*/ 2116 w 2116"/>
                <a:gd name="T3" fmla="*/ 624 h 624"/>
                <a:gd name="T4" fmla="*/ 2116 w 2116"/>
                <a:gd name="T5" fmla="*/ 0 h 624"/>
                <a:gd name="T6" fmla="*/ 0 w 2116"/>
                <a:gd name="T7" fmla="*/ 505 h 624"/>
              </a:gdLst>
              <a:ahLst/>
              <a:cxnLst>
                <a:cxn ang="0">
                  <a:pos x="T0" y="T1"/>
                </a:cxn>
                <a:cxn ang="0">
                  <a:pos x="T2" y="T3"/>
                </a:cxn>
                <a:cxn ang="0">
                  <a:pos x="T4" y="T5"/>
                </a:cxn>
                <a:cxn ang="0">
                  <a:pos x="T6" y="T7"/>
                </a:cxn>
              </a:cxnLst>
              <a:rect l="0" t="0" r="r" b="b"/>
              <a:pathLst>
                <a:path w="2116" h="624">
                  <a:moveTo>
                    <a:pt x="0" y="505"/>
                  </a:moveTo>
                  <a:lnTo>
                    <a:pt x="2116" y="624"/>
                  </a:lnTo>
                  <a:lnTo>
                    <a:pt x="2116" y="0"/>
                  </a:lnTo>
                  <a:lnTo>
                    <a:pt x="0" y="50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680">
              <a:extLst>
                <a:ext uri="{FF2B5EF4-FFF2-40B4-BE49-F238E27FC236}">
                  <a16:creationId xmlns:a16="http://schemas.microsoft.com/office/drawing/2014/main" id="{0A97D035-4E7B-4C47-91E5-B936FA0F37F6}"/>
                </a:ext>
              </a:extLst>
            </p:cNvPr>
            <p:cNvSpPr>
              <a:spLocks/>
            </p:cNvSpPr>
            <p:nvPr userDrawn="1"/>
          </p:nvSpPr>
          <p:spPr bwMode="auto">
            <a:xfrm>
              <a:off x="2647427" y="5447330"/>
              <a:ext cx="1009356" cy="350830"/>
            </a:xfrm>
            <a:custGeom>
              <a:avLst/>
              <a:gdLst>
                <a:gd name="T0" fmla="*/ 1401 w 1401"/>
                <a:gd name="T1" fmla="*/ 79 h 491"/>
                <a:gd name="T2" fmla="*/ 0 w 1401"/>
                <a:gd name="T3" fmla="*/ 491 h 491"/>
                <a:gd name="T4" fmla="*/ 0 w 1401"/>
                <a:gd name="T5" fmla="*/ 0 h 491"/>
                <a:gd name="T6" fmla="*/ 1401 w 1401"/>
                <a:gd name="T7" fmla="*/ 79 h 491"/>
              </a:gdLst>
              <a:ahLst/>
              <a:cxnLst>
                <a:cxn ang="0">
                  <a:pos x="T0" y="T1"/>
                </a:cxn>
                <a:cxn ang="0">
                  <a:pos x="T2" y="T3"/>
                </a:cxn>
                <a:cxn ang="0">
                  <a:pos x="T4" y="T5"/>
                </a:cxn>
                <a:cxn ang="0">
                  <a:pos x="T6" y="T7"/>
                </a:cxn>
              </a:cxnLst>
              <a:rect l="0" t="0" r="r" b="b"/>
              <a:pathLst>
                <a:path w="1401" h="491">
                  <a:moveTo>
                    <a:pt x="1401" y="79"/>
                  </a:moveTo>
                  <a:lnTo>
                    <a:pt x="0" y="491"/>
                  </a:lnTo>
                  <a:lnTo>
                    <a:pt x="0" y="0"/>
                  </a:lnTo>
                  <a:lnTo>
                    <a:pt x="1401" y="7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681">
              <a:extLst>
                <a:ext uri="{FF2B5EF4-FFF2-40B4-BE49-F238E27FC236}">
                  <a16:creationId xmlns:a16="http://schemas.microsoft.com/office/drawing/2014/main" id="{7C94B54F-8697-4CAE-B83E-A416BE587968}"/>
                </a:ext>
              </a:extLst>
            </p:cNvPr>
            <p:cNvSpPr>
              <a:spLocks/>
            </p:cNvSpPr>
            <p:nvPr userDrawn="1"/>
          </p:nvSpPr>
          <p:spPr bwMode="auto">
            <a:xfrm>
              <a:off x="2647427" y="5651500"/>
              <a:ext cx="506115" cy="362333"/>
            </a:xfrm>
            <a:custGeom>
              <a:avLst/>
              <a:gdLst>
                <a:gd name="T0" fmla="*/ 0 w 701"/>
                <a:gd name="T1" fmla="*/ 207 h 506"/>
                <a:gd name="T2" fmla="*/ 701 w 701"/>
                <a:gd name="T3" fmla="*/ 0 h 506"/>
                <a:gd name="T4" fmla="*/ 701 w 701"/>
                <a:gd name="T5" fmla="*/ 506 h 506"/>
                <a:gd name="T6" fmla="*/ 0 w 701"/>
                <a:gd name="T7" fmla="*/ 207 h 506"/>
              </a:gdLst>
              <a:ahLst/>
              <a:cxnLst>
                <a:cxn ang="0">
                  <a:pos x="T0" y="T1"/>
                </a:cxn>
                <a:cxn ang="0">
                  <a:pos x="T2" y="T3"/>
                </a:cxn>
                <a:cxn ang="0">
                  <a:pos x="T4" y="T5"/>
                </a:cxn>
                <a:cxn ang="0">
                  <a:pos x="T6" y="T7"/>
                </a:cxn>
              </a:cxnLst>
              <a:rect l="0" t="0" r="r" b="b"/>
              <a:pathLst>
                <a:path w="701" h="506">
                  <a:moveTo>
                    <a:pt x="0" y="207"/>
                  </a:moveTo>
                  <a:lnTo>
                    <a:pt x="701" y="0"/>
                  </a:lnTo>
                  <a:lnTo>
                    <a:pt x="701" y="506"/>
                  </a:lnTo>
                  <a:lnTo>
                    <a:pt x="0" y="2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6807482A-D2F9-4C65-88D7-D2C3813CA2D1}"/>
                </a:ext>
              </a:extLst>
            </p:cNvPr>
            <p:cNvGrpSpPr/>
            <p:nvPr userDrawn="1"/>
          </p:nvGrpSpPr>
          <p:grpSpPr>
            <a:xfrm>
              <a:off x="1304261" y="373087"/>
              <a:ext cx="9793087" cy="4613122"/>
              <a:chOff x="1847529" y="2291781"/>
              <a:chExt cx="3168972" cy="2798013"/>
            </a:xfrm>
          </p:grpSpPr>
          <p:sp>
            <p:nvSpPr>
              <p:cNvPr id="11" name="Freeform 682">
                <a:extLst>
                  <a:ext uri="{FF2B5EF4-FFF2-40B4-BE49-F238E27FC236}">
                    <a16:creationId xmlns:a16="http://schemas.microsoft.com/office/drawing/2014/main" id="{6DC1F29F-2EA3-46EF-94D8-DDF77E1D7DE2}"/>
                  </a:ext>
                </a:extLst>
              </p:cNvPr>
              <p:cNvSpPr>
                <a:spLocks/>
              </p:cNvSpPr>
              <p:nvPr userDrawn="1"/>
            </p:nvSpPr>
            <p:spPr bwMode="auto">
              <a:xfrm>
                <a:off x="1847529" y="2291781"/>
                <a:ext cx="3168972" cy="2798013"/>
              </a:xfrm>
              <a:custGeom>
                <a:avLst/>
                <a:gdLst>
                  <a:gd name="T0" fmla="*/ 4406 w 4406"/>
                  <a:gd name="T1" fmla="*/ 3891 h 3891"/>
                  <a:gd name="T2" fmla="*/ 0 w 4406"/>
                  <a:gd name="T3" fmla="*/ 3891 h 3891"/>
                  <a:gd name="T4" fmla="*/ 0 w 4406"/>
                  <a:gd name="T5" fmla="*/ 742 h 3891"/>
                  <a:gd name="T6" fmla="*/ 4406 w 4406"/>
                  <a:gd name="T7" fmla="*/ 0 h 3891"/>
                  <a:gd name="T8" fmla="*/ 4406 w 4406"/>
                  <a:gd name="T9" fmla="*/ 3891 h 3891"/>
                </a:gdLst>
                <a:ahLst/>
                <a:cxnLst>
                  <a:cxn ang="0">
                    <a:pos x="T0" y="T1"/>
                  </a:cxn>
                  <a:cxn ang="0">
                    <a:pos x="T2" y="T3"/>
                  </a:cxn>
                  <a:cxn ang="0">
                    <a:pos x="T4" y="T5"/>
                  </a:cxn>
                  <a:cxn ang="0">
                    <a:pos x="T6" y="T7"/>
                  </a:cxn>
                  <a:cxn ang="0">
                    <a:pos x="T8" y="T9"/>
                  </a:cxn>
                </a:cxnLst>
                <a:rect l="0" t="0" r="r" b="b"/>
                <a:pathLst>
                  <a:path w="4406" h="3891">
                    <a:moveTo>
                      <a:pt x="4406" y="3891"/>
                    </a:moveTo>
                    <a:lnTo>
                      <a:pt x="0" y="3891"/>
                    </a:lnTo>
                    <a:lnTo>
                      <a:pt x="0" y="742"/>
                    </a:lnTo>
                    <a:lnTo>
                      <a:pt x="4406" y="0"/>
                    </a:lnTo>
                    <a:lnTo>
                      <a:pt x="4406" y="389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83">
                <a:extLst>
                  <a:ext uri="{FF2B5EF4-FFF2-40B4-BE49-F238E27FC236}">
                    <a16:creationId xmlns:a16="http://schemas.microsoft.com/office/drawing/2014/main" id="{5ECE7455-3504-4CCA-A525-032C256EEF69}"/>
                  </a:ext>
                </a:extLst>
              </p:cNvPr>
              <p:cNvSpPr>
                <a:spLocks/>
              </p:cNvSpPr>
              <p:nvPr userDrawn="1"/>
            </p:nvSpPr>
            <p:spPr bwMode="auto">
              <a:xfrm>
                <a:off x="1975686" y="2559218"/>
                <a:ext cx="2912658" cy="2297649"/>
              </a:xfrm>
              <a:custGeom>
                <a:avLst/>
                <a:gdLst>
                  <a:gd name="T0" fmla="*/ 0 w 3801"/>
                  <a:gd name="T1" fmla="*/ 3195 h 3195"/>
                  <a:gd name="T2" fmla="*/ 0 w 3801"/>
                  <a:gd name="T3" fmla="*/ 635 h 3195"/>
                  <a:gd name="T4" fmla="*/ 3801 w 3801"/>
                  <a:gd name="T5" fmla="*/ 0 h 3195"/>
                  <a:gd name="T6" fmla="*/ 3801 w 3801"/>
                  <a:gd name="T7" fmla="*/ 3195 h 3195"/>
                  <a:gd name="T8" fmla="*/ 0 w 3801"/>
                  <a:gd name="T9" fmla="*/ 3195 h 3195"/>
                </a:gdLst>
                <a:ahLst/>
                <a:cxnLst>
                  <a:cxn ang="0">
                    <a:pos x="T0" y="T1"/>
                  </a:cxn>
                  <a:cxn ang="0">
                    <a:pos x="T2" y="T3"/>
                  </a:cxn>
                  <a:cxn ang="0">
                    <a:pos x="T4" y="T5"/>
                  </a:cxn>
                  <a:cxn ang="0">
                    <a:pos x="T6" y="T7"/>
                  </a:cxn>
                  <a:cxn ang="0">
                    <a:pos x="T8" y="T9"/>
                  </a:cxn>
                </a:cxnLst>
                <a:rect l="0" t="0" r="r" b="b"/>
                <a:pathLst>
                  <a:path w="3801" h="3195">
                    <a:moveTo>
                      <a:pt x="0" y="3195"/>
                    </a:moveTo>
                    <a:lnTo>
                      <a:pt x="0" y="635"/>
                    </a:lnTo>
                    <a:lnTo>
                      <a:pt x="3801" y="0"/>
                    </a:lnTo>
                    <a:lnTo>
                      <a:pt x="3801" y="3195"/>
                    </a:lnTo>
                    <a:lnTo>
                      <a:pt x="0" y="3195"/>
                    </a:lnTo>
                    <a:close/>
                  </a:path>
                </a:pathLst>
              </a:custGeom>
              <a:solidFill>
                <a:srgbClr val="FFFFFF"/>
              </a:solidFill>
              <a:ln>
                <a:noFill/>
              </a:ln>
              <a:effectLst>
                <a:outerShdw blurRad="254000" dist="127000" dir="102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 name="Title 1">
            <a:extLst>
              <a:ext uri="{FF2B5EF4-FFF2-40B4-BE49-F238E27FC236}">
                <a16:creationId xmlns:a16="http://schemas.microsoft.com/office/drawing/2014/main" id="{E74D98FD-0D74-4671-87BF-B230EC2DC998}"/>
              </a:ext>
            </a:extLst>
          </p:cNvPr>
          <p:cNvSpPr>
            <a:spLocks noGrp="1"/>
          </p:cNvSpPr>
          <p:nvPr>
            <p:ph type="title" hasCustomPrompt="1"/>
          </p:nvPr>
        </p:nvSpPr>
        <p:spPr>
          <a:xfrm>
            <a:off x="1590367" y="2683821"/>
            <a:ext cx="9001000" cy="781752"/>
          </a:xfrm>
        </p:spPr>
        <p:txBody>
          <a:bodyPr lIns="182880" rIns="182880" anchor="ctr"/>
          <a:lstStyle>
            <a:lvl1pPr algn="ctr">
              <a:defRPr sz="5080" b="0">
                <a:solidFill>
                  <a:schemeClr val="tx2"/>
                </a:solidFill>
              </a:defRPr>
            </a:lvl1pPr>
          </a:lstStyle>
          <a:p>
            <a:r>
              <a:rPr lang="en-US"/>
              <a:t>Your Quote Goes Here</a:t>
            </a:r>
          </a:p>
        </p:txBody>
      </p:sp>
      <p:sp>
        <p:nvSpPr>
          <p:cNvPr id="17" name="Freeform: Shape 16">
            <a:extLst>
              <a:ext uri="{FF2B5EF4-FFF2-40B4-BE49-F238E27FC236}">
                <a16:creationId xmlns:a16="http://schemas.microsoft.com/office/drawing/2014/main" id="{610A1CBA-3CCF-484B-BD26-E814FEC83852}"/>
              </a:ext>
            </a:extLst>
          </p:cNvPr>
          <p:cNvSpPr/>
          <p:nvPr userDrawn="1"/>
        </p:nvSpPr>
        <p:spPr>
          <a:xfrm>
            <a:off x="1981387" y="881160"/>
            <a:ext cx="1112207" cy="766277"/>
          </a:xfrm>
          <a:custGeom>
            <a:avLst/>
            <a:gdLst>
              <a:gd name="connsiteX0" fmla="*/ 850180 w 1028774"/>
              <a:gd name="connsiteY0" fmla="*/ 0 h 708794"/>
              <a:gd name="connsiteX1" fmla="*/ 958081 w 1028774"/>
              <a:gd name="connsiteY1" fmla="*/ 89297 h 708794"/>
              <a:gd name="connsiteX2" fmla="*/ 820415 w 1028774"/>
              <a:gd name="connsiteY2" fmla="*/ 319981 h 708794"/>
              <a:gd name="connsiteX3" fmla="*/ 1028774 w 1028774"/>
              <a:gd name="connsiteY3" fmla="*/ 319981 h 708794"/>
              <a:gd name="connsiteX4" fmla="*/ 1028774 w 1028774"/>
              <a:gd name="connsiteY4" fmla="*/ 708794 h 708794"/>
              <a:gd name="connsiteX5" fmla="*/ 545083 w 1028774"/>
              <a:gd name="connsiteY5" fmla="*/ 708794 h 708794"/>
              <a:gd name="connsiteX6" fmla="*/ 545083 w 1028774"/>
              <a:gd name="connsiteY6" fmla="*/ 442764 h 708794"/>
              <a:gd name="connsiteX7" fmla="*/ 850180 w 1028774"/>
              <a:gd name="connsiteY7" fmla="*/ 0 h 708794"/>
              <a:gd name="connsiteX8" fmla="*/ 303731 w 1028774"/>
              <a:gd name="connsiteY8" fmla="*/ 0 h 708794"/>
              <a:gd name="connsiteX9" fmla="*/ 411137 w 1028774"/>
              <a:gd name="connsiteY9" fmla="*/ 89297 h 708794"/>
              <a:gd name="connsiteX10" fmla="*/ 275332 w 1028774"/>
              <a:gd name="connsiteY10" fmla="*/ 319981 h 708794"/>
              <a:gd name="connsiteX11" fmla="*/ 483691 w 1028774"/>
              <a:gd name="connsiteY11" fmla="*/ 319981 h 708794"/>
              <a:gd name="connsiteX12" fmla="*/ 483691 w 1028774"/>
              <a:gd name="connsiteY12" fmla="*/ 708794 h 708794"/>
              <a:gd name="connsiteX13" fmla="*/ 0 w 1028774"/>
              <a:gd name="connsiteY13" fmla="*/ 708794 h 708794"/>
              <a:gd name="connsiteX14" fmla="*/ 0 w 1028774"/>
              <a:gd name="connsiteY14" fmla="*/ 442764 h 708794"/>
              <a:gd name="connsiteX15" fmla="*/ 303731 w 1028774"/>
              <a:gd name="connsiteY15" fmla="*/ 0 h 708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8774" h="708794">
                <a:moveTo>
                  <a:pt x="850180" y="0"/>
                </a:moveTo>
                <a:lnTo>
                  <a:pt x="958081" y="89297"/>
                </a:lnTo>
                <a:cubicBezTo>
                  <a:pt x="873745" y="173633"/>
                  <a:pt x="827856" y="250527"/>
                  <a:pt x="820415" y="319981"/>
                </a:cubicBezTo>
                <a:lnTo>
                  <a:pt x="1028774" y="319981"/>
                </a:lnTo>
                <a:lnTo>
                  <a:pt x="1028774" y="708794"/>
                </a:lnTo>
                <a:lnTo>
                  <a:pt x="545083" y="708794"/>
                </a:lnTo>
                <a:lnTo>
                  <a:pt x="545083" y="442764"/>
                </a:lnTo>
                <a:cubicBezTo>
                  <a:pt x="545083" y="281533"/>
                  <a:pt x="646782" y="133945"/>
                  <a:pt x="850180" y="0"/>
                </a:cubicBezTo>
                <a:close/>
                <a:moveTo>
                  <a:pt x="303731" y="0"/>
                </a:moveTo>
                <a:lnTo>
                  <a:pt x="411137" y="89297"/>
                </a:lnTo>
                <a:cubicBezTo>
                  <a:pt x="327945" y="173633"/>
                  <a:pt x="282676" y="250527"/>
                  <a:pt x="275332" y="319981"/>
                </a:cubicBezTo>
                <a:lnTo>
                  <a:pt x="483691" y="319981"/>
                </a:lnTo>
                <a:lnTo>
                  <a:pt x="483691" y="708794"/>
                </a:lnTo>
                <a:lnTo>
                  <a:pt x="0" y="708794"/>
                </a:lnTo>
                <a:lnTo>
                  <a:pt x="0" y="442764"/>
                </a:lnTo>
                <a:cubicBezTo>
                  <a:pt x="0" y="281533"/>
                  <a:pt x="101244" y="133945"/>
                  <a:pt x="3037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368403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274" y="5919848"/>
            <a:ext cx="12185650" cy="938530"/>
          </a:xfrm>
          <a:custGeom>
            <a:avLst/>
            <a:gdLst/>
            <a:ahLst/>
            <a:cxnLst/>
            <a:rect l="l" t="t" r="r" b="b"/>
            <a:pathLst>
              <a:path w="18278475" h="1407795">
                <a:moveTo>
                  <a:pt x="0" y="0"/>
                </a:moveTo>
                <a:lnTo>
                  <a:pt x="18278474" y="0"/>
                </a:lnTo>
                <a:lnTo>
                  <a:pt x="18278474" y="1407227"/>
                </a:lnTo>
                <a:lnTo>
                  <a:pt x="0" y="1407227"/>
                </a:lnTo>
                <a:lnTo>
                  <a:pt x="0" y="0"/>
                </a:lnTo>
                <a:close/>
              </a:path>
            </a:pathLst>
          </a:custGeom>
          <a:solidFill>
            <a:srgbClr val="1753F1"/>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692369" y="5644081"/>
            <a:ext cx="882227" cy="520700"/>
          </a:xfrm>
          <a:custGeom>
            <a:avLst/>
            <a:gdLst/>
            <a:ahLst/>
            <a:cxnLst/>
            <a:rect l="l" t="t" r="r" b="b"/>
            <a:pathLst>
              <a:path w="1323339" h="781050">
                <a:moveTo>
                  <a:pt x="931100" y="780455"/>
                </a:moveTo>
                <a:lnTo>
                  <a:pt x="392215" y="780455"/>
                </a:lnTo>
                <a:lnTo>
                  <a:pt x="342979" y="777418"/>
                </a:lnTo>
                <a:lnTo>
                  <a:pt x="295579" y="768549"/>
                </a:lnTo>
                <a:lnTo>
                  <a:pt x="250380" y="754212"/>
                </a:lnTo>
                <a:lnTo>
                  <a:pt x="207749" y="734771"/>
                </a:lnTo>
                <a:lnTo>
                  <a:pt x="168052" y="710591"/>
                </a:lnTo>
                <a:lnTo>
                  <a:pt x="131654" y="682035"/>
                </a:lnTo>
                <a:lnTo>
                  <a:pt x="98921" y="649468"/>
                </a:lnTo>
                <a:lnTo>
                  <a:pt x="70220" y="613255"/>
                </a:lnTo>
                <a:lnTo>
                  <a:pt x="45917" y="573758"/>
                </a:lnTo>
                <a:lnTo>
                  <a:pt x="26377" y="531343"/>
                </a:lnTo>
                <a:lnTo>
                  <a:pt x="11967" y="486373"/>
                </a:lnTo>
                <a:lnTo>
                  <a:pt x="3052" y="439214"/>
                </a:lnTo>
                <a:lnTo>
                  <a:pt x="0" y="390227"/>
                </a:lnTo>
                <a:lnTo>
                  <a:pt x="3052" y="341241"/>
                </a:lnTo>
                <a:lnTo>
                  <a:pt x="11967" y="294081"/>
                </a:lnTo>
                <a:lnTo>
                  <a:pt x="26377" y="249112"/>
                </a:lnTo>
                <a:lnTo>
                  <a:pt x="45917" y="206697"/>
                </a:lnTo>
                <a:lnTo>
                  <a:pt x="70220" y="167200"/>
                </a:lnTo>
                <a:lnTo>
                  <a:pt x="98921" y="130986"/>
                </a:lnTo>
                <a:lnTo>
                  <a:pt x="131654" y="98420"/>
                </a:lnTo>
                <a:lnTo>
                  <a:pt x="168052" y="69864"/>
                </a:lnTo>
                <a:lnTo>
                  <a:pt x="207749" y="45684"/>
                </a:lnTo>
                <a:lnTo>
                  <a:pt x="250380" y="26243"/>
                </a:lnTo>
                <a:lnTo>
                  <a:pt x="295579" y="11906"/>
                </a:lnTo>
                <a:lnTo>
                  <a:pt x="342979" y="3037"/>
                </a:lnTo>
                <a:lnTo>
                  <a:pt x="392215" y="0"/>
                </a:lnTo>
                <a:lnTo>
                  <a:pt x="931100" y="0"/>
                </a:lnTo>
                <a:lnTo>
                  <a:pt x="980335" y="3037"/>
                </a:lnTo>
                <a:lnTo>
                  <a:pt x="1027736" y="11906"/>
                </a:lnTo>
                <a:lnTo>
                  <a:pt x="1072934" y="26243"/>
                </a:lnTo>
                <a:lnTo>
                  <a:pt x="1115565" y="45684"/>
                </a:lnTo>
                <a:lnTo>
                  <a:pt x="1155263" y="69864"/>
                </a:lnTo>
                <a:lnTo>
                  <a:pt x="1191661" y="98420"/>
                </a:lnTo>
                <a:lnTo>
                  <a:pt x="1224394" y="130986"/>
                </a:lnTo>
                <a:lnTo>
                  <a:pt x="1253094" y="167200"/>
                </a:lnTo>
                <a:lnTo>
                  <a:pt x="1277398" y="206697"/>
                </a:lnTo>
                <a:lnTo>
                  <a:pt x="1296938" y="249112"/>
                </a:lnTo>
                <a:lnTo>
                  <a:pt x="1311348" y="294081"/>
                </a:lnTo>
                <a:lnTo>
                  <a:pt x="1320262" y="341241"/>
                </a:lnTo>
                <a:lnTo>
                  <a:pt x="1323315" y="390227"/>
                </a:lnTo>
                <a:lnTo>
                  <a:pt x="1320262" y="439214"/>
                </a:lnTo>
                <a:lnTo>
                  <a:pt x="1311348" y="486373"/>
                </a:lnTo>
                <a:lnTo>
                  <a:pt x="1296938" y="531343"/>
                </a:lnTo>
                <a:lnTo>
                  <a:pt x="1277398" y="573758"/>
                </a:lnTo>
                <a:lnTo>
                  <a:pt x="1253094" y="613255"/>
                </a:lnTo>
                <a:lnTo>
                  <a:pt x="1224394" y="649468"/>
                </a:lnTo>
                <a:lnTo>
                  <a:pt x="1191661" y="682035"/>
                </a:lnTo>
                <a:lnTo>
                  <a:pt x="1155263" y="710591"/>
                </a:lnTo>
                <a:lnTo>
                  <a:pt x="1115565" y="734771"/>
                </a:lnTo>
                <a:lnTo>
                  <a:pt x="1072934" y="754212"/>
                </a:lnTo>
                <a:lnTo>
                  <a:pt x="1027736" y="768549"/>
                </a:lnTo>
                <a:lnTo>
                  <a:pt x="980335" y="777418"/>
                </a:lnTo>
                <a:lnTo>
                  <a:pt x="931100" y="780455"/>
                </a:lnTo>
                <a:close/>
              </a:path>
            </a:pathLst>
          </a:custGeom>
          <a:solidFill>
            <a:srgbClr val="13110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882406" y="5837787"/>
            <a:ext cx="501650" cy="158750"/>
          </a:xfrm>
          <a:custGeom>
            <a:avLst/>
            <a:gdLst/>
            <a:ahLst/>
            <a:cxnLst/>
            <a:rect l="l" t="t" r="r" b="b"/>
            <a:pathLst>
              <a:path w="752475" h="238125">
                <a:moveTo>
                  <a:pt x="590064" y="237860"/>
                </a:moveTo>
                <a:lnTo>
                  <a:pt x="578817" y="237860"/>
                </a:lnTo>
                <a:lnTo>
                  <a:pt x="572490" y="235042"/>
                </a:lnTo>
                <a:lnTo>
                  <a:pt x="568272" y="228702"/>
                </a:lnTo>
                <a:lnTo>
                  <a:pt x="565098" y="220809"/>
                </a:lnTo>
                <a:lnTo>
                  <a:pt x="565021" y="212586"/>
                </a:lnTo>
                <a:lnTo>
                  <a:pt x="567975" y="205023"/>
                </a:lnTo>
                <a:lnTo>
                  <a:pt x="573896" y="199112"/>
                </a:lnTo>
                <a:lnTo>
                  <a:pt x="661769" y="139933"/>
                </a:lnTo>
                <a:lnTo>
                  <a:pt x="0" y="139933"/>
                </a:lnTo>
                <a:lnTo>
                  <a:pt x="0" y="97662"/>
                </a:lnTo>
                <a:lnTo>
                  <a:pt x="661769" y="97662"/>
                </a:lnTo>
                <a:lnTo>
                  <a:pt x="573896" y="38483"/>
                </a:lnTo>
                <a:lnTo>
                  <a:pt x="567975" y="32275"/>
                </a:lnTo>
                <a:lnTo>
                  <a:pt x="565021" y="24745"/>
                </a:lnTo>
                <a:lnTo>
                  <a:pt x="565098" y="16688"/>
                </a:lnTo>
                <a:lnTo>
                  <a:pt x="568272" y="8894"/>
                </a:lnTo>
                <a:lnTo>
                  <a:pt x="574467" y="2961"/>
                </a:lnTo>
                <a:lnTo>
                  <a:pt x="581980" y="0"/>
                </a:lnTo>
                <a:lnTo>
                  <a:pt x="590021" y="77"/>
                </a:lnTo>
                <a:lnTo>
                  <a:pt x="597797" y="3258"/>
                </a:lnTo>
                <a:lnTo>
                  <a:pt x="742612" y="101185"/>
                </a:lnTo>
                <a:lnTo>
                  <a:pt x="748938" y="105412"/>
                </a:lnTo>
                <a:lnTo>
                  <a:pt x="752453" y="111753"/>
                </a:lnTo>
                <a:lnTo>
                  <a:pt x="752453" y="125843"/>
                </a:lnTo>
                <a:lnTo>
                  <a:pt x="748938" y="132184"/>
                </a:lnTo>
                <a:lnTo>
                  <a:pt x="743315" y="136411"/>
                </a:lnTo>
                <a:lnTo>
                  <a:pt x="597797" y="234338"/>
                </a:lnTo>
                <a:lnTo>
                  <a:pt x="594282" y="236451"/>
                </a:lnTo>
                <a:lnTo>
                  <a:pt x="590064" y="23786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bg object 19"/>
          <p:cNvPicPr/>
          <p:nvPr/>
        </p:nvPicPr>
        <p:blipFill>
          <a:blip r:embed="rId2" cstate="print"/>
          <a:stretch>
            <a:fillRect/>
          </a:stretch>
        </p:blipFill>
        <p:spPr>
          <a:xfrm>
            <a:off x="7295624" y="685800"/>
            <a:ext cx="3740149" cy="4235449"/>
          </a:xfrm>
          <a:prstGeom prst="rect">
            <a:avLst/>
          </a:prstGeom>
        </p:spPr>
      </p:pic>
      <p:sp>
        <p:nvSpPr>
          <p:cNvPr id="2" name="Holder 2"/>
          <p:cNvSpPr>
            <a:spLocks noGrp="1"/>
          </p:cNvSpPr>
          <p:nvPr>
            <p:ph type="ctrTitle"/>
          </p:nvPr>
        </p:nvSpPr>
        <p:spPr>
          <a:xfrm>
            <a:off x="614679" y="862373"/>
            <a:ext cx="10962643" cy="66172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7191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7971790" cy="6858000"/>
          </a:xfrm>
          <a:custGeom>
            <a:avLst/>
            <a:gdLst/>
            <a:ahLst/>
            <a:cxnLst/>
            <a:rect l="l" t="t" r="r" b="b"/>
            <a:pathLst>
              <a:path w="11957685" h="10287000">
                <a:moveTo>
                  <a:pt x="0" y="10286999"/>
                </a:moveTo>
                <a:lnTo>
                  <a:pt x="11957065" y="10286999"/>
                </a:lnTo>
                <a:lnTo>
                  <a:pt x="11957065" y="0"/>
                </a:lnTo>
                <a:lnTo>
                  <a:pt x="0" y="0"/>
                </a:lnTo>
                <a:lnTo>
                  <a:pt x="0" y="10286999"/>
                </a:lnTo>
                <a:close/>
              </a:path>
            </a:pathLst>
          </a:custGeom>
          <a:solidFill>
            <a:srgbClr val="F5F5F5"/>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161257" y="331654"/>
            <a:ext cx="9869486" cy="441211"/>
          </a:xfrm>
        </p:spPr>
        <p:txBody>
          <a:bodyPr lIns="0" tIns="0" rIns="0" bIns="0"/>
          <a:lstStyle>
            <a:lvl1pPr>
              <a:defRPr sz="2867" b="1" i="0">
                <a:solidFill>
                  <a:schemeClr val="tx1"/>
                </a:solidFill>
                <a:latin typeface="Cambria"/>
                <a:cs typeface="Cambri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72777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161257" y="331654"/>
            <a:ext cx="9869486" cy="441211"/>
          </a:xfrm>
        </p:spPr>
        <p:txBody>
          <a:bodyPr lIns="0" tIns="0" rIns="0" bIns="0"/>
          <a:lstStyle>
            <a:lvl1pPr>
              <a:defRPr sz="2867" b="1" i="0">
                <a:solidFill>
                  <a:schemeClr val="tx1"/>
                </a:solidFill>
                <a:latin typeface="Cambria"/>
                <a:cs typeface="Cambri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78842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161257" y="331654"/>
            <a:ext cx="9869486" cy="441211"/>
          </a:xfrm>
        </p:spPr>
        <p:txBody>
          <a:bodyPr lIns="0" tIns="0" rIns="0" bIns="0"/>
          <a:lstStyle>
            <a:lvl1pPr>
              <a:defRPr sz="2867" b="1" i="0">
                <a:solidFill>
                  <a:schemeClr val="tx1"/>
                </a:solidFill>
                <a:latin typeface="Cambria"/>
                <a:cs typeface="Cambr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7426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0760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DD2EC7CD-6B73-4D3D-8C54-A7C5CBF1DB9B}" type="datetimeFigureOut">
              <a:rPr lang="ru-RU" smtClean="0"/>
              <a:t>23.06.2023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AEF0372-56FF-4AE7-B85D-D158452C3EB5}" type="slidenum">
              <a:rPr lang="ru-RU" smtClean="0"/>
              <a:t>‹#›</a:t>
            </a:fld>
            <a:endParaRPr lang="ru-RU"/>
          </a:p>
        </p:txBody>
      </p:sp>
    </p:spTree>
    <p:extLst>
      <p:ext uri="{BB962C8B-B14F-4D97-AF65-F5344CB8AC3E}">
        <p14:creationId xmlns:p14="http://schemas.microsoft.com/office/powerpoint/2010/main" val="33399497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ection Header 01">
    <p:bg>
      <p:bgPr>
        <a:solidFill>
          <a:srgbClr val="32395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3B751322-FA5A-4764-9683-9A3C5465E33C}"/>
              </a:ext>
            </a:extLst>
          </p:cNvPr>
          <p:cNvSpPr>
            <a:spLocks noGrp="1"/>
          </p:cNvSpPr>
          <p:nvPr>
            <p:ph type="pic" sz="quarter" idx="13"/>
          </p:nvPr>
        </p:nvSpPr>
        <p:spPr>
          <a:xfrm>
            <a:off x="1080145" y="1218533"/>
            <a:ext cx="10031716" cy="4226695"/>
          </a:xfrm>
          <a:custGeom>
            <a:avLst/>
            <a:gdLst>
              <a:gd name="connsiteX0" fmla="*/ 0 w 10031715"/>
              <a:gd name="connsiteY0" fmla="*/ 0 h 4226695"/>
              <a:gd name="connsiteX1" fmla="*/ 10031715 w 10031715"/>
              <a:gd name="connsiteY1" fmla="*/ 0 h 4226695"/>
              <a:gd name="connsiteX2" fmla="*/ 10031715 w 10031715"/>
              <a:gd name="connsiteY2" fmla="*/ 4226695 h 4226695"/>
              <a:gd name="connsiteX3" fmla="*/ 0 w 10031715"/>
              <a:gd name="connsiteY3" fmla="*/ 4226695 h 4226695"/>
            </a:gdLst>
            <a:ahLst/>
            <a:cxnLst>
              <a:cxn ang="0">
                <a:pos x="connsiteX0" y="connsiteY0"/>
              </a:cxn>
              <a:cxn ang="0">
                <a:pos x="connsiteX1" y="connsiteY1"/>
              </a:cxn>
              <a:cxn ang="0">
                <a:pos x="connsiteX2" y="connsiteY2"/>
              </a:cxn>
              <a:cxn ang="0">
                <a:pos x="connsiteX3" y="connsiteY3"/>
              </a:cxn>
            </a:cxnLst>
            <a:rect l="l" t="t" r="r" b="b"/>
            <a:pathLst>
              <a:path w="10031715" h="4226695">
                <a:moveTo>
                  <a:pt x="0" y="0"/>
                </a:moveTo>
                <a:lnTo>
                  <a:pt x="10031715" y="0"/>
                </a:lnTo>
                <a:lnTo>
                  <a:pt x="10031715" y="4226695"/>
                </a:lnTo>
                <a:lnTo>
                  <a:pt x="0" y="4226695"/>
                </a:lnTo>
                <a:close/>
              </a:path>
            </a:pathLst>
          </a:custGeom>
        </p:spPr>
        <p:txBody>
          <a:bodyPr wrap="square">
            <a:noAutofit/>
          </a:bodyPr>
          <a:lstStyle>
            <a:lvl1pPr>
              <a:defRPr>
                <a:solidFill>
                  <a:schemeClr val="accent1"/>
                </a:solidFill>
              </a:defRPr>
            </a:lvl1pPr>
          </a:lstStyle>
          <a:p>
            <a:endParaRPr lang="en-US"/>
          </a:p>
        </p:txBody>
      </p:sp>
      <p:sp>
        <p:nvSpPr>
          <p:cNvPr id="4" name="Date Placeholder 3">
            <a:extLst>
              <a:ext uri="{FF2B5EF4-FFF2-40B4-BE49-F238E27FC236}">
                <a16:creationId xmlns:a16="http://schemas.microsoft.com/office/drawing/2014/main" id="{176AD31F-0EE1-463E-9F3E-4301ECA6EC52}"/>
              </a:ext>
            </a:extLst>
          </p:cNvPr>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t>Your Date Here</a:t>
            </a:r>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96BECF9-BEF4-4ADC-842C-D63F4F639E23}"/>
              </a:ext>
            </a:extLst>
          </p:cNvPr>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t>Your Footer Here</a:t>
            </a:r>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3732F4A-4504-4B19-B34F-FF6861DE1080}"/>
              </a:ext>
            </a:extLst>
          </p:cNvPr>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7F88F610-7B7C-44F0-8FE6-F62371B7351D}" type="slidenum">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sp>
        <p:nvSpPr>
          <p:cNvPr id="2" name="Title 1">
            <a:extLst>
              <a:ext uri="{FF2B5EF4-FFF2-40B4-BE49-F238E27FC236}">
                <a16:creationId xmlns:a16="http://schemas.microsoft.com/office/drawing/2014/main" id="{E74D98FD-0D74-4671-87BF-B230EC2DC998}"/>
              </a:ext>
            </a:extLst>
          </p:cNvPr>
          <p:cNvSpPr>
            <a:spLocks noGrp="1"/>
          </p:cNvSpPr>
          <p:nvPr userDrawn="1">
            <p:ph type="title"/>
          </p:nvPr>
        </p:nvSpPr>
        <p:spPr>
          <a:xfrm>
            <a:off x="1" y="623558"/>
            <a:ext cx="7050284" cy="1077253"/>
          </a:xfrm>
        </p:spPr>
        <p:txBody>
          <a:bodyPr lIns="365760" anchor="ctr">
            <a:normAutofit/>
          </a:bodyPr>
          <a:lstStyle>
            <a:lvl1pPr>
              <a:defRPr sz="3726" b="1" cap="all" baseline="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16C051A-6249-4ADA-BA28-6E01DD886ABE}"/>
              </a:ext>
            </a:extLst>
          </p:cNvPr>
          <p:cNvSpPr>
            <a:spLocks noGrp="1"/>
          </p:cNvSpPr>
          <p:nvPr userDrawn="1">
            <p:ph type="body" idx="1"/>
          </p:nvPr>
        </p:nvSpPr>
        <p:spPr>
          <a:xfrm>
            <a:off x="1080142" y="5462316"/>
            <a:ext cx="10025980" cy="627334"/>
          </a:xfrm>
        </p:spPr>
        <p:txBody>
          <a:bodyPr anchor="ctr">
            <a:normAutofit/>
          </a:bodyPr>
          <a:lstStyle>
            <a:lvl1pPr marL="0" indent="0">
              <a:buNone/>
              <a:defRPr sz="2709">
                <a:solidFill>
                  <a:schemeClr val="bg2">
                    <a:lumMod val="90000"/>
                  </a:schemeClr>
                </a:solidFill>
              </a:defRPr>
            </a:lvl1pPr>
            <a:lvl2pPr marL="387085" indent="0">
              <a:buNone/>
              <a:defRPr sz="1693">
                <a:solidFill>
                  <a:schemeClr val="tx1">
                    <a:tint val="75000"/>
                  </a:schemeClr>
                </a:solidFill>
              </a:defRPr>
            </a:lvl2pPr>
            <a:lvl3pPr marL="774170" indent="0">
              <a:buNone/>
              <a:defRPr sz="1524">
                <a:solidFill>
                  <a:schemeClr val="tx1">
                    <a:tint val="75000"/>
                  </a:schemeClr>
                </a:solidFill>
              </a:defRPr>
            </a:lvl3pPr>
            <a:lvl4pPr marL="1161255" indent="0">
              <a:buNone/>
              <a:defRPr sz="1355">
                <a:solidFill>
                  <a:schemeClr val="tx1">
                    <a:tint val="75000"/>
                  </a:schemeClr>
                </a:solidFill>
              </a:defRPr>
            </a:lvl4pPr>
            <a:lvl5pPr marL="1548339" indent="0">
              <a:buNone/>
              <a:defRPr sz="1355">
                <a:solidFill>
                  <a:schemeClr val="tx1">
                    <a:tint val="75000"/>
                  </a:schemeClr>
                </a:solidFill>
              </a:defRPr>
            </a:lvl5pPr>
            <a:lvl6pPr marL="1935425" indent="0">
              <a:buNone/>
              <a:defRPr sz="1355">
                <a:solidFill>
                  <a:schemeClr val="tx1">
                    <a:tint val="75000"/>
                  </a:schemeClr>
                </a:solidFill>
              </a:defRPr>
            </a:lvl6pPr>
            <a:lvl7pPr marL="2322509" indent="0">
              <a:buNone/>
              <a:defRPr sz="1355">
                <a:solidFill>
                  <a:schemeClr val="tx1">
                    <a:tint val="75000"/>
                  </a:schemeClr>
                </a:solidFill>
              </a:defRPr>
            </a:lvl7pPr>
            <a:lvl8pPr marL="2709595" indent="0">
              <a:buNone/>
              <a:defRPr sz="1355">
                <a:solidFill>
                  <a:schemeClr val="tx1">
                    <a:tint val="75000"/>
                  </a:schemeClr>
                </a:solidFill>
              </a:defRPr>
            </a:lvl8pPr>
            <a:lvl9pPr marL="3096679" indent="0">
              <a:buNone/>
              <a:defRPr sz="1355">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4226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6C051A-6249-4ADA-BA28-6E01DD886ABE}"/>
              </a:ext>
            </a:extLst>
          </p:cNvPr>
          <p:cNvSpPr>
            <a:spLocks noGrp="1"/>
          </p:cNvSpPr>
          <p:nvPr>
            <p:ph type="body" idx="1" hasCustomPrompt="1"/>
          </p:nvPr>
        </p:nvSpPr>
        <p:spPr>
          <a:xfrm>
            <a:off x="3359696" y="5683562"/>
            <a:ext cx="7627715" cy="312714"/>
          </a:xfrm>
        </p:spPr>
        <p:txBody>
          <a:bodyPr/>
          <a:lstStyle>
            <a:lvl1pPr marL="0" indent="0">
              <a:buNone/>
              <a:defRPr sz="2032">
                <a:solidFill>
                  <a:schemeClr val="tx1">
                    <a:tint val="75000"/>
                  </a:schemeClr>
                </a:solidFill>
              </a:defRPr>
            </a:lvl1pPr>
            <a:lvl2pPr marL="387085" indent="0">
              <a:buNone/>
              <a:defRPr sz="1693">
                <a:solidFill>
                  <a:schemeClr val="tx1">
                    <a:tint val="75000"/>
                  </a:schemeClr>
                </a:solidFill>
              </a:defRPr>
            </a:lvl2pPr>
            <a:lvl3pPr marL="774170" indent="0">
              <a:buNone/>
              <a:defRPr sz="1524">
                <a:solidFill>
                  <a:schemeClr val="tx1">
                    <a:tint val="75000"/>
                  </a:schemeClr>
                </a:solidFill>
              </a:defRPr>
            </a:lvl3pPr>
            <a:lvl4pPr marL="1161255" indent="0">
              <a:buNone/>
              <a:defRPr sz="1355">
                <a:solidFill>
                  <a:schemeClr val="tx1">
                    <a:tint val="75000"/>
                  </a:schemeClr>
                </a:solidFill>
              </a:defRPr>
            </a:lvl4pPr>
            <a:lvl5pPr marL="1548339" indent="0">
              <a:buNone/>
              <a:defRPr sz="1355">
                <a:solidFill>
                  <a:schemeClr val="tx1">
                    <a:tint val="75000"/>
                  </a:schemeClr>
                </a:solidFill>
              </a:defRPr>
            </a:lvl5pPr>
            <a:lvl6pPr marL="1935425" indent="0">
              <a:buNone/>
              <a:defRPr sz="1355">
                <a:solidFill>
                  <a:schemeClr val="tx1">
                    <a:tint val="75000"/>
                  </a:schemeClr>
                </a:solidFill>
              </a:defRPr>
            </a:lvl6pPr>
            <a:lvl7pPr marL="2322509" indent="0">
              <a:buNone/>
              <a:defRPr sz="1355">
                <a:solidFill>
                  <a:schemeClr val="tx1">
                    <a:tint val="75000"/>
                  </a:schemeClr>
                </a:solidFill>
              </a:defRPr>
            </a:lvl7pPr>
            <a:lvl8pPr marL="2709595" indent="0">
              <a:buNone/>
              <a:defRPr sz="1355">
                <a:solidFill>
                  <a:schemeClr val="tx1">
                    <a:tint val="75000"/>
                  </a:schemeClr>
                </a:solidFill>
              </a:defRPr>
            </a:lvl8pPr>
            <a:lvl9pPr marL="3096679" indent="0">
              <a:buNone/>
              <a:defRPr sz="1355">
                <a:solidFill>
                  <a:schemeClr val="tx1">
                    <a:tint val="75000"/>
                  </a:schemeClr>
                </a:solidFill>
              </a:defRPr>
            </a:lvl9pPr>
          </a:lstStyle>
          <a:p>
            <a:pPr lvl="0"/>
            <a:r>
              <a:rPr lang="en-US"/>
              <a:t>Author</a:t>
            </a:r>
          </a:p>
        </p:txBody>
      </p:sp>
      <p:sp>
        <p:nvSpPr>
          <p:cNvPr id="4" name="Date Placeholder 3">
            <a:extLst>
              <a:ext uri="{FF2B5EF4-FFF2-40B4-BE49-F238E27FC236}">
                <a16:creationId xmlns:a16="http://schemas.microsoft.com/office/drawing/2014/main" id="{176AD31F-0EE1-463E-9F3E-4301ECA6EC52}"/>
              </a:ext>
            </a:extLst>
          </p:cNvPr>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t>Your Date Here</a:t>
            </a:r>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96BECF9-BEF4-4ADC-842C-D63F4F639E23}"/>
              </a:ext>
            </a:extLst>
          </p:cNvPr>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t>Your Footer Here</a:t>
            </a:r>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3732F4A-4504-4B19-B34F-FF6861DE1080}"/>
              </a:ext>
            </a:extLst>
          </p:cNvPr>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7F88F610-7B7C-44F0-8FE6-F62371B7351D}" type="slidenum">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ABB2EC86-39EC-4A0E-8283-A78BDDF11DAC}"/>
              </a:ext>
            </a:extLst>
          </p:cNvPr>
          <p:cNvGrpSpPr/>
          <p:nvPr userDrawn="1"/>
        </p:nvGrpSpPr>
        <p:grpSpPr>
          <a:xfrm>
            <a:off x="1194325" y="311676"/>
            <a:ext cx="9793087" cy="5640746"/>
            <a:chOff x="1304261" y="373087"/>
            <a:chExt cx="9793087" cy="5640746"/>
          </a:xfrm>
        </p:grpSpPr>
        <p:sp>
          <p:nvSpPr>
            <p:cNvPr id="7" name="Freeform 678">
              <a:extLst>
                <a:ext uri="{FF2B5EF4-FFF2-40B4-BE49-F238E27FC236}">
                  <a16:creationId xmlns:a16="http://schemas.microsoft.com/office/drawing/2014/main" id="{1F9383C4-8D94-40A8-84A1-0865907A9149}"/>
                </a:ext>
              </a:extLst>
            </p:cNvPr>
            <p:cNvSpPr>
              <a:spLocks/>
            </p:cNvSpPr>
            <p:nvPr userDrawn="1"/>
          </p:nvSpPr>
          <p:spPr bwMode="auto">
            <a:xfrm>
              <a:off x="2135560" y="4877950"/>
              <a:ext cx="2254514" cy="540623"/>
            </a:xfrm>
            <a:custGeom>
              <a:avLst/>
              <a:gdLst>
                <a:gd name="T0" fmla="*/ 3136 w 3136"/>
                <a:gd name="T1" fmla="*/ 0 h 749"/>
                <a:gd name="T2" fmla="*/ 0 w 3136"/>
                <a:gd name="T3" fmla="*/ 749 h 749"/>
                <a:gd name="T4" fmla="*/ 0 w 3136"/>
                <a:gd name="T5" fmla="*/ 137 h 749"/>
                <a:gd name="T6" fmla="*/ 3136 w 3136"/>
                <a:gd name="T7" fmla="*/ 0 h 749"/>
              </a:gdLst>
              <a:ahLst/>
              <a:cxnLst>
                <a:cxn ang="0">
                  <a:pos x="T0" y="T1"/>
                </a:cxn>
                <a:cxn ang="0">
                  <a:pos x="T2" y="T3"/>
                </a:cxn>
                <a:cxn ang="0">
                  <a:pos x="T4" y="T5"/>
                </a:cxn>
                <a:cxn ang="0">
                  <a:pos x="T6" y="T7"/>
                </a:cxn>
              </a:cxnLst>
              <a:rect l="0" t="0" r="r" b="b"/>
              <a:pathLst>
                <a:path w="3136" h="749">
                  <a:moveTo>
                    <a:pt x="3136" y="0"/>
                  </a:moveTo>
                  <a:lnTo>
                    <a:pt x="0" y="749"/>
                  </a:lnTo>
                  <a:lnTo>
                    <a:pt x="0" y="137"/>
                  </a:lnTo>
                  <a:lnTo>
                    <a:pt x="3136" y="0"/>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79">
              <a:extLst>
                <a:ext uri="{FF2B5EF4-FFF2-40B4-BE49-F238E27FC236}">
                  <a16:creationId xmlns:a16="http://schemas.microsoft.com/office/drawing/2014/main" id="{F9FBCA31-A3C9-47B3-9325-E59166A53121}"/>
                </a:ext>
              </a:extLst>
            </p:cNvPr>
            <p:cNvSpPr>
              <a:spLocks/>
            </p:cNvSpPr>
            <p:nvPr userDrawn="1"/>
          </p:nvSpPr>
          <p:spPr bwMode="auto">
            <a:xfrm>
              <a:off x="2135560" y="5053364"/>
              <a:ext cx="1521222" cy="448602"/>
            </a:xfrm>
            <a:custGeom>
              <a:avLst/>
              <a:gdLst>
                <a:gd name="T0" fmla="*/ 0 w 2116"/>
                <a:gd name="T1" fmla="*/ 505 h 624"/>
                <a:gd name="T2" fmla="*/ 2116 w 2116"/>
                <a:gd name="T3" fmla="*/ 624 h 624"/>
                <a:gd name="T4" fmla="*/ 2116 w 2116"/>
                <a:gd name="T5" fmla="*/ 0 h 624"/>
                <a:gd name="T6" fmla="*/ 0 w 2116"/>
                <a:gd name="T7" fmla="*/ 505 h 624"/>
              </a:gdLst>
              <a:ahLst/>
              <a:cxnLst>
                <a:cxn ang="0">
                  <a:pos x="T0" y="T1"/>
                </a:cxn>
                <a:cxn ang="0">
                  <a:pos x="T2" y="T3"/>
                </a:cxn>
                <a:cxn ang="0">
                  <a:pos x="T4" y="T5"/>
                </a:cxn>
                <a:cxn ang="0">
                  <a:pos x="T6" y="T7"/>
                </a:cxn>
              </a:cxnLst>
              <a:rect l="0" t="0" r="r" b="b"/>
              <a:pathLst>
                <a:path w="2116" h="624">
                  <a:moveTo>
                    <a:pt x="0" y="505"/>
                  </a:moveTo>
                  <a:lnTo>
                    <a:pt x="2116" y="624"/>
                  </a:lnTo>
                  <a:lnTo>
                    <a:pt x="2116" y="0"/>
                  </a:lnTo>
                  <a:lnTo>
                    <a:pt x="0" y="50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680">
              <a:extLst>
                <a:ext uri="{FF2B5EF4-FFF2-40B4-BE49-F238E27FC236}">
                  <a16:creationId xmlns:a16="http://schemas.microsoft.com/office/drawing/2014/main" id="{0A97D035-4E7B-4C47-91E5-B936FA0F37F6}"/>
                </a:ext>
              </a:extLst>
            </p:cNvPr>
            <p:cNvSpPr>
              <a:spLocks/>
            </p:cNvSpPr>
            <p:nvPr userDrawn="1"/>
          </p:nvSpPr>
          <p:spPr bwMode="auto">
            <a:xfrm>
              <a:off x="2647427" y="5447330"/>
              <a:ext cx="1009356" cy="350830"/>
            </a:xfrm>
            <a:custGeom>
              <a:avLst/>
              <a:gdLst>
                <a:gd name="T0" fmla="*/ 1401 w 1401"/>
                <a:gd name="T1" fmla="*/ 79 h 491"/>
                <a:gd name="T2" fmla="*/ 0 w 1401"/>
                <a:gd name="T3" fmla="*/ 491 h 491"/>
                <a:gd name="T4" fmla="*/ 0 w 1401"/>
                <a:gd name="T5" fmla="*/ 0 h 491"/>
                <a:gd name="T6" fmla="*/ 1401 w 1401"/>
                <a:gd name="T7" fmla="*/ 79 h 491"/>
              </a:gdLst>
              <a:ahLst/>
              <a:cxnLst>
                <a:cxn ang="0">
                  <a:pos x="T0" y="T1"/>
                </a:cxn>
                <a:cxn ang="0">
                  <a:pos x="T2" y="T3"/>
                </a:cxn>
                <a:cxn ang="0">
                  <a:pos x="T4" y="T5"/>
                </a:cxn>
                <a:cxn ang="0">
                  <a:pos x="T6" y="T7"/>
                </a:cxn>
              </a:cxnLst>
              <a:rect l="0" t="0" r="r" b="b"/>
              <a:pathLst>
                <a:path w="1401" h="491">
                  <a:moveTo>
                    <a:pt x="1401" y="79"/>
                  </a:moveTo>
                  <a:lnTo>
                    <a:pt x="0" y="491"/>
                  </a:lnTo>
                  <a:lnTo>
                    <a:pt x="0" y="0"/>
                  </a:lnTo>
                  <a:lnTo>
                    <a:pt x="1401" y="7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681">
              <a:extLst>
                <a:ext uri="{FF2B5EF4-FFF2-40B4-BE49-F238E27FC236}">
                  <a16:creationId xmlns:a16="http://schemas.microsoft.com/office/drawing/2014/main" id="{7C94B54F-8697-4CAE-B83E-A416BE587968}"/>
                </a:ext>
              </a:extLst>
            </p:cNvPr>
            <p:cNvSpPr>
              <a:spLocks/>
            </p:cNvSpPr>
            <p:nvPr userDrawn="1"/>
          </p:nvSpPr>
          <p:spPr bwMode="auto">
            <a:xfrm>
              <a:off x="2647427" y="5651500"/>
              <a:ext cx="506115" cy="362333"/>
            </a:xfrm>
            <a:custGeom>
              <a:avLst/>
              <a:gdLst>
                <a:gd name="T0" fmla="*/ 0 w 701"/>
                <a:gd name="T1" fmla="*/ 207 h 506"/>
                <a:gd name="T2" fmla="*/ 701 w 701"/>
                <a:gd name="T3" fmla="*/ 0 h 506"/>
                <a:gd name="T4" fmla="*/ 701 w 701"/>
                <a:gd name="T5" fmla="*/ 506 h 506"/>
                <a:gd name="T6" fmla="*/ 0 w 701"/>
                <a:gd name="T7" fmla="*/ 207 h 506"/>
              </a:gdLst>
              <a:ahLst/>
              <a:cxnLst>
                <a:cxn ang="0">
                  <a:pos x="T0" y="T1"/>
                </a:cxn>
                <a:cxn ang="0">
                  <a:pos x="T2" y="T3"/>
                </a:cxn>
                <a:cxn ang="0">
                  <a:pos x="T4" y="T5"/>
                </a:cxn>
                <a:cxn ang="0">
                  <a:pos x="T6" y="T7"/>
                </a:cxn>
              </a:cxnLst>
              <a:rect l="0" t="0" r="r" b="b"/>
              <a:pathLst>
                <a:path w="701" h="506">
                  <a:moveTo>
                    <a:pt x="0" y="207"/>
                  </a:moveTo>
                  <a:lnTo>
                    <a:pt x="701" y="0"/>
                  </a:lnTo>
                  <a:lnTo>
                    <a:pt x="701" y="506"/>
                  </a:lnTo>
                  <a:lnTo>
                    <a:pt x="0" y="2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6807482A-D2F9-4C65-88D7-D2C3813CA2D1}"/>
                </a:ext>
              </a:extLst>
            </p:cNvPr>
            <p:cNvGrpSpPr/>
            <p:nvPr userDrawn="1"/>
          </p:nvGrpSpPr>
          <p:grpSpPr>
            <a:xfrm>
              <a:off x="1304261" y="373087"/>
              <a:ext cx="9793087" cy="4613122"/>
              <a:chOff x="1847529" y="2291781"/>
              <a:chExt cx="3168972" cy="2798013"/>
            </a:xfrm>
          </p:grpSpPr>
          <p:sp>
            <p:nvSpPr>
              <p:cNvPr id="11" name="Freeform 682">
                <a:extLst>
                  <a:ext uri="{FF2B5EF4-FFF2-40B4-BE49-F238E27FC236}">
                    <a16:creationId xmlns:a16="http://schemas.microsoft.com/office/drawing/2014/main" id="{6DC1F29F-2EA3-46EF-94D8-DDF77E1D7DE2}"/>
                  </a:ext>
                </a:extLst>
              </p:cNvPr>
              <p:cNvSpPr>
                <a:spLocks/>
              </p:cNvSpPr>
              <p:nvPr userDrawn="1"/>
            </p:nvSpPr>
            <p:spPr bwMode="auto">
              <a:xfrm>
                <a:off x="1847529" y="2291781"/>
                <a:ext cx="3168972" cy="2798013"/>
              </a:xfrm>
              <a:custGeom>
                <a:avLst/>
                <a:gdLst>
                  <a:gd name="T0" fmla="*/ 4406 w 4406"/>
                  <a:gd name="T1" fmla="*/ 3891 h 3891"/>
                  <a:gd name="T2" fmla="*/ 0 w 4406"/>
                  <a:gd name="T3" fmla="*/ 3891 h 3891"/>
                  <a:gd name="T4" fmla="*/ 0 w 4406"/>
                  <a:gd name="T5" fmla="*/ 742 h 3891"/>
                  <a:gd name="T6" fmla="*/ 4406 w 4406"/>
                  <a:gd name="T7" fmla="*/ 0 h 3891"/>
                  <a:gd name="T8" fmla="*/ 4406 w 4406"/>
                  <a:gd name="T9" fmla="*/ 3891 h 3891"/>
                </a:gdLst>
                <a:ahLst/>
                <a:cxnLst>
                  <a:cxn ang="0">
                    <a:pos x="T0" y="T1"/>
                  </a:cxn>
                  <a:cxn ang="0">
                    <a:pos x="T2" y="T3"/>
                  </a:cxn>
                  <a:cxn ang="0">
                    <a:pos x="T4" y="T5"/>
                  </a:cxn>
                  <a:cxn ang="0">
                    <a:pos x="T6" y="T7"/>
                  </a:cxn>
                  <a:cxn ang="0">
                    <a:pos x="T8" y="T9"/>
                  </a:cxn>
                </a:cxnLst>
                <a:rect l="0" t="0" r="r" b="b"/>
                <a:pathLst>
                  <a:path w="4406" h="3891">
                    <a:moveTo>
                      <a:pt x="4406" y="3891"/>
                    </a:moveTo>
                    <a:lnTo>
                      <a:pt x="0" y="3891"/>
                    </a:lnTo>
                    <a:lnTo>
                      <a:pt x="0" y="742"/>
                    </a:lnTo>
                    <a:lnTo>
                      <a:pt x="4406" y="0"/>
                    </a:lnTo>
                    <a:lnTo>
                      <a:pt x="4406" y="389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83">
                <a:extLst>
                  <a:ext uri="{FF2B5EF4-FFF2-40B4-BE49-F238E27FC236}">
                    <a16:creationId xmlns:a16="http://schemas.microsoft.com/office/drawing/2014/main" id="{5ECE7455-3504-4CCA-A525-032C256EEF69}"/>
                  </a:ext>
                </a:extLst>
              </p:cNvPr>
              <p:cNvSpPr>
                <a:spLocks/>
              </p:cNvSpPr>
              <p:nvPr userDrawn="1"/>
            </p:nvSpPr>
            <p:spPr bwMode="auto">
              <a:xfrm>
                <a:off x="1975686" y="2559218"/>
                <a:ext cx="2912658" cy="2297649"/>
              </a:xfrm>
              <a:custGeom>
                <a:avLst/>
                <a:gdLst>
                  <a:gd name="T0" fmla="*/ 0 w 3801"/>
                  <a:gd name="T1" fmla="*/ 3195 h 3195"/>
                  <a:gd name="T2" fmla="*/ 0 w 3801"/>
                  <a:gd name="T3" fmla="*/ 635 h 3195"/>
                  <a:gd name="T4" fmla="*/ 3801 w 3801"/>
                  <a:gd name="T5" fmla="*/ 0 h 3195"/>
                  <a:gd name="T6" fmla="*/ 3801 w 3801"/>
                  <a:gd name="T7" fmla="*/ 3195 h 3195"/>
                  <a:gd name="T8" fmla="*/ 0 w 3801"/>
                  <a:gd name="T9" fmla="*/ 3195 h 3195"/>
                </a:gdLst>
                <a:ahLst/>
                <a:cxnLst>
                  <a:cxn ang="0">
                    <a:pos x="T0" y="T1"/>
                  </a:cxn>
                  <a:cxn ang="0">
                    <a:pos x="T2" y="T3"/>
                  </a:cxn>
                  <a:cxn ang="0">
                    <a:pos x="T4" y="T5"/>
                  </a:cxn>
                  <a:cxn ang="0">
                    <a:pos x="T6" y="T7"/>
                  </a:cxn>
                  <a:cxn ang="0">
                    <a:pos x="T8" y="T9"/>
                  </a:cxn>
                </a:cxnLst>
                <a:rect l="0" t="0" r="r" b="b"/>
                <a:pathLst>
                  <a:path w="3801" h="3195">
                    <a:moveTo>
                      <a:pt x="0" y="3195"/>
                    </a:moveTo>
                    <a:lnTo>
                      <a:pt x="0" y="635"/>
                    </a:lnTo>
                    <a:lnTo>
                      <a:pt x="3801" y="0"/>
                    </a:lnTo>
                    <a:lnTo>
                      <a:pt x="3801" y="3195"/>
                    </a:lnTo>
                    <a:lnTo>
                      <a:pt x="0" y="3195"/>
                    </a:lnTo>
                    <a:close/>
                  </a:path>
                </a:pathLst>
              </a:custGeom>
              <a:solidFill>
                <a:srgbClr val="FFFFFF"/>
              </a:solidFill>
              <a:ln>
                <a:noFill/>
              </a:ln>
              <a:effectLst>
                <a:outerShdw blurRad="254000" dist="127000" dir="102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 name="Title 1">
            <a:extLst>
              <a:ext uri="{FF2B5EF4-FFF2-40B4-BE49-F238E27FC236}">
                <a16:creationId xmlns:a16="http://schemas.microsoft.com/office/drawing/2014/main" id="{E74D98FD-0D74-4671-87BF-B230EC2DC998}"/>
              </a:ext>
            </a:extLst>
          </p:cNvPr>
          <p:cNvSpPr>
            <a:spLocks noGrp="1"/>
          </p:cNvSpPr>
          <p:nvPr>
            <p:ph type="title" hasCustomPrompt="1"/>
          </p:nvPr>
        </p:nvSpPr>
        <p:spPr>
          <a:xfrm>
            <a:off x="1590367" y="2683821"/>
            <a:ext cx="9001000" cy="781752"/>
          </a:xfrm>
        </p:spPr>
        <p:txBody>
          <a:bodyPr lIns="182880" rIns="182880" anchor="ctr"/>
          <a:lstStyle>
            <a:lvl1pPr algn="ctr">
              <a:defRPr sz="5080" b="0">
                <a:solidFill>
                  <a:schemeClr val="tx2"/>
                </a:solidFill>
              </a:defRPr>
            </a:lvl1pPr>
          </a:lstStyle>
          <a:p>
            <a:r>
              <a:rPr lang="en-US"/>
              <a:t>Your Quote Goes Here</a:t>
            </a:r>
          </a:p>
        </p:txBody>
      </p:sp>
      <p:sp>
        <p:nvSpPr>
          <p:cNvPr id="17" name="Freeform: Shape 16">
            <a:extLst>
              <a:ext uri="{FF2B5EF4-FFF2-40B4-BE49-F238E27FC236}">
                <a16:creationId xmlns:a16="http://schemas.microsoft.com/office/drawing/2014/main" id="{610A1CBA-3CCF-484B-BD26-E814FEC83852}"/>
              </a:ext>
            </a:extLst>
          </p:cNvPr>
          <p:cNvSpPr/>
          <p:nvPr userDrawn="1"/>
        </p:nvSpPr>
        <p:spPr>
          <a:xfrm>
            <a:off x="1981387" y="881160"/>
            <a:ext cx="1112207" cy="766277"/>
          </a:xfrm>
          <a:custGeom>
            <a:avLst/>
            <a:gdLst>
              <a:gd name="connsiteX0" fmla="*/ 850180 w 1028774"/>
              <a:gd name="connsiteY0" fmla="*/ 0 h 708794"/>
              <a:gd name="connsiteX1" fmla="*/ 958081 w 1028774"/>
              <a:gd name="connsiteY1" fmla="*/ 89297 h 708794"/>
              <a:gd name="connsiteX2" fmla="*/ 820415 w 1028774"/>
              <a:gd name="connsiteY2" fmla="*/ 319981 h 708794"/>
              <a:gd name="connsiteX3" fmla="*/ 1028774 w 1028774"/>
              <a:gd name="connsiteY3" fmla="*/ 319981 h 708794"/>
              <a:gd name="connsiteX4" fmla="*/ 1028774 w 1028774"/>
              <a:gd name="connsiteY4" fmla="*/ 708794 h 708794"/>
              <a:gd name="connsiteX5" fmla="*/ 545083 w 1028774"/>
              <a:gd name="connsiteY5" fmla="*/ 708794 h 708794"/>
              <a:gd name="connsiteX6" fmla="*/ 545083 w 1028774"/>
              <a:gd name="connsiteY6" fmla="*/ 442764 h 708794"/>
              <a:gd name="connsiteX7" fmla="*/ 850180 w 1028774"/>
              <a:gd name="connsiteY7" fmla="*/ 0 h 708794"/>
              <a:gd name="connsiteX8" fmla="*/ 303731 w 1028774"/>
              <a:gd name="connsiteY8" fmla="*/ 0 h 708794"/>
              <a:gd name="connsiteX9" fmla="*/ 411137 w 1028774"/>
              <a:gd name="connsiteY9" fmla="*/ 89297 h 708794"/>
              <a:gd name="connsiteX10" fmla="*/ 275332 w 1028774"/>
              <a:gd name="connsiteY10" fmla="*/ 319981 h 708794"/>
              <a:gd name="connsiteX11" fmla="*/ 483691 w 1028774"/>
              <a:gd name="connsiteY11" fmla="*/ 319981 h 708794"/>
              <a:gd name="connsiteX12" fmla="*/ 483691 w 1028774"/>
              <a:gd name="connsiteY12" fmla="*/ 708794 h 708794"/>
              <a:gd name="connsiteX13" fmla="*/ 0 w 1028774"/>
              <a:gd name="connsiteY13" fmla="*/ 708794 h 708794"/>
              <a:gd name="connsiteX14" fmla="*/ 0 w 1028774"/>
              <a:gd name="connsiteY14" fmla="*/ 442764 h 708794"/>
              <a:gd name="connsiteX15" fmla="*/ 303731 w 1028774"/>
              <a:gd name="connsiteY15" fmla="*/ 0 h 708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8774" h="708794">
                <a:moveTo>
                  <a:pt x="850180" y="0"/>
                </a:moveTo>
                <a:lnTo>
                  <a:pt x="958081" y="89297"/>
                </a:lnTo>
                <a:cubicBezTo>
                  <a:pt x="873745" y="173633"/>
                  <a:pt x="827856" y="250527"/>
                  <a:pt x="820415" y="319981"/>
                </a:cubicBezTo>
                <a:lnTo>
                  <a:pt x="1028774" y="319981"/>
                </a:lnTo>
                <a:lnTo>
                  <a:pt x="1028774" y="708794"/>
                </a:lnTo>
                <a:lnTo>
                  <a:pt x="545083" y="708794"/>
                </a:lnTo>
                <a:lnTo>
                  <a:pt x="545083" y="442764"/>
                </a:lnTo>
                <a:cubicBezTo>
                  <a:pt x="545083" y="281533"/>
                  <a:pt x="646782" y="133945"/>
                  <a:pt x="850180" y="0"/>
                </a:cubicBezTo>
                <a:close/>
                <a:moveTo>
                  <a:pt x="303731" y="0"/>
                </a:moveTo>
                <a:lnTo>
                  <a:pt x="411137" y="89297"/>
                </a:lnTo>
                <a:cubicBezTo>
                  <a:pt x="327945" y="173633"/>
                  <a:pt x="282676" y="250527"/>
                  <a:pt x="275332" y="319981"/>
                </a:cubicBezTo>
                <a:lnTo>
                  <a:pt x="483691" y="319981"/>
                </a:lnTo>
                <a:lnTo>
                  <a:pt x="483691" y="708794"/>
                </a:lnTo>
                <a:lnTo>
                  <a:pt x="0" y="708794"/>
                </a:lnTo>
                <a:lnTo>
                  <a:pt x="0" y="442764"/>
                </a:lnTo>
                <a:cubicBezTo>
                  <a:pt x="0" y="281533"/>
                  <a:pt x="101244" y="133945"/>
                  <a:pt x="3037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97801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DD2EC7CD-6B73-4D3D-8C54-A7C5CBF1DB9B}" type="datetimeFigureOut">
              <a:rPr lang="ru-RU" smtClean="0"/>
              <a:t>23.06.2023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AEF0372-56FF-4AE7-B85D-D158452C3EB5}" type="slidenum">
              <a:rPr lang="ru-RU" smtClean="0"/>
              <a:t>‹#›</a:t>
            </a:fld>
            <a:endParaRPr lang="ru-RU"/>
          </a:p>
        </p:txBody>
      </p:sp>
    </p:spTree>
    <p:extLst>
      <p:ext uri="{BB962C8B-B14F-4D97-AF65-F5344CB8AC3E}">
        <p14:creationId xmlns:p14="http://schemas.microsoft.com/office/powerpoint/2010/main" val="2095136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2EC7CD-6B73-4D3D-8C54-A7C5CBF1DB9B}" type="datetimeFigureOut">
              <a:rPr lang="ru-RU" smtClean="0"/>
              <a:t>23.06.2023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AEF0372-56FF-4AE7-B85D-D158452C3EB5}" type="slidenum">
              <a:rPr lang="ru-RU" smtClean="0"/>
              <a:t>‹#›</a:t>
            </a:fld>
            <a:endParaRPr lang="ru-RU"/>
          </a:p>
        </p:txBody>
      </p:sp>
    </p:spTree>
    <p:extLst>
      <p:ext uri="{BB962C8B-B14F-4D97-AF65-F5344CB8AC3E}">
        <p14:creationId xmlns:p14="http://schemas.microsoft.com/office/powerpoint/2010/main" val="2456177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D2EC7CD-6B73-4D3D-8C54-A7C5CBF1DB9B}" type="datetimeFigureOut">
              <a:rPr lang="ru-RU" smtClean="0"/>
              <a:t>23.06.2023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AEF0372-56FF-4AE7-B85D-D158452C3EB5}" type="slidenum">
              <a:rPr lang="ru-RU" smtClean="0"/>
              <a:t>‹#›</a:t>
            </a:fld>
            <a:endParaRPr lang="ru-RU"/>
          </a:p>
        </p:txBody>
      </p:sp>
    </p:spTree>
    <p:extLst>
      <p:ext uri="{BB962C8B-B14F-4D97-AF65-F5344CB8AC3E}">
        <p14:creationId xmlns:p14="http://schemas.microsoft.com/office/powerpoint/2010/main" val="1521825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D2EC7CD-6B73-4D3D-8C54-A7C5CBF1DB9B}" type="datetimeFigureOut">
              <a:rPr lang="ru-RU" smtClean="0"/>
              <a:t>23.06.2023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AEF0372-56FF-4AE7-B85D-D158452C3EB5}" type="slidenum">
              <a:rPr lang="ru-RU" smtClean="0"/>
              <a:t>‹#›</a:t>
            </a:fld>
            <a:endParaRPr lang="ru-RU"/>
          </a:p>
        </p:txBody>
      </p:sp>
    </p:spTree>
    <p:extLst>
      <p:ext uri="{BB962C8B-B14F-4D97-AF65-F5344CB8AC3E}">
        <p14:creationId xmlns:p14="http://schemas.microsoft.com/office/powerpoint/2010/main" val="3249501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DD2EC7CD-6B73-4D3D-8C54-A7C5CBF1DB9B}" type="datetimeFigureOut">
              <a:rPr lang="ru-RU" smtClean="0"/>
              <a:t>23.06.2023</a:t>
            </a:fld>
            <a:endParaRPr lang="ru-RU"/>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ru-RU"/>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EAEF0372-56FF-4AE7-B85D-D158452C3EB5}" type="slidenum">
              <a:rPr lang="ru-RU" smtClean="0"/>
              <a:t>‹#›</a:t>
            </a:fld>
            <a:endParaRPr lang="ru-RU"/>
          </a:p>
        </p:txBody>
      </p:sp>
    </p:spTree>
    <p:extLst>
      <p:ext uri="{BB962C8B-B14F-4D97-AF65-F5344CB8AC3E}">
        <p14:creationId xmlns:p14="http://schemas.microsoft.com/office/powerpoint/2010/main" val="272383745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44" r:id="rId12"/>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6/23/2023</a:t>
            </a:fld>
            <a:endParaRPr lang="en-US">
              <a:solidFill>
                <a:prstClr val="black">
                  <a:tint val="75000"/>
                </a:prstClr>
              </a:solidFill>
            </a:endParaRP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630"/>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3518461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23.06.2023</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94604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61257" y="331654"/>
            <a:ext cx="9869486" cy="661720"/>
          </a:xfrm>
          <a:prstGeom prst="rect">
            <a:avLst/>
          </a:prstGeom>
        </p:spPr>
        <p:txBody>
          <a:bodyPr wrap="square" lIns="0" tIns="0" rIns="0" bIns="0">
            <a:spAutoFit/>
          </a:bodyPr>
          <a:lstStyle>
            <a:lvl1pPr>
              <a:defRPr sz="4300" b="1" i="0">
                <a:solidFill>
                  <a:schemeClr val="tx1"/>
                </a:solidFill>
                <a:latin typeface="Cambria"/>
                <a:cs typeface="Cambria"/>
              </a:defRPr>
            </a:lvl1pPr>
          </a:lstStyle>
          <a:p>
            <a:endParaRPr/>
          </a:p>
        </p:txBody>
      </p:sp>
      <p:sp>
        <p:nvSpPr>
          <p:cNvPr id="3" name="Holder 3"/>
          <p:cNvSpPr>
            <a:spLocks noGrp="1"/>
          </p:cNvSpPr>
          <p:nvPr>
            <p:ph type="body" idx="1"/>
          </p:nvPr>
        </p:nvSpPr>
        <p:spPr>
          <a:xfrm>
            <a:off x="893535" y="2217314"/>
            <a:ext cx="1040493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178625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61257" y="331654"/>
            <a:ext cx="9869486" cy="661720"/>
          </a:xfrm>
          <a:prstGeom prst="rect">
            <a:avLst/>
          </a:prstGeom>
        </p:spPr>
        <p:txBody>
          <a:bodyPr wrap="square" lIns="0" tIns="0" rIns="0" bIns="0">
            <a:spAutoFit/>
          </a:bodyPr>
          <a:lstStyle>
            <a:lvl1pPr>
              <a:defRPr sz="4300" b="1" i="0">
                <a:solidFill>
                  <a:schemeClr val="tx1"/>
                </a:solidFill>
                <a:latin typeface="Cambria"/>
                <a:cs typeface="Cambria"/>
              </a:defRPr>
            </a:lvl1pPr>
          </a:lstStyle>
          <a:p>
            <a:endParaRPr/>
          </a:p>
        </p:txBody>
      </p:sp>
      <p:sp>
        <p:nvSpPr>
          <p:cNvPr id="3" name="Holder 3"/>
          <p:cNvSpPr>
            <a:spLocks noGrp="1"/>
          </p:cNvSpPr>
          <p:nvPr>
            <p:ph type="body" idx="1"/>
          </p:nvPr>
        </p:nvSpPr>
        <p:spPr>
          <a:xfrm>
            <a:off x="893535" y="2217314"/>
            <a:ext cx="1040493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423157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Layout" Target="../slideLayouts/slideLayout25.xml"/><Relationship Id="rId6" Type="http://schemas.openxmlformats.org/officeDocument/2006/relationships/image" Target="../media/image25.jpeg"/><Relationship Id="rId5" Type="http://schemas.openxmlformats.org/officeDocument/2006/relationships/image" Target="../media/image31.jpe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5.xml"/><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jp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hyperlink" Target="https://vk.com/onikk86" TargetMode="External"/><Relationship Id="rId2" Type="http://schemas.openxmlformats.org/officeDocument/2006/relationships/image" Target="../media/image42.jp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5.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24.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hyperlink" Target="https://vk.com/video-67506629_456239025?list=6f7740a897e81f6656" TargetMode="External"/><Relationship Id="rId2" Type="http://schemas.openxmlformats.org/officeDocument/2006/relationships/image" Target="../media/image50.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5.xml"/><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jpe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70.jfif"/><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2.xml"/><Relationship Id="rId5" Type="http://schemas.openxmlformats.org/officeDocument/2006/relationships/image" Target="../media/image74.jpe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5.xml"/><Relationship Id="rId6" Type="http://schemas.openxmlformats.org/officeDocument/2006/relationships/image" Target="../media/image80.jpeg"/><Relationship Id="rId5" Type="http://schemas.openxmlformats.org/officeDocument/2006/relationships/image" Target="../media/image79.jp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73.png"/><Relationship Id="rId1" Type="http://schemas.openxmlformats.org/officeDocument/2006/relationships/slideLayout" Target="../slideLayouts/slideLayout24.xml"/><Relationship Id="rId4" Type="http://schemas.openxmlformats.org/officeDocument/2006/relationships/image" Target="../media/image82.jpe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3.jpeg"/><Relationship Id="rId1" Type="http://schemas.openxmlformats.org/officeDocument/2006/relationships/slideLayout" Target="../slideLayouts/slideLayout24.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95.png"/><Relationship Id="rId2" Type="http://schemas.openxmlformats.org/officeDocument/2006/relationships/image" Target="../media/image91.jpeg"/><Relationship Id="rId1" Type="http://schemas.openxmlformats.org/officeDocument/2006/relationships/slideLayout" Target="../slideLayouts/slideLayout14.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jpeg"/></Relationships>
</file>

<file path=ppt/slides/_rels/slide4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5.jpg"/><Relationship Id="rId7" Type="http://schemas.openxmlformats.org/officeDocument/2006/relationships/image" Target="../media/image15.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51509" y="4476857"/>
            <a:ext cx="11471565" cy="1739347"/>
          </a:xfrm>
        </p:spPr>
        <p:txBody>
          <a:bodyPr>
            <a:normAutofit/>
          </a:bodyPr>
          <a:lstStyle/>
          <a:p>
            <a:r>
              <a:rPr lang="ru-RU" sz="4000" dirty="0" smtClean="0">
                <a:solidFill>
                  <a:srgbClr val="FFFFFF"/>
                </a:solidFill>
                <a:latin typeface="Century Gothic" panose="020B0502020202020204" pitchFamily="34" charset="0"/>
              </a:rPr>
              <a:t>Публичный отчёт - 2022</a:t>
            </a:r>
            <a:endParaRPr lang="ru-RU" sz="4000" dirty="0">
              <a:solidFill>
                <a:srgbClr val="FFFFFF"/>
              </a:solidFill>
              <a:latin typeface="Century Gothic" panose="020B0502020202020204" pitchFamily="34" charset="0"/>
            </a:endParaRPr>
          </a:p>
        </p:txBody>
      </p:sp>
      <p:sp>
        <p:nvSpPr>
          <p:cNvPr id="3" name="Подзаголовок 2"/>
          <p:cNvSpPr>
            <a:spLocks noGrp="1"/>
          </p:cNvSpPr>
          <p:nvPr>
            <p:ph type="subTitle" idx="1"/>
          </p:nvPr>
        </p:nvSpPr>
        <p:spPr>
          <a:xfrm>
            <a:off x="81914" y="571499"/>
            <a:ext cx="11366319" cy="2294164"/>
          </a:xfrm>
        </p:spPr>
        <p:txBody>
          <a:bodyPr>
            <a:normAutofit/>
          </a:bodyPr>
          <a:lstStyle/>
          <a:p>
            <a:r>
              <a:rPr lang="ru-RU" dirty="0" smtClean="0">
                <a:latin typeface="Century Gothic" panose="020B0502020202020204" pitchFamily="34" charset="0"/>
              </a:rPr>
              <a:t>Калининградская областная организация </a:t>
            </a:r>
          </a:p>
          <a:p>
            <a:r>
              <a:rPr lang="ru-RU" dirty="0" smtClean="0">
                <a:latin typeface="Century Gothic" panose="020B0502020202020204" pitchFamily="34" charset="0"/>
              </a:rPr>
              <a:t>Общероссийского Профсоюза образования</a:t>
            </a:r>
            <a:endParaRPr lang="ru-RU" dirty="0">
              <a:latin typeface="Century Gothic" panose="020B0502020202020204"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7750" y="2309064"/>
            <a:ext cx="2261507" cy="1362195"/>
          </a:xfrm>
          <a:prstGeom prst="rect">
            <a:avLst/>
          </a:prstGeom>
        </p:spPr>
      </p:pic>
    </p:spTree>
    <p:extLst>
      <p:ext uri="{BB962C8B-B14F-4D97-AF65-F5344CB8AC3E}">
        <p14:creationId xmlns:p14="http://schemas.microsoft.com/office/powerpoint/2010/main" val="12584260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1" y="1493520"/>
            <a:ext cx="3124147" cy="2227084"/>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20915" r="17287" b="13725"/>
          <a:stretch/>
        </p:blipFill>
        <p:spPr>
          <a:xfrm>
            <a:off x="8331200" y="4440689"/>
            <a:ext cx="3581693" cy="2122671"/>
          </a:xfrm>
          <a:prstGeom prst="rect">
            <a:avLst/>
          </a:prstGeom>
        </p:spPr>
      </p:pic>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t="32232" b="18181"/>
          <a:stretch/>
        </p:blipFill>
        <p:spPr>
          <a:xfrm>
            <a:off x="243840" y="3804920"/>
            <a:ext cx="7970326" cy="2773680"/>
          </a:xfrm>
          <a:prstGeom prst="rect">
            <a:avLst/>
          </a:prstGeom>
        </p:spPr>
      </p:pic>
      <p:sp>
        <p:nvSpPr>
          <p:cNvPr id="8" name="TextBox 7"/>
          <p:cNvSpPr txBox="1"/>
          <p:nvPr/>
        </p:nvSpPr>
        <p:spPr>
          <a:xfrm>
            <a:off x="-965200" y="205026"/>
            <a:ext cx="12039600" cy="995016"/>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2933" b="0" i="0" u="none" strike="noStrike" kern="1200" cap="none" spc="0" normalizeH="0" baseline="0" noProof="0" dirty="0">
                <a:ln>
                  <a:noFill/>
                </a:ln>
                <a:solidFill>
                  <a:prstClr val="black"/>
                </a:solidFill>
                <a:effectLst/>
                <a:uLnTx/>
                <a:uFillTx/>
                <a:latin typeface="Segoe Script" panose="030B0504020000000003" pitchFamily="66" charset="0"/>
                <a:ea typeface="+mn-ea"/>
                <a:cs typeface="+mn-cs"/>
              </a:rPr>
              <a:t>Педагогический десант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2933" b="0" i="0" u="none" strike="noStrike" kern="1200" cap="none" spc="0" normalizeH="0" baseline="0" noProof="0" dirty="0">
                <a:ln>
                  <a:noFill/>
                </a:ln>
                <a:solidFill>
                  <a:prstClr val="black"/>
                </a:solidFill>
                <a:effectLst/>
                <a:uLnTx/>
                <a:uFillTx/>
                <a:latin typeface="Segoe Script" panose="030B0504020000000003" pitchFamily="66" charset="0"/>
                <a:ea typeface="+mn-ea"/>
                <a:cs typeface="+mn-cs"/>
              </a:rPr>
              <a:t>(Балтийск, Гусев, Черняховск)</a:t>
            </a:r>
          </a:p>
        </p:txBody>
      </p:sp>
      <p:pic>
        <p:nvPicPr>
          <p:cNvPr id="9" name="Рисунок 8"/>
          <p:cNvPicPr>
            <a:picLocks noChangeAspect="1"/>
          </p:cNvPicPr>
          <p:nvPr/>
        </p:nvPicPr>
        <p:blipFill rotWithShape="1">
          <a:blip r:embed="rId5" cstate="print">
            <a:extLst>
              <a:ext uri="{28A0092B-C50C-407E-A947-70E740481C1C}">
                <a14:useLocalDpi xmlns:a14="http://schemas.microsoft.com/office/drawing/2010/main" val="0"/>
              </a:ext>
            </a:extLst>
          </a:blip>
          <a:srcRect l="-2434" t="16967" r="2434" b="15168"/>
          <a:stretch/>
        </p:blipFill>
        <p:spPr>
          <a:xfrm>
            <a:off x="3566160" y="1493520"/>
            <a:ext cx="4648006" cy="2235200"/>
          </a:xfrm>
          <a:prstGeom prst="rect">
            <a:avLst/>
          </a:prstGeom>
        </p:spPr>
      </p:pic>
      <p:pic>
        <p:nvPicPr>
          <p:cNvPr id="11" name="Рисунок 10"/>
          <p:cNvPicPr>
            <a:picLocks noChangeAspect="1"/>
          </p:cNvPicPr>
          <p:nvPr/>
        </p:nvPicPr>
        <p:blipFill rotWithShape="1">
          <a:blip r:embed="rId6" cstate="print">
            <a:extLst>
              <a:ext uri="{28A0092B-C50C-407E-A947-70E740481C1C}">
                <a14:useLocalDpi xmlns:a14="http://schemas.microsoft.com/office/drawing/2010/main" val="0"/>
              </a:ext>
            </a:extLst>
          </a:blip>
          <a:srcRect t="16666" r="9953" b="8519"/>
          <a:stretch/>
        </p:blipFill>
        <p:spPr>
          <a:xfrm>
            <a:off x="254000" y="231664"/>
            <a:ext cx="1419249" cy="1159093"/>
          </a:xfrm>
          <a:prstGeom prst="rect">
            <a:avLst/>
          </a:prstGeom>
        </p:spPr>
      </p:pic>
      <p:pic>
        <p:nvPicPr>
          <p:cNvPr id="12" name="Рисунок 11"/>
          <p:cNvPicPr>
            <a:picLocks noChangeAspect="1"/>
          </p:cNvPicPr>
          <p:nvPr/>
        </p:nvPicPr>
        <p:blipFill>
          <a:blip r:embed="rId7"/>
          <a:stretch>
            <a:fillRect/>
          </a:stretch>
        </p:blipFill>
        <p:spPr>
          <a:xfrm>
            <a:off x="8636000" y="17124"/>
            <a:ext cx="1208444" cy="1340171"/>
          </a:xfrm>
          <a:prstGeom prst="rect">
            <a:avLst/>
          </a:prstGeom>
        </p:spPr>
      </p:pic>
      <p:pic>
        <p:nvPicPr>
          <p:cNvPr id="2" name="Рисунок 1"/>
          <p:cNvPicPr>
            <a:picLocks noChangeAspect="1"/>
          </p:cNvPicPr>
          <p:nvPr/>
        </p:nvPicPr>
        <p:blipFill rotWithShape="1">
          <a:blip r:embed="rId8" cstate="print">
            <a:extLst>
              <a:ext uri="{28A0092B-C50C-407E-A947-70E740481C1C}">
                <a14:useLocalDpi xmlns:a14="http://schemas.microsoft.com/office/drawing/2010/main" val="0"/>
              </a:ext>
            </a:extLst>
          </a:blip>
          <a:srcRect l="24321" t="23333" b="7037"/>
          <a:stretch/>
        </p:blipFill>
        <p:spPr>
          <a:xfrm>
            <a:off x="8483600" y="1493520"/>
            <a:ext cx="2286000" cy="2804359"/>
          </a:xfrm>
          <a:prstGeom prst="rect">
            <a:avLst/>
          </a:prstGeom>
        </p:spPr>
      </p:pic>
    </p:spTree>
    <p:extLst>
      <p:ext uri="{BB962C8B-B14F-4D97-AF65-F5344CB8AC3E}">
        <p14:creationId xmlns:p14="http://schemas.microsoft.com/office/powerpoint/2010/main" val="17724985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17235" y="272256"/>
            <a:ext cx="5947858" cy="1508760"/>
          </a:xfrm>
        </p:spPr>
        <p:txBody>
          <a:bodyPr>
            <a:normAutofit/>
          </a:bodyPr>
          <a:lstStyle/>
          <a:p>
            <a:r>
              <a:rPr lang="ru-RU" sz="2800" dirty="0" smtClean="0">
                <a:latin typeface="Century Gothic" panose="020B0502020202020204" pitchFamily="34" charset="0"/>
              </a:rPr>
              <a:t>Фестиваль </a:t>
            </a:r>
            <a:r>
              <a:rPr lang="ru-RU" sz="2800" dirty="0" err="1" smtClean="0">
                <a:latin typeface="Century Gothic" panose="020B0502020202020204" pitchFamily="34" charset="0"/>
              </a:rPr>
              <a:t>проф.ИДЕЙ</a:t>
            </a:r>
            <a:endParaRPr lang="ru-RU" sz="2800" dirty="0">
              <a:latin typeface="Century Gothic" panose="020B0502020202020204" pitchFamily="34" charset="0"/>
            </a:endParaRPr>
          </a:p>
        </p:txBody>
      </p:sp>
      <p:pic>
        <p:nvPicPr>
          <p:cNvPr id="8" name="Объект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67803" y="190474"/>
            <a:ext cx="2602786" cy="1526968"/>
          </a:xfr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1" y="308798"/>
            <a:ext cx="1290320" cy="1290320"/>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7107" y="2506434"/>
            <a:ext cx="4416879" cy="3312660"/>
          </a:xfrm>
          <a:prstGeom prst="rect">
            <a:avLst/>
          </a:prstGeom>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9772" y="2506434"/>
            <a:ext cx="4365172" cy="3273879"/>
          </a:xfrm>
          <a:prstGeom prst="rect">
            <a:avLst/>
          </a:prstGeom>
        </p:spPr>
      </p:pic>
    </p:spTree>
    <p:extLst>
      <p:ext uri="{BB962C8B-B14F-4D97-AF65-F5344CB8AC3E}">
        <p14:creationId xmlns:p14="http://schemas.microsoft.com/office/powerpoint/2010/main" val="39701059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44128" y="1187690"/>
            <a:ext cx="242147" cy="687917"/>
          </a:xfrm>
          <a:custGeom>
            <a:avLst/>
            <a:gdLst/>
            <a:ahLst/>
            <a:cxnLst/>
            <a:rect l="l" t="t" r="r" b="b"/>
            <a:pathLst>
              <a:path w="363220" h="1031875">
                <a:moveTo>
                  <a:pt x="195576" y="1031447"/>
                </a:moveTo>
                <a:lnTo>
                  <a:pt x="189190" y="1030988"/>
                </a:lnTo>
                <a:lnTo>
                  <a:pt x="185035" y="1025949"/>
                </a:lnTo>
                <a:lnTo>
                  <a:pt x="182276" y="1018496"/>
                </a:lnTo>
                <a:lnTo>
                  <a:pt x="180078" y="1010792"/>
                </a:lnTo>
                <a:lnTo>
                  <a:pt x="172746" y="986724"/>
                </a:lnTo>
                <a:lnTo>
                  <a:pt x="165632" y="962600"/>
                </a:lnTo>
                <a:lnTo>
                  <a:pt x="159089" y="938362"/>
                </a:lnTo>
                <a:lnTo>
                  <a:pt x="153474" y="913953"/>
                </a:lnTo>
                <a:lnTo>
                  <a:pt x="143080" y="877432"/>
                </a:lnTo>
                <a:lnTo>
                  <a:pt x="109112" y="811451"/>
                </a:lnTo>
                <a:lnTo>
                  <a:pt x="68766" y="767058"/>
                </a:lnTo>
                <a:lnTo>
                  <a:pt x="25337" y="750769"/>
                </a:lnTo>
                <a:lnTo>
                  <a:pt x="16184" y="748707"/>
                </a:lnTo>
                <a:lnTo>
                  <a:pt x="4254" y="745807"/>
                </a:lnTo>
                <a:lnTo>
                  <a:pt x="0" y="737894"/>
                </a:lnTo>
                <a:lnTo>
                  <a:pt x="2679" y="728340"/>
                </a:lnTo>
                <a:lnTo>
                  <a:pt x="11547" y="720519"/>
                </a:lnTo>
                <a:lnTo>
                  <a:pt x="15584" y="717861"/>
                </a:lnTo>
                <a:lnTo>
                  <a:pt x="44741" y="698040"/>
                </a:lnTo>
                <a:lnTo>
                  <a:pt x="76289" y="670144"/>
                </a:lnTo>
                <a:lnTo>
                  <a:pt x="98878" y="637076"/>
                </a:lnTo>
                <a:lnTo>
                  <a:pt x="114261" y="599861"/>
                </a:lnTo>
                <a:lnTo>
                  <a:pt x="124186" y="559526"/>
                </a:lnTo>
                <a:lnTo>
                  <a:pt x="131614" y="518761"/>
                </a:lnTo>
                <a:lnTo>
                  <a:pt x="135466" y="497802"/>
                </a:lnTo>
                <a:lnTo>
                  <a:pt x="152864" y="466727"/>
                </a:lnTo>
                <a:lnTo>
                  <a:pt x="159919" y="474940"/>
                </a:lnTo>
                <a:lnTo>
                  <a:pt x="162993" y="497802"/>
                </a:lnTo>
                <a:lnTo>
                  <a:pt x="165925" y="538021"/>
                </a:lnTo>
                <a:lnTo>
                  <a:pt x="175562" y="575974"/>
                </a:lnTo>
                <a:lnTo>
                  <a:pt x="178778" y="583492"/>
                </a:lnTo>
                <a:lnTo>
                  <a:pt x="147433" y="583492"/>
                </a:lnTo>
                <a:lnTo>
                  <a:pt x="141328" y="585641"/>
                </a:lnTo>
                <a:lnTo>
                  <a:pt x="137487" y="591481"/>
                </a:lnTo>
                <a:lnTo>
                  <a:pt x="124548" y="629163"/>
                </a:lnTo>
                <a:lnTo>
                  <a:pt x="105819" y="663108"/>
                </a:lnTo>
                <a:lnTo>
                  <a:pt x="80684" y="693044"/>
                </a:lnTo>
                <a:lnTo>
                  <a:pt x="48524" y="718696"/>
                </a:lnTo>
                <a:lnTo>
                  <a:pt x="41202" y="723556"/>
                </a:lnTo>
                <a:lnTo>
                  <a:pt x="42300" y="734613"/>
                </a:lnTo>
                <a:lnTo>
                  <a:pt x="52673" y="738623"/>
                </a:lnTo>
                <a:lnTo>
                  <a:pt x="54625" y="739473"/>
                </a:lnTo>
                <a:lnTo>
                  <a:pt x="56700" y="740567"/>
                </a:lnTo>
                <a:lnTo>
                  <a:pt x="78971" y="751381"/>
                </a:lnTo>
                <a:lnTo>
                  <a:pt x="110436" y="779182"/>
                </a:lnTo>
                <a:lnTo>
                  <a:pt x="140416" y="825863"/>
                </a:lnTo>
                <a:lnTo>
                  <a:pt x="157379" y="864379"/>
                </a:lnTo>
                <a:lnTo>
                  <a:pt x="162356" y="870033"/>
                </a:lnTo>
                <a:lnTo>
                  <a:pt x="169186" y="871062"/>
                </a:lnTo>
                <a:lnTo>
                  <a:pt x="199818" y="871062"/>
                </a:lnTo>
                <a:lnTo>
                  <a:pt x="199912" y="880103"/>
                </a:lnTo>
                <a:lnTo>
                  <a:pt x="201464" y="921608"/>
                </a:lnTo>
                <a:lnTo>
                  <a:pt x="203428" y="963113"/>
                </a:lnTo>
                <a:lnTo>
                  <a:pt x="205095" y="1004595"/>
                </a:lnTo>
                <a:lnTo>
                  <a:pt x="205959" y="1012909"/>
                </a:lnTo>
                <a:lnTo>
                  <a:pt x="206330" y="1020892"/>
                </a:lnTo>
                <a:lnTo>
                  <a:pt x="203705" y="1027440"/>
                </a:lnTo>
                <a:lnTo>
                  <a:pt x="195576" y="1031447"/>
                </a:lnTo>
                <a:close/>
              </a:path>
              <a:path w="363220" h="1031875">
                <a:moveTo>
                  <a:pt x="199818" y="871062"/>
                </a:moveTo>
                <a:lnTo>
                  <a:pt x="169186" y="871062"/>
                </a:lnTo>
                <a:lnTo>
                  <a:pt x="175330" y="867899"/>
                </a:lnTo>
                <a:lnTo>
                  <a:pt x="178247" y="860977"/>
                </a:lnTo>
                <a:lnTo>
                  <a:pt x="181176" y="820881"/>
                </a:lnTo>
                <a:lnTo>
                  <a:pt x="198703" y="757729"/>
                </a:lnTo>
                <a:lnTo>
                  <a:pt x="244146" y="710069"/>
                </a:lnTo>
                <a:lnTo>
                  <a:pt x="248537" y="705323"/>
                </a:lnTo>
                <a:lnTo>
                  <a:pt x="249409" y="699559"/>
                </a:lnTo>
                <a:lnTo>
                  <a:pt x="247100" y="694160"/>
                </a:lnTo>
                <a:lnTo>
                  <a:pt x="241827" y="690629"/>
                </a:lnTo>
                <a:lnTo>
                  <a:pt x="209887" y="674355"/>
                </a:lnTo>
                <a:lnTo>
                  <a:pt x="187110" y="650836"/>
                </a:lnTo>
                <a:lnTo>
                  <a:pt x="170763" y="622214"/>
                </a:lnTo>
                <a:lnTo>
                  <a:pt x="158111" y="590631"/>
                </a:lnTo>
                <a:lnTo>
                  <a:pt x="153722" y="585125"/>
                </a:lnTo>
                <a:lnTo>
                  <a:pt x="147433" y="583492"/>
                </a:lnTo>
                <a:lnTo>
                  <a:pt x="178778" y="583492"/>
                </a:lnTo>
                <a:lnTo>
                  <a:pt x="190965" y="611991"/>
                </a:lnTo>
                <a:lnTo>
                  <a:pt x="211197" y="646401"/>
                </a:lnTo>
                <a:lnTo>
                  <a:pt x="244720" y="666561"/>
                </a:lnTo>
                <a:lnTo>
                  <a:pt x="295157" y="681273"/>
                </a:lnTo>
                <a:lnTo>
                  <a:pt x="300160" y="682852"/>
                </a:lnTo>
                <a:lnTo>
                  <a:pt x="307238" y="686497"/>
                </a:lnTo>
                <a:lnTo>
                  <a:pt x="307970" y="690143"/>
                </a:lnTo>
                <a:lnTo>
                  <a:pt x="307076" y="696806"/>
                </a:lnTo>
                <a:lnTo>
                  <a:pt x="302372" y="703538"/>
                </a:lnTo>
                <a:lnTo>
                  <a:pt x="291101" y="710954"/>
                </a:lnTo>
                <a:lnTo>
                  <a:pt x="270506" y="719668"/>
                </a:lnTo>
                <a:lnTo>
                  <a:pt x="238420" y="741074"/>
                </a:lnTo>
                <a:lnTo>
                  <a:pt x="216459" y="768619"/>
                </a:lnTo>
                <a:lnTo>
                  <a:pt x="203766" y="801427"/>
                </a:lnTo>
                <a:lnTo>
                  <a:pt x="199481" y="838620"/>
                </a:lnTo>
                <a:lnTo>
                  <a:pt x="199818" y="871062"/>
                </a:lnTo>
                <a:close/>
              </a:path>
              <a:path w="363220" h="1031875">
                <a:moveTo>
                  <a:pt x="295401" y="332435"/>
                </a:moveTo>
                <a:lnTo>
                  <a:pt x="290031" y="326845"/>
                </a:lnTo>
                <a:lnTo>
                  <a:pt x="281367" y="322107"/>
                </a:lnTo>
                <a:lnTo>
                  <a:pt x="279658" y="315546"/>
                </a:lnTo>
                <a:lnTo>
                  <a:pt x="275717" y="297931"/>
                </a:lnTo>
                <a:lnTo>
                  <a:pt x="272382" y="280157"/>
                </a:lnTo>
                <a:lnTo>
                  <a:pt x="269207" y="262338"/>
                </a:lnTo>
                <a:lnTo>
                  <a:pt x="265746" y="244587"/>
                </a:lnTo>
                <a:lnTo>
                  <a:pt x="258213" y="220019"/>
                </a:lnTo>
                <a:lnTo>
                  <a:pt x="246572" y="204142"/>
                </a:lnTo>
                <a:lnTo>
                  <a:pt x="228867" y="195122"/>
                </a:lnTo>
                <a:lnTo>
                  <a:pt x="203142" y="191125"/>
                </a:lnTo>
                <a:lnTo>
                  <a:pt x="191968" y="188999"/>
                </a:lnTo>
                <a:lnTo>
                  <a:pt x="185417" y="184048"/>
                </a:lnTo>
                <a:lnTo>
                  <a:pt x="186050" y="177866"/>
                </a:lnTo>
                <a:lnTo>
                  <a:pt x="196430" y="172049"/>
                </a:lnTo>
                <a:lnTo>
                  <a:pt x="224081" y="154255"/>
                </a:lnTo>
                <a:lnTo>
                  <a:pt x="249819" y="101670"/>
                </a:lnTo>
                <a:lnTo>
                  <a:pt x="256157" y="58536"/>
                </a:lnTo>
                <a:lnTo>
                  <a:pt x="257236" y="36426"/>
                </a:lnTo>
                <a:lnTo>
                  <a:pt x="258302" y="23936"/>
                </a:lnTo>
                <a:lnTo>
                  <a:pt x="259160" y="17787"/>
                </a:lnTo>
                <a:lnTo>
                  <a:pt x="260773" y="9826"/>
                </a:lnTo>
                <a:lnTo>
                  <a:pt x="263348" y="2936"/>
                </a:lnTo>
                <a:lnTo>
                  <a:pt x="267089" y="0"/>
                </a:lnTo>
                <a:lnTo>
                  <a:pt x="270344" y="4005"/>
                </a:lnTo>
                <a:lnTo>
                  <a:pt x="272626" y="12818"/>
                </a:lnTo>
                <a:lnTo>
                  <a:pt x="273970" y="21631"/>
                </a:lnTo>
                <a:lnTo>
                  <a:pt x="274411" y="25637"/>
                </a:lnTo>
                <a:lnTo>
                  <a:pt x="278855" y="47623"/>
                </a:lnTo>
                <a:lnTo>
                  <a:pt x="283152" y="69667"/>
                </a:lnTo>
                <a:lnTo>
                  <a:pt x="288020" y="91505"/>
                </a:lnTo>
                <a:lnTo>
                  <a:pt x="291168" y="102427"/>
                </a:lnTo>
                <a:lnTo>
                  <a:pt x="268919" y="102427"/>
                </a:lnTo>
                <a:lnTo>
                  <a:pt x="258516" y="131831"/>
                </a:lnTo>
                <a:lnTo>
                  <a:pt x="246099" y="153398"/>
                </a:lnTo>
                <a:lnTo>
                  <a:pt x="235695" y="166673"/>
                </a:lnTo>
                <a:lnTo>
                  <a:pt x="231332" y="171199"/>
                </a:lnTo>
                <a:lnTo>
                  <a:pt x="244377" y="179723"/>
                </a:lnTo>
                <a:lnTo>
                  <a:pt x="260819" y="196107"/>
                </a:lnTo>
                <a:lnTo>
                  <a:pt x="274905" y="212035"/>
                </a:lnTo>
                <a:lnTo>
                  <a:pt x="280879" y="219193"/>
                </a:lnTo>
                <a:lnTo>
                  <a:pt x="297392" y="219193"/>
                </a:lnTo>
                <a:lnTo>
                  <a:pt x="296621" y="240821"/>
                </a:lnTo>
                <a:lnTo>
                  <a:pt x="297914" y="258006"/>
                </a:lnTo>
                <a:lnTo>
                  <a:pt x="299642" y="275145"/>
                </a:lnTo>
                <a:lnTo>
                  <a:pt x="301323" y="292285"/>
                </a:lnTo>
                <a:lnTo>
                  <a:pt x="302479" y="309470"/>
                </a:lnTo>
                <a:lnTo>
                  <a:pt x="302723" y="317004"/>
                </a:lnTo>
                <a:lnTo>
                  <a:pt x="297842" y="324780"/>
                </a:lnTo>
                <a:lnTo>
                  <a:pt x="295401" y="332435"/>
                </a:lnTo>
                <a:close/>
              </a:path>
              <a:path w="363220" h="1031875">
                <a:moveTo>
                  <a:pt x="297392" y="219193"/>
                </a:moveTo>
                <a:lnTo>
                  <a:pt x="280879" y="219193"/>
                </a:lnTo>
                <a:lnTo>
                  <a:pt x="284412" y="203836"/>
                </a:lnTo>
                <a:lnTo>
                  <a:pt x="290382" y="187009"/>
                </a:lnTo>
                <a:lnTo>
                  <a:pt x="300082" y="172119"/>
                </a:lnTo>
                <a:lnTo>
                  <a:pt x="314804" y="162572"/>
                </a:lnTo>
                <a:lnTo>
                  <a:pt x="297853" y="150628"/>
                </a:lnTo>
                <a:lnTo>
                  <a:pt x="284448" y="137011"/>
                </a:lnTo>
                <a:lnTo>
                  <a:pt x="274750" y="121137"/>
                </a:lnTo>
                <a:lnTo>
                  <a:pt x="268919" y="102427"/>
                </a:lnTo>
                <a:lnTo>
                  <a:pt x="291168" y="102427"/>
                </a:lnTo>
                <a:lnTo>
                  <a:pt x="294180" y="112877"/>
                </a:lnTo>
                <a:lnTo>
                  <a:pt x="303577" y="129775"/>
                </a:lnTo>
                <a:lnTo>
                  <a:pt x="317459" y="141354"/>
                </a:lnTo>
                <a:lnTo>
                  <a:pt x="334681" y="148536"/>
                </a:lnTo>
                <a:lnTo>
                  <a:pt x="354100" y="152244"/>
                </a:lnTo>
                <a:lnTo>
                  <a:pt x="359807" y="154856"/>
                </a:lnTo>
                <a:lnTo>
                  <a:pt x="362749" y="159838"/>
                </a:lnTo>
                <a:lnTo>
                  <a:pt x="362648" y="165640"/>
                </a:lnTo>
                <a:lnTo>
                  <a:pt x="359103" y="170713"/>
                </a:lnTo>
                <a:lnTo>
                  <a:pt x="358005" y="171563"/>
                </a:lnTo>
                <a:lnTo>
                  <a:pt x="348730" y="174358"/>
                </a:lnTo>
                <a:lnTo>
                  <a:pt x="345313" y="175208"/>
                </a:lnTo>
                <a:lnTo>
                  <a:pt x="320201" y="183871"/>
                </a:lnTo>
                <a:lnTo>
                  <a:pt x="304859" y="196031"/>
                </a:lnTo>
                <a:lnTo>
                  <a:pt x="297571" y="214183"/>
                </a:lnTo>
                <a:lnTo>
                  <a:pt x="297392" y="219193"/>
                </a:lnTo>
                <a:close/>
              </a:path>
            </a:pathLst>
          </a:custGeom>
          <a:solidFill>
            <a:srgbClr val="EDFD6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xfrm>
            <a:off x="1117600" y="473354"/>
            <a:ext cx="10058400" cy="1041225"/>
          </a:xfrm>
          <a:prstGeom prst="rect">
            <a:avLst/>
          </a:prstGeom>
        </p:spPr>
        <p:txBody>
          <a:bodyPr vert="horz" wrap="square" lIns="0" tIns="43603" rIns="0" bIns="0" rtlCol="0" anchor="ctr">
            <a:spAutoFit/>
          </a:bodyPr>
          <a:lstStyle/>
          <a:p>
            <a:pPr marL="8467" marR="3387" algn="ctr">
              <a:spcBef>
                <a:spcPts val="343"/>
              </a:spcBef>
            </a:pPr>
            <a:r>
              <a:rPr lang="ru-RU" sz="2400" dirty="0">
                <a:solidFill>
                  <a:schemeClr val="tx2">
                    <a:lumMod val="75000"/>
                  </a:schemeClr>
                </a:solidFill>
                <a:latin typeface="Segoe Script" panose="030B0504020000000003" pitchFamily="66" charset="0"/>
              </a:rPr>
              <a:t>Межрегиональное сотрудничество</a:t>
            </a:r>
            <a:br>
              <a:rPr lang="ru-RU" sz="2400" dirty="0">
                <a:solidFill>
                  <a:schemeClr val="tx2">
                    <a:lumMod val="75000"/>
                  </a:schemeClr>
                </a:solidFill>
                <a:latin typeface="Segoe Script" panose="030B0504020000000003" pitchFamily="66" charset="0"/>
              </a:rPr>
            </a:br>
            <a:r>
              <a:rPr lang="ru-RU" sz="2400" dirty="0">
                <a:solidFill>
                  <a:schemeClr val="tx2">
                    <a:lumMod val="75000"/>
                  </a:schemeClr>
                </a:solidFill>
                <a:latin typeface="Segoe Script" panose="030B0504020000000003" pitchFamily="66" charset="0"/>
              </a:rPr>
              <a:t>7-8 апреля, г. Смоленск</a:t>
            </a:r>
            <a:br>
              <a:rPr lang="ru-RU" sz="2400" dirty="0">
                <a:solidFill>
                  <a:schemeClr val="tx2">
                    <a:lumMod val="75000"/>
                  </a:schemeClr>
                </a:solidFill>
                <a:latin typeface="Segoe Script" panose="030B0504020000000003" pitchFamily="66" charset="0"/>
              </a:rPr>
            </a:br>
            <a:r>
              <a:rPr lang="ru-RU" sz="2400" dirty="0">
                <a:solidFill>
                  <a:schemeClr val="tx2">
                    <a:lumMod val="75000"/>
                  </a:schemeClr>
                </a:solidFill>
                <a:latin typeface="Segoe Script" panose="030B0504020000000003" pitchFamily="66" charset="0"/>
              </a:rPr>
              <a:t>Маяк 4.0</a:t>
            </a:r>
            <a:endParaRPr sz="2400" dirty="0">
              <a:solidFill>
                <a:schemeClr val="tx2">
                  <a:lumMod val="75000"/>
                </a:schemeClr>
              </a:solidFill>
              <a:latin typeface="Segoe Script" panose="030B0504020000000003" pitchFamily="66" charset="0"/>
            </a:endParaRPr>
          </a:p>
        </p:txBody>
      </p:sp>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l="2221" t="25185" b="11111"/>
          <a:stretch/>
        </p:blipFill>
        <p:spPr>
          <a:xfrm>
            <a:off x="1828799" y="2006600"/>
            <a:ext cx="8947155" cy="4368800"/>
          </a:xfrm>
          <a:prstGeom prst="rect">
            <a:avLst/>
          </a:prstGeom>
        </p:spPr>
      </p:pic>
      <p:pic>
        <p:nvPicPr>
          <p:cNvPr id="11" name="Рисунок 10"/>
          <p:cNvPicPr>
            <a:picLocks noChangeAspect="1"/>
          </p:cNvPicPr>
          <p:nvPr/>
        </p:nvPicPr>
        <p:blipFill>
          <a:blip r:embed="rId3"/>
          <a:stretch>
            <a:fillRect/>
          </a:stretch>
        </p:blipFill>
        <p:spPr>
          <a:xfrm>
            <a:off x="1764360" y="490787"/>
            <a:ext cx="907442" cy="1006358"/>
          </a:xfrm>
          <a:prstGeom prst="rect">
            <a:avLst/>
          </a:prstGeom>
        </p:spPr>
      </p:pic>
    </p:spTree>
    <p:extLst>
      <p:ext uri="{BB962C8B-B14F-4D97-AF65-F5344CB8AC3E}">
        <p14:creationId xmlns:p14="http://schemas.microsoft.com/office/powerpoint/2010/main" val="1511237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5926" r="16050"/>
          <a:stretch/>
        </p:blipFill>
        <p:spPr>
          <a:xfrm>
            <a:off x="254000" y="2514600"/>
            <a:ext cx="4013200" cy="3429000"/>
          </a:xfrm>
          <a:prstGeom prst="rect">
            <a:avLst/>
          </a:prstGeom>
        </p:spPr>
      </p:pic>
      <p:sp>
        <p:nvSpPr>
          <p:cNvPr id="4" name="TextBox 3"/>
          <p:cNvSpPr txBox="1"/>
          <p:nvPr/>
        </p:nvSpPr>
        <p:spPr>
          <a:xfrm>
            <a:off x="3079750" y="736600"/>
            <a:ext cx="8229600"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133" b="0" i="0" u="none" strike="noStrike" kern="1200" cap="none" spc="0" normalizeH="0" baseline="0" noProof="0" dirty="0">
                <a:ln>
                  <a:noFill/>
                </a:ln>
                <a:solidFill>
                  <a:srgbClr val="44546A">
                    <a:lumMod val="75000"/>
                  </a:srgbClr>
                </a:solidFill>
                <a:effectLst/>
                <a:uLnTx/>
                <a:uFillTx/>
                <a:latin typeface="Segoe Script" panose="030B0504020000000003" pitchFamily="66" charset="0"/>
                <a:ea typeface="+mn-ea"/>
                <a:cs typeface="+mn-cs"/>
              </a:rPr>
              <a:t>Молодёжная профсоюзная школа Союза «КОООП»</a:t>
            </a: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200" y="431800"/>
            <a:ext cx="1676400" cy="1676400"/>
          </a:xfrm>
          <a:prstGeom prst="rect">
            <a:avLst/>
          </a:prstGeom>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l="3086" t="26296"/>
          <a:stretch/>
        </p:blipFill>
        <p:spPr>
          <a:xfrm>
            <a:off x="4622800" y="2466906"/>
            <a:ext cx="6807200" cy="3451294"/>
          </a:xfrm>
          <a:prstGeom prst="rect">
            <a:avLst/>
          </a:prstGeom>
        </p:spPr>
      </p:pic>
    </p:spTree>
    <p:extLst>
      <p:ext uri="{BB962C8B-B14F-4D97-AF65-F5344CB8AC3E}">
        <p14:creationId xmlns:p14="http://schemas.microsoft.com/office/powerpoint/2010/main" val="12148444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7600" y="1397000"/>
            <a:ext cx="6653086" cy="4991857"/>
          </a:xfrm>
          <a:prstGeom prst="rect">
            <a:avLst/>
          </a:prstGeom>
        </p:spPr>
      </p:pic>
      <p:pic>
        <p:nvPicPr>
          <p:cNvPr id="5" name="Рисунок 4"/>
          <p:cNvPicPr>
            <a:picLocks noChangeAspect="1"/>
          </p:cNvPicPr>
          <p:nvPr/>
        </p:nvPicPr>
        <p:blipFill>
          <a:blip r:embed="rId3"/>
          <a:stretch>
            <a:fillRect/>
          </a:stretch>
        </p:blipFill>
        <p:spPr>
          <a:xfrm>
            <a:off x="406400" y="127000"/>
            <a:ext cx="759156" cy="841908"/>
          </a:xfrm>
          <a:prstGeom prst="rect">
            <a:avLst/>
          </a:prstGeom>
        </p:spPr>
      </p:pic>
      <p:sp>
        <p:nvSpPr>
          <p:cNvPr id="6" name="TextBox 5"/>
          <p:cNvSpPr txBox="1"/>
          <p:nvPr/>
        </p:nvSpPr>
        <p:spPr>
          <a:xfrm>
            <a:off x="2387600" y="547954"/>
            <a:ext cx="70070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44546A">
                    <a:lumMod val="75000"/>
                  </a:srgbClr>
                </a:solidFill>
                <a:effectLst/>
                <a:uLnTx/>
                <a:uFillTx/>
                <a:latin typeface="Segoe Script" panose="030B0504020000000003" pitchFamily="66" charset="0"/>
                <a:ea typeface="+mn-ea"/>
                <a:cs typeface="+mn-cs"/>
              </a:rPr>
              <a:t>Заседание президиума Союза «КОООП»</a:t>
            </a:r>
          </a:p>
        </p:txBody>
      </p:sp>
    </p:spTree>
    <p:extLst>
      <p:ext uri="{BB962C8B-B14F-4D97-AF65-F5344CB8AC3E}">
        <p14:creationId xmlns:p14="http://schemas.microsoft.com/office/powerpoint/2010/main" val="27299314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0" y="254000"/>
            <a:ext cx="8890000" cy="6350000"/>
          </a:xfrm>
          <a:prstGeom prst="rect">
            <a:avLst/>
          </a:prstGeom>
        </p:spPr>
      </p:pic>
    </p:spTree>
    <p:extLst>
      <p:ext uri="{BB962C8B-B14F-4D97-AF65-F5344CB8AC3E}">
        <p14:creationId xmlns:p14="http://schemas.microsoft.com/office/powerpoint/2010/main" val="11168716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584200"/>
            <a:ext cx="5384800" cy="5486400"/>
          </a:xfrm>
          <a:prstGeom prst="rect">
            <a:avLst/>
          </a:prstGeom>
        </p:spPr>
      </p:pic>
      <p:sp>
        <p:nvSpPr>
          <p:cNvPr id="4" name="Прямоугольник 3"/>
          <p:cNvSpPr/>
          <p:nvPr/>
        </p:nvSpPr>
        <p:spPr>
          <a:xfrm>
            <a:off x="457200" y="609601"/>
            <a:ext cx="4876800" cy="56722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133" b="0" i="0" u="none" strike="noStrike" kern="1200" cap="none" spc="0" normalizeH="0" baseline="0" noProof="0" dirty="0">
                <a:ln>
                  <a:noFill/>
                </a:ln>
                <a:solidFill>
                  <a:prstClr val="black"/>
                </a:solidFill>
                <a:effectLst/>
                <a:uLnTx/>
                <a:uFillTx/>
                <a:latin typeface="Segoe Script" panose="030B0504020000000003" pitchFamily="66" charset="0"/>
                <a:ea typeface="+mn-ea"/>
                <a:cs typeface="+mn-cs"/>
                <a:hlinkClick r:id="rId3"/>
              </a:rPr>
              <a:t>МК проводит: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133" b="0" i="0" u="none" strike="noStrike" kern="1200" cap="none" spc="0" normalizeH="0" baseline="0" noProof="0" dirty="0">
              <a:ln>
                <a:noFill/>
              </a:ln>
              <a:solidFill>
                <a:prstClr val="black"/>
              </a:solidFill>
              <a:effectLst/>
              <a:uLnTx/>
              <a:uFillTx/>
              <a:latin typeface="Segoe Script" panose="030B0504020000000003" pitchFamily="66" charset="0"/>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133" b="0" i="0" u="none" strike="noStrike" kern="1200" cap="none" spc="0" normalizeH="0" baseline="0" noProof="0" dirty="0">
                <a:ln>
                  <a:noFill/>
                </a:ln>
                <a:solidFill>
                  <a:prstClr val="black"/>
                </a:solidFill>
                <a:effectLst/>
                <a:uLnTx/>
                <a:uFillTx/>
                <a:latin typeface="Segoe Script" panose="030B0504020000000003" pitchFamily="66" charset="0"/>
                <a:ea typeface="+mn-ea"/>
                <a:cs typeface="+mn-cs"/>
                <a:hlinkClick r:id="rId3"/>
              </a:rPr>
              <a:t>Николай Опарин</a:t>
            </a:r>
            <a:r>
              <a:rPr kumimoji="0" lang="ru-RU" sz="2133" b="0" i="0" u="none" strike="noStrike" kern="1200" cap="none" spc="0" normalizeH="0" baseline="0" noProof="0" dirty="0">
                <a:ln>
                  <a:noFill/>
                </a:ln>
                <a:solidFill>
                  <a:srgbClr val="000000"/>
                </a:solidFill>
                <a:effectLst/>
                <a:uLnTx/>
                <a:uFillTx/>
                <a:latin typeface="Segoe Script" panose="030B0504020000000003" pitchFamily="66"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133" b="0" i="0" u="none" strike="noStrike" kern="1200" cap="none" spc="0" normalizeH="0" baseline="0" noProof="0" dirty="0">
              <a:ln>
                <a:noFill/>
              </a:ln>
              <a:solidFill>
                <a:srgbClr val="000000"/>
              </a:solidFill>
              <a:effectLst/>
              <a:uLnTx/>
              <a:uFillTx/>
              <a:latin typeface="Segoe Script" panose="030B0504020000000003"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133" b="0" i="0" u="none" strike="noStrike" kern="1200" cap="none" spc="0" normalizeH="0" baseline="0" noProof="0" dirty="0">
                <a:ln>
                  <a:noFill/>
                </a:ln>
                <a:solidFill>
                  <a:srgbClr val="000000"/>
                </a:solidFill>
                <a:effectLst/>
                <a:uLnTx/>
                <a:uFillTx/>
                <a:latin typeface="Segoe Script" panose="030B0504020000000003" pitchFamily="66" charset="0"/>
                <a:ea typeface="+mn-ea"/>
                <a:cs typeface="+mn-cs"/>
              </a:rPr>
              <a:t>-педагог дополнительного образования высшей категории,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133" b="0" i="0" u="none" strike="noStrike" kern="1200" cap="none" spc="0" normalizeH="0" baseline="0" noProof="0" dirty="0">
                <a:ln>
                  <a:noFill/>
                </a:ln>
                <a:solidFill>
                  <a:srgbClr val="000000"/>
                </a:solidFill>
                <a:effectLst/>
                <a:uLnTx/>
                <a:uFillTx/>
                <a:latin typeface="Segoe Script" panose="030B0504020000000003" pitchFamily="66" charset="0"/>
                <a:ea typeface="+mn-ea"/>
                <a:cs typeface="+mn-cs"/>
              </a:rPr>
              <a:t>-член Евразийского художественного союза,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133" b="0" i="0" u="none" strike="noStrike" kern="1200" cap="none" spc="0" normalizeH="0" baseline="0" noProof="0" dirty="0">
                <a:ln>
                  <a:noFill/>
                </a:ln>
                <a:solidFill>
                  <a:srgbClr val="000000"/>
                </a:solidFill>
                <a:effectLst/>
                <a:uLnTx/>
                <a:uFillTx/>
                <a:latin typeface="Segoe Script" panose="030B0504020000000003" pitchFamily="66" charset="0"/>
                <a:ea typeface="+mn-ea"/>
                <a:cs typeface="+mn-cs"/>
              </a:rPr>
              <a:t>-Профессионального союза художников России,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133" b="0" i="0" u="none" strike="noStrike" kern="1200" cap="none" spc="0" normalizeH="0" baseline="0" noProof="0" dirty="0">
                <a:ln>
                  <a:noFill/>
                </a:ln>
                <a:solidFill>
                  <a:srgbClr val="000000"/>
                </a:solidFill>
                <a:effectLst/>
                <a:uLnTx/>
                <a:uFillTx/>
                <a:latin typeface="Segoe Script" panose="030B0504020000000003" pitchFamily="66" charset="0"/>
                <a:ea typeface="+mn-ea"/>
                <a:cs typeface="+mn-cs"/>
              </a:rPr>
              <a:t>-Творческого союза художников декоративно-прикладного искусства,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133" b="0" i="0" u="none" strike="noStrike" kern="1200" cap="none" spc="0" normalizeH="0" baseline="0" noProof="0" dirty="0">
                <a:ln>
                  <a:noFill/>
                </a:ln>
                <a:solidFill>
                  <a:srgbClr val="000000"/>
                </a:solidFill>
                <a:effectLst/>
                <a:uLnTx/>
                <a:uFillTx/>
                <a:latin typeface="Segoe Script" panose="030B0504020000000003" pitchFamily="66" charset="0"/>
                <a:ea typeface="+mn-ea"/>
                <a:cs typeface="+mn-cs"/>
              </a:rPr>
              <a:t>- член президиума Совета молодых педагогов Калининградской области</a:t>
            </a:r>
            <a:endParaRPr kumimoji="0" lang="ru-RU" sz="2133" b="0" i="0" u="none" strike="noStrike" kern="1200" cap="none" spc="0" normalizeH="0" baseline="0" noProof="0" dirty="0">
              <a:ln>
                <a:noFill/>
              </a:ln>
              <a:solidFill>
                <a:prstClr val="black"/>
              </a:solidFill>
              <a:effectLst/>
              <a:uLnTx/>
              <a:uFillTx/>
              <a:latin typeface="Segoe Script" panose="030B0504020000000003" pitchFamily="66" charset="0"/>
              <a:ea typeface="+mn-ea"/>
              <a:cs typeface="+mn-cs"/>
            </a:endParaRPr>
          </a:p>
        </p:txBody>
      </p:sp>
    </p:spTree>
    <p:extLst>
      <p:ext uri="{BB962C8B-B14F-4D97-AF65-F5344CB8AC3E}">
        <p14:creationId xmlns:p14="http://schemas.microsoft.com/office/powerpoint/2010/main" val="8457346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960" y="2149807"/>
            <a:ext cx="5770880" cy="4328160"/>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3600" y="2057400"/>
            <a:ext cx="3257550" cy="4343400"/>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82600"/>
            <a:ext cx="5357465" cy="1368610"/>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3600" y="411635"/>
            <a:ext cx="1439575" cy="1439575"/>
          </a:xfrm>
          <a:prstGeom prst="rect">
            <a:avLst/>
          </a:prstGeom>
        </p:spPr>
      </p:pic>
    </p:spTree>
    <p:extLst>
      <p:ext uri="{BB962C8B-B14F-4D97-AF65-F5344CB8AC3E}">
        <p14:creationId xmlns:p14="http://schemas.microsoft.com/office/powerpoint/2010/main" val="38837485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9013276" y="290123"/>
            <a:ext cx="497840" cy="633307"/>
          </a:xfrm>
          <a:custGeom>
            <a:avLst/>
            <a:gdLst/>
            <a:ahLst/>
            <a:cxnLst/>
            <a:rect l="l" t="t" r="r" b="b"/>
            <a:pathLst>
              <a:path w="746759" h="949960">
                <a:moveTo>
                  <a:pt x="413351" y="949644"/>
                </a:moveTo>
                <a:lnTo>
                  <a:pt x="371448" y="920014"/>
                </a:lnTo>
                <a:lnTo>
                  <a:pt x="344118" y="875913"/>
                </a:lnTo>
                <a:lnTo>
                  <a:pt x="211883" y="662358"/>
                </a:lnTo>
                <a:lnTo>
                  <a:pt x="185556" y="619265"/>
                </a:lnTo>
                <a:lnTo>
                  <a:pt x="159399" y="576074"/>
                </a:lnTo>
                <a:lnTo>
                  <a:pt x="133449" y="532764"/>
                </a:lnTo>
                <a:lnTo>
                  <a:pt x="107740" y="489315"/>
                </a:lnTo>
                <a:lnTo>
                  <a:pt x="82308" y="445706"/>
                </a:lnTo>
                <a:lnTo>
                  <a:pt x="57188" y="401916"/>
                </a:lnTo>
                <a:lnTo>
                  <a:pt x="34154" y="355944"/>
                </a:lnTo>
                <a:lnTo>
                  <a:pt x="16684" y="308263"/>
                </a:lnTo>
                <a:lnTo>
                  <a:pt x="5152" y="259086"/>
                </a:lnTo>
                <a:lnTo>
                  <a:pt x="22" y="209553"/>
                </a:lnTo>
                <a:lnTo>
                  <a:pt x="0" y="206027"/>
                </a:lnTo>
                <a:lnTo>
                  <a:pt x="1379" y="157089"/>
                </a:lnTo>
                <a:lnTo>
                  <a:pt x="9882" y="104692"/>
                </a:lnTo>
                <a:lnTo>
                  <a:pt x="20135" y="65900"/>
                </a:lnTo>
                <a:lnTo>
                  <a:pt x="42191" y="23423"/>
                </a:lnTo>
                <a:lnTo>
                  <a:pt x="89972" y="0"/>
                </a:lnTo>
                <a:lnTo>
                  <a:pt x="122489" y="7723"/>
                </a:lnTo>
                <a:lnTo>
                  <a:pt x="151652" y="21055"/>
                </a:lnTo>
                <a:lnTo>
                  <a:pt x="173392" y="33460"/>
                </a:lnTo>
                <a:lnTo>
                  <a:pt x="111683" y="33460"/>
                </a:lnTo>
                <a:lnTo>
                  <a:pt x="79125" y="36215"/>
                </a:lnTo>
                <a:lnTo>
                  <a:pt x="55263" y="59415"/>
                </a:lnTo>
                <a:lnTo>
                  <a:pt x="38637" y="103392"/>
                </a:lnTo>
                <a:lnTo>
                  <a:pt x="29645" y="155919"/>
                </a:lnTo>
                <a:lnTo>
                  <a:pt x="28631" y="207510"/>
                </a:lnTo>
                <a:lnTo>
                  <a:pt x="34803" y="258342"/>
                </a:lnTo>
                <a:lnTo>
                  <a:pt x="47369" y="308595"/>
                </a:lnTo>
                <a:lnTo>
                  <a:pt x="65536" y="358447"/>
                </a:lnTo>
                <a:lnTo>
                  <a:pt x="85749" y="404210"/>
                </a:lnTo>
                <a:lnTo>
                  <a:pt x="107567" y="448979"/>
                </a:lnTo>
                <a:lnTo>
                  <a:pt x="130808" y="492865"/>
                </a:lnTo>
                <a:lnTo>
                  <a:pt x="155293" y="535983"/>
                </a:lnTo>
                <a:lnTo>
                  <a:pt x="180842" y="578446"/>
                </a:lnTo>
                <a:lnTo>
                  <a:pt x="207274" y="620366"/>
                </a:lnTo>
                <a:lnTo>
                  <a:pt x="234409" y="661857"/>
                </a:lnTo>
                <a:lnTo>
                  <a:pt x="262066" y="703032"/>
                </a:lnTo>
                <a:lnTo>
                  <a:pt x="290064" y="744004"/>
                </a:lnTo>
                <a:lnTo>
                  <a:pt x="346367" y="825792"/>
                </a:lnTo>
                <a:lnTo>
                  <a:pt x="374309" y="866834"/>
                </a:lnTo>
                <a:lnTo>
                  <a:pt x="404099" y="911469"/>
                </a:lnTo>
                <a:lnTo>
                  <a:pt x="410963" y="911655"/>
                </a:lnTo>
                <a:lnTo>
                  <a:pt x="425618" y="916485"/>
                </a:lnTo>
                <a:lnTo>
                  <a:pt x="481931" y="916485"/>
                </a:lnTo>
                <a:lnTo>
                  <a:pt x="463463" y="933018"/>
                </a:lnTo>
                <a:lnTo>
                  <a:pt x="438416" y="947235"/>
                </a:lnTo>
                <a:lnTo>
                  <a:pt x="413351" y="949644"/>
                </a:lnTo>
                <a:close/>
              </a:path>
              <a:path w="746759" h="949960">
                <a:moveTo>
                  <a:pt x="443242" y="479752"/>
                </a:moveTo>
                <a:lnTo>
                  <a:pt x="429358" y="428895"/>
                </a:lnTo>
                <a:lnTo>
                  <a:pt x="411902" y="380687"/>
                </a:lnTo>
                <a:lnTo>
                  <a:pt x="391175" y="334889"/>
                </a:lnTo>
                <a:lnTo>
                  <a:pt x="367479" y="291261"/>
                </a:lnTo>
                <a:lnTo>
                  <a:pt x="341118" y="249563"/>
                </a:lnTo>
                <a:lnTo>
                  <a:pt x="312393" y="209553"/>
                </a:lnTo>
                <a:lnTo>
                  <a:pt x="281607" y="170993"/>
                </a:lnTo>
                <a:lnTo>
                  <a:pt x="249062" y="133643"/>
                </a:lnTo>
                <a:lnTo>
                  <a:pt x="215060" y="97262"/>
                </a:lnTo>
                <a:lnTo>
                  <a:pt x="186398" y="71882"/>
                </a:lnTo>
                <a:lnTo>
                  <a:pt x="154397" y="50821"/>
                </a:lnTo>
                <a:lnTo>
                  <a:pt x="111683" y="33460"/>
                </a:lnTo>
                <a:lnTo>
                  <a:pt x="173392" y="33460"/>
                </a:lnTo>
                <a:lnTo>
                  <a:pt x="206570" y="55868"/>
                </a:lnTo>
                <a:lnTo>
                  <a:pt x="266309" y="112955"/>
                </a:lnTo>
                <a:lnTo>
                  <a:pt x="299705" y="150661"/>
                </a:lnTo>
                <a:lnTo>
                  <a:pt x="330933" y="189980"/>
                </a:lnTo>
                <a:lnTo>
                  <a:pt x="359910" y="230942"/>
                </a:lnTo>
                <a:lnTo>
                  <a:pt x="386550" y="273581"/>
                </a:lnTo>
                <a:lnTo>
                  <a:pt x="410769" y="317930"/>
                </a:lnTo>
                <a:lnTo>
                  <a:pt x="432482" y="364020"/>
                </a:lnTo>
                <a:lnTo>
                  <a:pt x="438053" y="376095"/>
                </a:lnTo>
                <a:lnTo>
                  <a:pt x="444077" y="387891"/>
                </a:lnTo>
                <a:lnTo>
                  <a:pt x="450379" y="399548"/>
                </a:lnTo>
                <a:lnTo>
                  <a:pt x="456785" y="411204"/>
                </a:lnTo>
                <a:lnTo>
                  <a:pt x="457341" y="412319"/>
                </a:lnTo>
                <a:lnTo>
                  <a:pt x="499314" y="412319"/>
                </a:lnTo>
                <a:lnTo>
                  <a:pt x="497322" y="419041"/>
                </a:lnTo>
                <a:lnTo>
                  <a:pt x="485423" y="442227"/>
                </a:lnTo>
                <a:lnTo>
                  <a:pt x="467924" y="462348"/>
                </a:lnTo>
                <a:lnTo>
                  <a:pt x="443242" y="479752"/>
                </a:lnTo>
                <a:close/>
              </a:path>
              <a:path w="746759" h="949960">
                <a:moveTo>
                  <a:pt x="499369" y="412133"/>
                </a:moveTo>
                <a:lnTo>
                  <a:pt x="465504" y="412133"/>
                </a:lnTo>
                <a:lnTo>
                  <a:pt x="478658" y="365080"/>
                </a:lnTo>
                <a:lnTo>
                  <a:pt x="491568" y="317834"/>
                </a:lnTo>
                <a:lnTo>
                  <a:pt x="505314" y="270833"/>
                </a:lnTo>
                <a:lnTo>
                  <a:pt x="520972" y="224511"/>
                </a:lnTo>
                <a:lnTo>
                  <a:pt x="544912" y="173208"/>
                </a:lnTo>
                <a:lnTo>
                  <a:pt x="573496" y="145956"/>
                </a:lnTo>
                <a:lnTo>
                  <a:pt x="614497" y="137129"/>
                </a:lnTo>
                <a:lnTo>
                  <a:pt x="675691" y="141102"/>
                </a:lnTo>
                <a:lnTo>
                  <a:pt x="705303" y="149053"/>
                </a:lnTo>
                <a:lnTo>
                  <a:pt x="727263" y="164857"/>
                </a:lnTo>
                <a:lnTo>
                  <a:pt x="730569" y="170456"/>
                </a:lnTo>
                <a:lnTo>
                  <a:pt x="663099" y="170456"/>
                </a:lnTo>
                <a:lnTo>
                  <a:pt x="622355" y="172241"/>
                </a:lnTo>
                <a:lnTo>
                  <a:pt x="585090" y="188551"/>
                </a:lnTo>
                <a:lnTo>
                  <a:pt x="544388" y="260285"/>
                </a:lnTo>
                <a:lnTo>
                  <a:pt x="529506" y="303763"/>
                </a:lnTo>
                <a:lnTo>
                  <a:pt x="516433" y="347832"/>
                </a:lnTo>
                <a:lnTo>
                  <a:pt x="505204" y="392442"/>
                </a:lnTo>
                <a:lnTo>
                  <a:pt x="499369" y="412133"/>
                </a:lnTo>
                <a:close/>
              </a:path>
              <a:path w="746759" h="949960">
                <a:moveTo>
                  <a:pt x="481931" y="916485"/>
                </a:moveTo>
                <a:lnTo>
                  <a:pt x="425618" y="916485"/>
                </a:lnTo>
                <a:lnTo>
                  <a:pt x="440152" y="903882"/>
                </a:lnTo>
                <a:lnTo>
                  <a:pt x="455903" y="890478"/>
                </a:lnTo>
                <a:lnTo>
                  <a:pt x="472002" y="876098"/>
                </a:lnTo>
                <a:lnTo>
                  <a:pt x="520330" y="822439"/>
                </a:lnTo>
                <a:lnTo>
                  <a:pt x="549821" y="782798"/>
                </a:lnTo>
                <a:lnTo>
                  <a:pt x="576283" y="741759"/>
                </a:lnTo>
                <a:lnTo>
                  <a:pt x="599943" y="699433"/>
                </a:lnTo>
                <a:lnTo>
                  <a:pt x="621030" y="655931"/>
                </a:lnTo>
                <a:lnTo>
                  <a:pt x="639773" y="611365"/>
                </a:lnTo>
                <a:lnTo>
                  <a:pt x="656398" y="565845"/>
                </a:lnTo>
                <a:lnTo>
                  <a:pt x="671135" y="519485"/>
                </a:lnTo>
                <a:lnTo>
                  <a:pt x="684213" y="472394"/>
                </a:lnTo>
                <a:lnTo>
                  <a:pt x="695858" y="424684"/>
                </a:lnTo>
                <a:lnTo>
                  <a:pt x="706300" y="376466"/>
                </a:lnTo>
                <a:lnTo>
                  <a:pt x="715112" y="304343"/>
                </a:lnTo>
                <a:lnTo>
                  <a:pt x="717246" y="231384"/>
                </a:lnTo>
                <a:lnTo>
                  <a:pt x="715895" y="218932"/>
                </a:lnTo>
                <a:lnTo>
                  <a:pt x="711866" y="206027"/>
                </a:lnTo>
                <a:lnTo>
                  <a:pt x="705611" y="194237"/>
                </a:lnTo>
                <a:lnTo>
                  <a:pt x="697581" y="185129"/>
                </a:lnTo>
                <a:lnTo>
                  <a:pt x="663099" y="170456"/>
                </a:lnTo>
                <a:lnTo>
                  <a:pt x="730569" y="170456"/>
                </a:lnTo>
                <a:lnTo>
                  <a:pt x="741015" y="188150"/>
                </a:lnTo>
                <a:lnTo>
                  <a:pt x="746000" y="218566"/>
                </a:lnTo>
                <a:lnTo>
                  <a:pt x="746229" y="260822"/>
                </a:lnTo>
                <a:lnTo>
                  <a:pt x="745189" y="303182"/>
                </a:lnTo>
                <a:lnTo>
                  <a:pt x="741957" y="345264"/>
                </a:lnTo>
                <a:lnTo>
                  <a:pt x="735612" y="386683"/>
                </a:lnTo>
                <a:lnTo>
                  <a:pt x="724780" y="437213"/>
                </a:lnTo>
                <a:lnTo>
                  <a:pt x="712691" y="487286"/>
                </a:lnTo>
                <a:lnTo>
                  <a:pt x="699069" y="536768"/>
                </a:lnTo>
                <a:lnTo>
                  <a:pt x="683635" y="585526"/>
                </a:lnTo>
                <a:lnTo>
                  <a:pt x="666114" y="633426"/>
                </a:lnTo>
                <a:lnTo>
                  <a:pt x="646227" y="680333"/>
                </a:lnTo>
                <a:lnTo>
                  <a:pt x="623697" y="726115"/>
                </a:lnTo>
                <a:lnTo>
                  <a:pt x="598248" y="770637"/>
                </a:lnTo>
                <a:lnTo>
                  <a:pt x="569603" y="813766"/>
                </a:lnTo>
                <a:lnTo>
                  <a:pt x="537483" y="855368"/>
                </a:lnTo>
                <a:lnTo>
                  <a:pt x="502143" y="896004"/>
                </a:lnTo>
                <a:lnTo>
                  <a:pt x="483377" y="915190"/>
                </a:lnTo>
                <a:lnTo>
                  <a:pt x="481931" y="916485"/>
                </a:lnTo>
                <a:close/>
              </a:path>
              <a:path w="746759" h="949960">
                <a:moveTo>
                  <a:pt x="499314" y="412319"/>
                </a:moveTo>
                <a:lnTo>
                  <a:pt x="457341" y="412319"/>
                </a:lnTo>
                <a:lnTo>
                  <a:pt x="461608" y="411762"/>
                </a:lnTo>
                <a:lnTo>
                  <a:pt x="465504" y="412133"/>
                </a:lnTo>
                <a:lnTo>
                  <a:pt x="499369" y="412133"/>
                </a:lnTo>
                <a:lnTo>
                  <a:pt x="499314" y="412319"/>
                </a:lnTo>
                <a:close/>
              </a:path>
            </a:pathLst>
          </a:custGeom>
          <a:solidFill>
            <a:srgbClr val="D0A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p:nvPr/>
        </p:nvSpPr>
        <p:spPr>
          <a:xfrm>
            <a:off x="1013524" y="844795"/>
            <a:ext cx="372110" cy="1060027"/>
          </a:xfrm>
          <a:custGeom>
            <a:avLst/>
            <a:gdLst/>
            <a:ahLst/>
            <a:cxnLst/>
            <a:rect l="l" t="t" r="r" b="b"/>
            <a:pathLst>
              <a:path w="558164" h="1590039">
                <a:moveTo>
                  <a:pt x="300887" y="1589577"/>
                </a:moveTo>
                <a:lnTo>
                  <a:pt x="291062" y="1588869"/>
                </a:lnTo>
                <a:lnTo>
                  <a:pt x="284670" y="1581104"/>
                </a:lnTo>
                <a:lnTo>
                  <a:pt x="280425" y="1569617"/>
                </a:lnTo>
                <a:lnTo>
                  <a:pt x="277043" y="1557744"/>
                </a:lnTo>
                <a:lnTo>
                  <a:pt x="265763" y="1520654"/>
                </a:lnTo>
                <a:lnTo>
                  <a:pt x="254818" y="1483475"/>
                </a:lnTo>
                <a:lnTo>
                  <a:pt x="244700" y="1445889"/>
                </a:lnTo>
                <a:lnTo>
                  <a:pt x="236114" y="1408505"/>
                </a:lnTo>
                <a:lnTo>
                  <a:pt x="223921" y="1363149"/>
                </a:lnTo>
                <a:lnTo>
                  <a:pt x="207060" y="1320338"/>
                </a:lnTo>
                <a:lnTo>
                  <a:pt x="186044" y="1279737"/>
                </a:lnTo>
                <a:lnTo>
                  <a:pt x="161388" y="1241015"/>
                </a:lnTo>
                <a:lnTo>
                  <a:pt x="133605" y="1203839"/>
                </a:lnTo>
                <a:lnTo>
                  <a:pt x="70099" y="1166482"/>
                </a:lnTo>
                <a:lnTo>
                  <a:pt x="24899" y="1153843"/>
                </a:lnTo>
                <a:lnTo>
                  <a:pt x="6544" y="1149372"/>
                </a:lnTo>
                <a:lnTo>
                  <a:pt x="0" y="1137177"/>
                </a:lnTo>
                <a:lnTo>
                  <a:pt x="4121" y="1122455"/>
                </a:lnTo>
                <a:lnTo>
                  <a:pt x="17765" y="1110400"/>
                </a:lnTo>
                <a:lnTo>
                  <a:pt x="23975" y="1106304"/>
                </a:lnTo>
                <a:lnTo>
                  <a:pt x="68832" y="1075759"/>
                </a:lnTo>
                <a:lnTo>
                  <a:pt x="108849" y="1042054"/>
                </a:lnTo>
                <a:lnTo>
                  <a:pt x="139719" y="1003012"/>
                </a:lnTo>
                <a:lnTo>
                  <a:pt x="162767" y="959543"/>
                </a:lnTo>
                <a:lnTo>
                  <a:pt x="179425" y="912356"/>
                </a:lnTo>
                <a:lnTo>
                  <a:pt x="191055" y="862292"/>
                </a:lnTo>
                <a:lnTo>
                  <a:pt x="202484" y="799469"/>
                </a:lnTo>
                <a:lnTo>
                  <a:pt x="208243" y="768023"/>
                </a:lnTo>
                <a:lnTo>
                  <a:pt x="216776" y="728407"/>
                </a:lnTo>
                <a:lnTo>
                  <a:pt x="235175" y="719279"/>
                </a:lnTo>
                <a:lnTo>
                  <a:pt x="246029" y="731936"/>
                </a:lnTo>
                <a:lnTo>
                  <a:pt x="250758" y="767169"/>
                </a:lnTo>
                <a:lnTo>
                  <a:pt x="253496" y="817051"/>
                </a:lnTo>
                <a:lnTo>
                  <a:pt x="263020" y="864632"/>
                </a:lnTo>
                <a:lnTo>
                  <a:pt x="274849" y="899228"/>
                </a:lnTo>
                <a:lnTo>
                  <a:pt x="226821" y="899228"/>
                </a:lnTo>
                <a:lnTo>
                  <a:pt x="217427" y="902540"/>
                </a:lnTo>
                <a:lnTo>
                  <a:pt x="211519" y="911539"/>
                </a:lnTo>
                <a:lnTo>
                  <a:pt x="196276" y="958444"/>
                </a:lnTo>
                <a:lnTo>
                  <a:pt x="175454" y="1001717"/>
                </a:lnTo>
                <a:lnTo>
                  <a:pt x="148567" y="1041143"/>
                </a:lnTo>
                <a:lnTo>
                  <a:pt x="115129" y="1076506"/>
                </a:lnTo>
                <a:lnTo>
                  <a:pt x="74652" y="1107592"/>
                </a:lnTo>
                <a:lnTo>
                  <a:pt x="68600" y="1114660"/>
                </a:lnTo>
                <a:lnTo>
                  <a:pt x="67213" y="1123274"/>
                </a:lnTo>
                <a:lnTo>
                  <a:pt x="70296" y="1131396"/>
                </a:lnTo>
                <a:lnTo>
                  <a:pt x="77656" y="1136990"/>
                </a:lnTo>
                <a:lnTo>
                  <a:pt x="81036" y="1138301"/>
                </a:lnTo>
                <a:lnTo>
                  <a:pt x="84039" y="1139612"/>
                </a:lnTo>
                <a:lnTo>
                  <a:pt x="87231" y="1141297"/>
                </a:lnTo>
                <a:lnTo>
                  <a:pt x="121495" y="1157962"/>
                </a:lnTo>
                <a:lnTo>
                  <a:pt x="137553" y="1167471"/>
                </a:lnTo>
                <a:lnTo>
                  <a:pt x="169901" y="1200808"/>
                </a:lnTo>
                <a:lnTo>
                  <a:pt x="202340" y="1247691"/>
                </a:lnTo>
                <a:lnTo>
                  <a:pt x="223113" y="1287552"/>
                </a:lnTo>
                <a:lnTo>
                  <a:pt x="242122" y="1332106"/>
                </a:lnTo>
                <a:lnTo>
                  <a:pt x="249778" y="1340819"/>
                </a:lnTo>
                <a:lnTo>
                  <a:pt x="260286" y="1342405"/>
                </a:lnTo>
                <a:lnTo>
                  <a:pt x="307244" y="1342405"/>
                </a:lnTo>
                <a:lnTo>
                  <a:pt x="307252" y="1343548"/>
                </a:lnTo>
                <a:lnTo>
                  <a:pt x="308853" y="1394714"/>
                </a:lnTo>
                <a:lnTo>
                  <a:pt x="311150" y="1446122"/>
                </a:lnTo>
                <a:lnTo>
                  <a:pt x="313551" y="1497055"/>
                </a:lnTo>
                <a:lnTo>
                  <a:pt x="315531" y="1548194"/>
                </a:lnTo>
                <a:lnTo>
                  <a:pt x="316860" y="1561006"/>
                </a:lnTo>
                <a:lnTo>
                  <a:pt x="317432" y="1573309"/>
                </a:lnTo>
                <a:lnTo>
                  <a:pt x="313392" y="1583400"/>
                </a:lnTo>
                <a:lnTo>
                  <a:pt x="300887" y="1589577"/>
                </a:lnTo>
                <a:close/>
              </a:path>
              <a:path w="558164" h="1590039">
                <a:moveTo>
                  <a:pt x="307244" y="1342405"/>
                </a:moveTo>
                <a:lnTo>
                  <a:pt x="260286" y="1342405"/>
                </a:lnTo>
                <a:lnTo>
                  <a:pt x="269738" y="1337531"/>
                </a:lnTo>
                <a:lnTo>
                  <a:pt x="274227" y="1326863"/>
                </a:lnTo>
                <a:lnTo>
                  <a:pt x="277374" y="1279737"/>
                </a:lnTo>
                <a:lnTo>
                  <a:pt x="287823" y="1214109"/>
                </a:lnTo>
                <a:lnTo>
                  <a:pt x="305698" y="1167746"/>
                </a:lnTo>
                <a:lnTo>
                  <a:pt x="334308" y="1127353"/>
                </a:lnTo>
                <a:lnTo>
                  <a:pt x="375610" y="1094297"/>
                </a:lnTo>
                <a:lnTo>
                  <a:pt x="382366" y="1086982"/>
                </a:lnTo>
                <a:lnTo>
                  <a:pt x="383706" y="1078099"/>
                </a:lnTo>
                <a:lnTo>
                  <a:pt x="380154" y="1069778"/>
                </a:lnTo>
                <a:lnTo>
                  <a:pt x="372042" y="1064336"/>
                </a:lnTo>
                <a:lnTo>
                  <a:pt x="322903" y="1039257"/>
                </a:lnTo>
                <a:lnTo>
                  <a:pt x="287862" y="1003012"/>
                </a:lnTo>
                <a:lnTo>
                  <a:pt x="262712" y="958902"/>
                </a:lnTo>
                <a:lnTo>
                  <a:pt x="243248" y="910229"/>
                </a:lnTo>
                <a:lnTo>
                  <a:pt x="236495" y="901744"/>
                </a:lnTo>
                <a:lnTo>
                  <a:pt x="226821" y="899228"/>
                </a:lnTo>
                <a:lnTo>
                  <a:pt x="274849" y="899228"/>
                </a:lnTo>
                <a:lnTo>
                  <a:pt x="278618" y="910229"/>
                </a:lnTo>
                <a:lnTo>
                  <a:pt x="299470" y="953935"/>
                </a:lnTo>
                <a:lnTo>
                  <a:pt x="324918" y="996177"/>
                </a:lnTo>
                <a:lnTo>
                  <a:pt x="376493" y="1027246"/>
                </a:lnTo>
                <a:lnTo>
                  <a:pt x="454088" y="1049918"/>
                </a:lnTo>
                <a:lnTo>
                  <a:pt x="461785" y="1052352"/>
                </a:lnTo>
                <a:lnTo>
                  <a:pt x="472674" y="1057970"/>
                </a:lnTo>
                <a:lnTo>
                  <a:pt x="473801" y="1063587"/>
                </a:lnTo>
                <a:lnTo>
                  <a:pt x="472425" y="1073857"/>
                </a:lnTo>
                <a:lnTo>
                  <a:pt x="465188" y="1084232"/>
                </a:lnTo>
                <a:lnTo>
                  <a:pt x="447848" y="1095660"/>
                </a:lnTo>
                <a:lnTo>
                  <a:pt x="416163" y="1109090"/>
                </a:lnTo>
                <a:lnTo>
                  <a:pt x="375384" y="1134680"/>
                </a:lnTo>
                <a:lnTo>
                  <a:pt x="344744" y="1166499"/>
                </a:lnTo>
                <a:lnTo>
                  <a:pt x="323566" y="1203855"/>
                </a:lnTo>
                <a:lnTo>
                  <a:pt x="311175" y="1246056"/>
                </a:lnTo>
                <a:lnTo>
                  <a:pt x="306894" y="1292409"/>
                </a:lnTo>
                <a:lnTo>
                  <a:pt x="307244" y="1342405"/>
                </a:lnTo>
                <a:close/>
              </a:path>
              <a:path w="558164" h="1590039">
                <a:moveTo>
                  <a:pt x="454463" y="512319"/>
                </a:moveTo>
                <a:lnTo>
                  <a:pt x="447563" y="506041"/>
                </a:lnTo>
                <a:lnTo>
                  <a:pt x="440241" y="499867"/>
                </a:lnTo>
                <a:lnTo>
                  <a:pt x="433975" y="493413"/>
                </a:lnTo>
                <a:lnTo>
                  <a:pt x="430244" y="486291"/>
                </a:lnTo>
                <a:lnTo>
                  <a:pt x="424180" y="459146"/>
                </a:lnTo>
                <a:lnTo>
                  <a:pt x="419049" y="431754"/>
                </a:lnTo>
                <a:lnTo>
                  <a:pt x="414165" y="404293"/>
                </a:lnTo>
                <a:lnTo>
                  <a:pt x="408841" y="376937"/>
                </a:lnTo>
                <a:lnTo>
                  <a:pt x="397250" y="339074"/>
                </a:lnTo>
                <a:lnTo>
                  <a:pt x="379341" y="314605"/>
                </a:lnTo>
                <a:lnTo>
                  <a:pt x="352103" y="300705"/>
                </a:lnTo>
                <a:lnTo>
                  <a:pt x="312527" y="294546"/>
                </a:lnTo>
                <a:lnTo>
                  <a:pt x="295336" y="291269"/>
                </a:lnTo>
                <a:lnTo>
                  <a:pt x="285257" y="283639"/>
                </a:lnTo>
                <a:lnTo>
                  <a:pt x="286231" y="274112"/>
                </a:lnTo>
                <a:lnTo>
                  <a:pt x="302201" y="265148"/>
                </a:lnTo>
                <a:lnTo>
                  <a:pt x="344740" y="237724"/>
                </a:lnTo>
                <a:lnTo>
                  <a:pt x="370329" y="200522"/>
                </a:lnTo>
                <a:lnTo>
                  <a:pt x="384337" y="156685"/>
                </a:lnTo>
                <a:lnTo>
                  <a:pt x="392131" y="109354"/>
                </a:lnTo>
                <a:lnTo>
                  <a:pt x="395748" y="56137"/>
                </a:lnTo>
                <a:lnTo>
                  <a:pt x="397388" y="36888"/>
                </a:lnTo>
                <a:lnTo>
                  <a:pt x="398708" y="27411"/>
                </a:lnTo>
                <a:lnTo>
                  <a:pt x="401190" y="15143"/>
                </a:lnTo>
                <a:lnTo>
                  <a:pt x="405150" y="4526"/>
                </a:lnTo>
                <a:lnTo>
                  <a:pt x="410906" y="0"/>
                </a:lnTo>
                <a:lnTo>
                  <a:pt x="415913" y="6173"/>
                </a:lnTo>
                <a:lnTo>
                  <a:pt x="419425" y="19755"/>
                </a:lnTo>
                <a:lnTo>
                  <a:pt x="421493" y="33336"/>
                </a:lnTo>
                <a:lnTo>
                  <a:pt x="422171" y="39510"/>
                </a:lnTo>
                <a:lnTo>
                  <a:pt x="429009" y="73393"/>
                </a:lnTo>
                <a:lnTo>
                  <a:pt x="435618" y="107365"/>
                </a:lnTo>
                <a:lnTo>
                  <a:pt x="443107" y="141020"/>
                </a:lnTo>
                <a:lnTo>
                  <a:pt x="447951" y="157852"/>
                </a:lnTo>
                <a:lnTo>
                  <a:pt x="413722" y="157852"/>
                </a:lnTo>
                <a:lnTo>
                  <a:pt x="397717" y="203167"/>
                </a:lnTo>
                <a:lnTo>
                  <a:pt x="378614" y="236404"/>
                </a:lnTo>
                <a:lnTo>
                  <a:pt x="362608" y="256862"/>
                </a:lnTo>
                <a:lnTo>
                  <a:pt x="355896" y="263837"/>
                </a:lnTo>
                <a:lnTo>
                  <a:pt x="375965" y="276974"/>
                </a:lnTo>
                <a:lnTo>
                  <a:pt x="401260" y="302223"/>
                </a:lnTo>
                <a:lnTo>
                  <a:pt x="422930" y="326771"/>
                </a:lnTo>
                <a:lnTo>
                  <a:pt x="432121" y="337801"/>
                </a:lnTo>
                <a:lnTo>
                  <a:pt x="457527" y="337801"/>
                </a:lnTo>
                <a:lnTo>
                  <a:pt x="456341" y="371132"/>
                </a:lnTo>
                <a:lnTo>
                  <a:pt x="458329" y="397616"/>
                </a:lnTo>
                <a:lnTo>
                  <a:pt x="460987" y="424030"/>
                </a:lnTo>
                <a:lnTo>
                  <a:pt x="463575" y="450444"/>
                </a:lnTo>
                <a:lnTo>
                  <a:pt x="465352" y="476929"/>
                </a:lnTo>
                <a:lnTo>
                  <a:pt x="464337" y="485697"/>
                </a:lnTo>
                <a:lnTo>
                  <a:pt x="461457" y="494554"/>
                </a:lnTo>
                <a:lnTo>
                  <a:pt x="457801" y="503445"/>
                </a:lnTo>
                <a:lnTo>
                  <a:pt x="454463" y="512319"/>
                </a:lnTo>
                <a:close/>
              </a:path>
              <a:path w="558164" h="1590039">
                <a:moveTo>
                  <a:pt x="457527" y="337801"/>
                </a:moveTo>
                <a:lnTo>
                  <a:pt x="432121" y="337801"/>
                </a:lnTo>
                <a:lnTo>
                  <a:pt x="437557" y="314134"/>
                </a:lnTo>
                <a:lnTo>
                  <a:pt x="446742" y="288203"/>
                </a:lnTo>
                <a:lnTo>
                  <a:pt x="461665" y="265256"/>
                </a:lnTo>
                <a:lnTo>
                  <a:pt x="484315" y="250542"/>
                </a:lnTo>
                <a:lnTo>
                  <a:pt x="458236" y="232136"/>
                </a:lnTo>
                <a:lnTo>
                  <a:pt x="437613" y="211149"/>
                </a:lnTo>
                <a:lnTo>
                  <a:pt x="422693" y="186686"/>
                </a:lnTo>
                <a:lnTo>
                  <a:pt x="413722" y="157852"/>
                </a:lnTo>
                <a:lnTo>
                  <a:pt x="447951" y="157852"/>
                </a:lnTo>
                <a:lnTo>
                  <a:pt x="452586" y="173956"/>
                </a:lnTo>
                <a:lnTo>
                  <a:pt x="467042" y="199999"/>
                </a:lnTo>
                <a:lnTo>
                  <a:pt x="488398" y="217843"/>
                </a:lnTo>
                <a:lnTo>
                  <a:pt x="514894" y="228911"/>
                </a:lnTo>
                <a:lnTo>
                  <a:pt x="544769" y="234626"/>
                </a:lnTo>
                <a:lnTo>
                  <a:pt x="544957" y="234626"/>
                </a:lnTo>
                <a:lnTo>
                  <a:pt x="553549" y="238651"/>
                </a:lnTo>
                <a:lnTo>
                  <a:pt x="558076" y="246329"/>
                </a:lnTo>
                <a:lnTo>
                  <a:pt x="557920" y="255270"/>
                </a:lnTo>
                <a:lnTo>
                  <a:pt x="552467" y="263088"/>
                </a:lnTo>
                <a:lnTo>
                  <a:pt x="550777" y="264398"/>
                </a:lnTo>
                <a:lnTo>
                  <a:pt x="536508" y="268705"/>
                </a:lnTo>
                <a:lnTo>
                  <a:pt x="531251" y="270016"/>
                </a:lnTo>
                <a:lnTo>
                  <a:pt x="492617" y="283366"/>
                </a:lnTo>
                <a:lnTo>
                  <a:pt x="469013" y="302106"/>
                </a:lnTo>
                <a:lnTo>
                  <a:pt x="457801" y="330080"/>
                </a:lnTo>
                <a:lnTo>
                  <a:pt x="457527" y="337801"/>
                </a:lnTo>
                <a:close/>
              </a:path>
            </a:pathLst>
          </a:custGeom>
          <a:solidFill>
            <a:srgbClr val="EDF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200" y="305185"/>
            <a:ext cx="7213600" cy="5588000"/>
          </a:xfrm>
          <a:prstGeom prst="rect">
            <a:avLst/>
          </a:prstGeom>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516" y="3196445"/>
            <a:ext cx="3160807" cy="2681500"/>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516" y="285043"/>
            <a:ext cx="2641600" cy="2641600"/>
          </a:xfrm>
          <a:prstGeom prst="rect">
            <a:avLst/>
          </a:prstGeom>
        </p:spPr>
      </p:pic>
    </p:spTree>
    <p:extLst>
      <p:ext uri="{BB962C8B-B14F-4D97-AF65-F5344CB8AC3E}">
        <p14:creationId xmlns:p14="http://schemas.microsoft.com/office/powerpoint/2010/main" val="7521671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381000"/>
            <a:ext cx="3994150" cy="5325533"/>
          </a:xfrm>
          <a:prstGeom prst="rect">
            <a:avLst/>
          </a:prstGeom>
        </p:spPr>
      </p:pic>
      <p:sp>
        <p:nvSpPr>
          <p:cNvPr id="4" name="Прямоугольник 3"/>
          <p:cNvSpPr/>
          <p:nvPr/>
        </p:nvSpPr>
        <p:spPr>
          <a:xfrm>
            <a:off x="4318000" y="279400"/>
            <a:ext cx="7620000" cy="61863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ГУБЕРНАТОР ПОДДЕРЖАЛ ПРЕДЛОЖЕНИЯ СОВЕТА МОЛОДЫХ ПЕДАГОГОВ КАЛИНИНГРАДСКОЙ ОБЛАСТИ</a:t>
            </a:r>
            <a:br>
              <a:rPr kumimoji="0" lang="ru-RU" sz="1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ru-RU" sz="1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r>
            <a:br>
              <a:rPr kumimoji="0" lang="ru-RU" sz="1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сентября состоялась встреча Антона Алиханова с молодёжью Калининградской области. Совет молодых педагогов Калининградской областной организации Общероссийского Профсоюза образования подготовил предложения по расширению существующих программ поддержки педагогических работников в регионе.</a:t>
            </a:r>
            <a:b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r>
            <a:b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С 2021 года установлена выплата 100 тысяч рублей молодым специалистам, впервые получившим высшее образование и трудоустроившимся в школу в первые три месяца после получения документа о высшем образовании. Считаем необходимым распространить эту выплату и на выпускников педагогических колледжей. Это бы стимулировало их трудоустройство в общеобразовательные организации.</a:t>
            </a:r>
            <a:b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r>
            <a:b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Во многих школах работают студенты выпускных курсов - законодательство даёт им такое право. Несправедливо, что они не могут получить эту выплату, окончив ВУЗ и продолжая работать в школе, уже осознанно оставшись в профессии. Необходимо распространить эту выплату и на тех, кто не получил её в 2021 году.</a:t>
            </a:r>
            <a:b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r>
            <a:b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С 2021 года введена такая мера социальной поддержки, как жилищный сертификат на приобретение жилого помещения. Мы предлагаем увеличить возраст учителей, которые могут претендовать на получение сертификата до 45 лет включительно. Это достаточно опытная и активная категория учителей, которые могут эффективно и качественно работать ещё долгие годы.</a:t>
            </a:r>
            <a:b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r>
            <a:b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На сегодняшний день учителя, преподающие русский язык и литературу, математику, физику, химию, биологию, информатику и ИКТ, иностранные языки – предметы, на которые приходится наибольшее количество вакансий в школах региона, могут воспользоваться сертификатом. Но не менее «дефицитными» являются и учителя начальных классов, часто они ведут сразу два класса, работают в две смены. В сегодняшних условиях возросла дополнительная нагрузка на учителей истории в рамках дополнительных часов по патриотическому воспитанию и формированию гражданской позиции. Также перечень получателей сертификата необходимо включить учителей географии. На сегодняшний день имеются незакрытые вакансии по этим предметам. Мы предлагаем распространить программу на учителей начальных классов, истории, географии. Расширение категорий получателей жилищного сертификата позволит поднять статус педагогической профессии, привлечёт в образовательные учреждения учителей.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3"/>
              </a:rPr>
              <a:t/>
            </a:r>
            <a:b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3"/>
              </a:rPr>
            </a:br>
            <a:endPar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58328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7441" y="308798"/>
            <a:ext cx="10044263" cy="1314942"/>
          </a:xfrm>
        </p:spPr>
        <p:txBody>
          <a:bodyPr>
            <a:normAutofit/>
          </a:bodyPr>
          <a:lstStyle/>
          <a:p>
            <a:pPr algn="ctr"/>
            <a:r>
              <a:rPr lang="ru-RU" sz="3200" dirty="0" smtClean="0">
                <a:latin typeface="Century Gothic" panose="020B0502020202020204" pitchFamily="34" charset="0"/>
              </a:rPr>
              <a:t>ИТОГИ СТАТИСТИЧЕСКОГО ОТЧЁТА </a:t>
            </a:r>
            <a:endParaRPr lang="ru-RU" sz="3200" dirty="0">
              <a:latin typeface="Century Gothic" panose="020B0502020202020204" pitchFamily="34" charset="0"/>
            </a:endParaRPr>
          </a:p>
        </p:txBody>
      </p:sp>
      <p:graphicFrame>
        <p:nvGraphicFramePr>
          <p:cNvPr id="4" name="Объект 3"/>
          <p:cNvGraphicFramePr>
            <a:graphicFrameLocks noGrp="1"/>
          </p:cNvGraphicFramePr>
          <p:nvPr>
            <p:ph idx="1"/>
            <p:extLst/>
          </p:nvPr>
        </p:nvGraphicFramePr>
        <p:xfrm>
          <a:off x="2196547" y="2017643"/>
          <a:ext cx="9501809" cy="41048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48562" y="389601"/>
            <a:ext cx="1549794" cy="1153335"/>
          </a:xfrm>
          <a:prstGeom prst="rect">
            <a:avLst/>
          </a:prstGeom>
        </p:spPr>
      </p:pic>
      <p:pic>
        <p:nvPicPr>
          <p:cNvPr id="9" name="Рисунок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281" y="308798"/>
            <a:ext cx="1290320" cy="1290320"/>
          </a:xfrm>
          <a:prstGeom prst="rect">
            <a:avLst/>
          </a:prstGeom>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53921" y="4092600"/>
            <a:ext cx="1919080" cy="2765400"/>
          </a:xfrm>
          <a:prstGeom prst="rect">
            <a:avLst/>
          </a:prstGeom>
        </p:spPr>
      </p:pic>
      <p:sp>
        <p:nvSpPr>
          <p:cNvPr id="11" name="TextBox 10"/>
          <p:cNvSpPr txBox="1"/>
          <p:nvPr/>
        </p:nvSpPr>
        <p:spPr>
          <a:xfrm flipH="1">
            <a:off x="5744816" y="5937838"/>
            <a:ext cx="4244010"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П</a:t>
            </a:r>
            <a:r>
              <a:rPr kumimoji="0" lang="ru-RU" sz="14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ринято за 2022 год – 391 человек</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115 – студентов</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276 - работающих</a:t>
            </a:r>
            <a:endParaRPr kumimoji="0" lang="ru-RU"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732549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14514"/>
            <a:ext cx="4848301" cy="685800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3073400"/>
            <a:ext cx="5219700" cy="3479800"/>
          </a:xfrm>
          <a:prstGeom prst="rect">
            <a:avLst/>
          </a:prstGeom>
        </p:spPr>
      </p:pic>
      <p:pic>
        <p:nvPicPr>
          <p:cNvPr id="1026" name="Picture 2" descr="https://sch5-gusev.ru/wp-content/uploads/2021/04/12879/%D0%94%D0%B5%D0%BD%D1%8C-%D0%BE%D1%82%D0%BA%D1%80%D1%8B%D1%82%D1%8B%D1%85-%D0%B4%D0%B2%D0%B5%D1%80%D0%B5%D0%B9-%D0%B2-%D0%93%D0%91%D0%A3-%D0%9A%D0%9E-%D0%9F%D0%9E%D0%9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8801" y="228600"/>
            <a:ext cx="3809999" cy="198120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5"/>
          <a:stretch>
            <a:fillRect/>
          </a:stretch>
        </p:blipFill>
        <p:spPr>
          <a:xfrm>
            <a:off x="5537200" y="157763"/>
            <a:ext cx="1850341" cy="2052037"/>
          </a:xfrm>
          <a:prstGeom prst="rect">
            <a:avLst/>
          </a:prstGeom>
        </p:spPr>
      </p:pic>
    </p:spTree>
    <p:extLst>
      <p:ext uri="{BB962C8B-B14F-4D97-AF65-F5344CB8AC3E}">
        <p14:creationId xmlns:p14="http://schemas.microsoft.com/office/powerpoint/2010/main" val="24413862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09730" y="272256"/>
            <a:ext cx="7832034" cy="1508760"/>
          </a:xfrm>
        </p:spPr>
        <p:txBody>
          <a:bodyPr>
            <a:normAutofit/>
          </a:bodyPr>
          <a:lstStyle/>
          <a:p>
            <a:r>
              <a:rPr lang="ru-RU" sz="2800" dirty="0" err="1" smtClean="0">
                <a:latin typeface="Century Gothic" panose="020B0502020202020204" pitchFamily="34" charset="0"/>
              </a:rPr>
              <a:t>Цифровизация</a:t>
            </a:r>
            <a:r>
              <a:rPr lang="ru-RU" sz="2800" dirty="0" smtClean="0">
                <a:latin typeface="Century Gothic" panose="020B0502020202020204" pitchFamily="34" charset="0"/>
              </a:rPr>
              <a:t> профсоюза</a:t>
            </a:r>
            <a:endParaRPr lang="ru-RU" sz="2800" dirty="0">
              <a:latin typeface="Century Gothic" panose="020B0502020202020204" pitchFamily="34" charset="0"/>
            </a:endParaRPr>
          </a:p>
        </p:txBody>
      </p:sp>
      <p:pic>
        <p:nvPicPr>
          <p:cNvPr id="10" name="Объект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71394" y="308798"/>
            <a:ext cx="1976657" cy="1348867"/>
          </a:xfr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1" y="308798"/>
            <a:ext cx="1290320" cy="1290320"/>
          </a:xfrm>
          <a:prstGeom prst="rect">
            <a:avLst/>
          </a:prstGeom>
        </p:spPr>
      </p:pic>
      <p:sp>
        <p:nvSpPr>
          <p:cNvPr id="3" name="TextBox 2"/>
          <p:cNvSpPr txBox="1"/>
          <p:nvPr/>
        </p:nvSpPr>
        <p:spPr>
          <a:xfrm>
            <a:off x="1240971" y="2432957"/>
            <a:ext cx="9723665"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100% первичных профсоюзных организаций состоят на учёте в АИС «Единый реестр Общероссийского Профсоюза образования;</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100% ППО оформили заказ  на выпуск ЭПБ;</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ru-RU"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460027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09730" y="272256"/>
            <a:ext cx="7832034" cy="1508760"/>
          </a:xfrm>
        </p:spPr>
        <p:txBody>
          <a:bodyPr>
            <a:normAutofit/>
          </a:bodyPr>
          <a:lstStyle/>
          <a:p>
            <a:r>
              <a:rPr lang="ru-RU" sz="2800" dirty="0" smtClean="0">
                <a:latin typeface="Century Gothic" panose="020B0502020202020204" pitchFamily="34" charset="0"/>
              </a:rPr>
              <a:t>Информационная политика</a:t>
            </a:r>
            <a:endParaRPr lang="ru-RU" sz="2800" dirty="0">
              <a:latin typeface="Century Gothic" panose="020B0502020202020204" pitchFamily="34" charset="0"/>
            </a:endParaRPr>
          </a:p>
        </p:txBody>
      </p:sp>
      <p:pic>
        <p:nvPicPr>
          <p:cNvPr id="10" name="Объект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71394" y="308798"/>
            <a:ext cx="1976657" cy="1348867"/>
          </a:xfr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1" y="308798"/>
            <a:ext cx="1290320" cy="1290320"/>
          </a:xfrm>
          <a:prstGeom prst="rect">
            <a:avLst/>
          </a:prstGeom>
        </p:spPr>
      </p:pic>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l="30520" t="18615" r="17695" b="7215"/>
          <a:stretch/>
        </p:blipFill>
        <p:spPr>
          <a:xfrm>
            <a:off x="6334678" y="2220684"/>
            <a:ext cx="5208816" cy="4135577"/>
          </a:xfrm>
          <a:prstGeom prst="rect">
            <a:avLst/>
          </a:prstGeom>
        </p:spPr>
      </p:pic>
      <p:pic>
        <p:nvPicPr>
          <p:cNvPr id="6" name="Рисунок 5"/>
          <p:cNvPicPr>
            <a:picLocks noChangeAspect="1"/>
          </p:cNvPicPr>
          <p:nvPr/>
        </p:nvPicPr>
        <p:blipFill rotWithShape="1">
          <a:blip r:embed="rId5">
            <a:extLst>
              <a:ext uri="{28A0092B-C50C-407E-A947-70E740481C1C}">
                <a14:useLocalDpi xmlns:a14="http://schemas.microsoft.com/office/drawing/2010/main" val="0"/>
              </a:ext>
            </a:extLst>
          </a:blip>
          <a:srcRect l="26667" t="6296" r="13333" b="3333"/>
          <a:stretch/>
        </p:blipFill>
        <p:spPr>
          <a:xfrm>
            <a:off x="462281" y="2220684"/>
            <a:ext cx="4881336" cy="4135577"/>
          </a:xfrm>
          <a:prstGeom prst="rect">
            <a:avLst/>
          </a:prstGeom>
        </p:spPr>
      </p:pic>
      <p:pic>
        <p:nvPicPr>
          <p:cNvPr id="5" name="Рисунок 4"/>
          <p:cNvPicPr>
            <a:picLocks noChangeAspect="1"/>
          </p:cNvPicPr>
          <p:nvPr/>
        </p:nvPicPr>
        <p:blipFill>
          <a:blip r:embed="rId6"/>
          <a:stretch>
            <a:fillRect/>
          </a:stretch>
        </p:blipFill>
        <p:spPr>
          <a:xfrm>
            <a:off x="9697842" y="4457698"/>
            <a:ext cx="1723637" cy="1723637"/>
          </a:xfrm>
          <a:prstGeom prst="rect">
            <a:avLst/>
          </a:prstGeom>
        </p:spPr>
      </p:pic>
    </p:spTree>
    <p:extLst>
      <p:ext uri="{BB962C8B-B14F-4D97-AF65-F5344CB8AC3E}">
        <p14:creationId xmlns:p14="http://schemas.microsoft.com/office/powerpoint/2010/main" val="31934149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0800" y="177800"/>
            <a:ext cx="4040335" cy="6553200"/>
          </a:xfrm>
          <a:prstGeom prst="rect">
            <a:avLst/>
          </a:prstGeom>
        </p:spPr>
      </p:pic>
      <p:sp>
        <p:nvSpPr>
          <p:cNvPr id="3" name="TextBox 2"/>
          <p:cNvSpPr txBox="1"/>
          <p:nvPr/>
        </p:nvSpPr>
        <p:spPr>
          <a:xfrm>
            <a:off x="558801" y="431800"/>
            <a:ext cx="5588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44546A">
                    <a:lumMod val="75000"/>
                  </a:srgbClr>
                </a:solidFill>
                <a:effectLst/>
                <a:uLnTx/>
                <a:uFillTx/>
                <a:latin typeface="Segoe Script" panose="030B0504020000000003" pitchFamily="66" charset="0"/>
                <a:ea typeface="+mn-ea"/>
                <a:cs typeface="+mn-cs"/>
              </a:rPr>
              <a:t>СМИ</a:t>
            </a:r>
            <a:endParaRPr kumimoji="0" lang="ru-RU" sz="2400" b="0" i="0" u="none" strike="noStrike" kern="1200" cap="none" spc="0" normalizeH="0" baseline="0" noProof="0" dirty="0">
              <a:ln>
                <a:noFill/>
              </a:ln>
              <a:solidFill>
                <a:srgbClr val="44546A">
                  <a:lumMod val="75000"/>
                </a:srgbClr>
              </a:solidFill>
              <a:effectLst/>
              <a:uLnTx/>
              <a:uFillTx/>
              <a:latin typeface="Segoe Script" panose="030B0504020000000003"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44546A">
                    <a:lumMod val="75000"/>
                  </a:srgbClr>
                </a:solidFill>
                <a:effectLst/>
                <a:uLnTx/>
                <a:uFillTx/>
                <a:latin typeface="Segoe Script" panose="030B0504020000000003" pitchFamily="66" charset="0"/>
                <a:ea typeface="+mn-ea"/>
                <a:cs typeface="+mn-cs"/>
              </a:rPr>
              <a:t>-Публикации в Газете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44546A">
                    <a:lumMod val="75000"/>
                  </a:srgbClr>
                </a:solidFill>
                <a:effectLst/>
                <a:uLnTx/>
                <a:uFillTx/>
                <a:latin typeface="Segoe Script" panose="030B0504020000000003" pitchFamily="66" charset="0"/>
                <a:ea typeface="+mn-ea"/>
                <a:cs typeface="+mn-cs"/>
              </a:rPr>
              <a:t>«Мой Профсоюз</a:t>
            </a:r>
            <a:r>
              <a:rPr kumimoji="0" lang="ru-RU" sz="2400" b="0" i="0" u="none" strike="noStrike" kern="1200" cap="none" spc="0" normalizeH="0" baseline="0" noProof="0" dirty="0" smtClean="0">
                <a:ln>
                  <a:noFill/>
                </a:ln>
                <a:solidFill>
                  <a:srgbClr val="44546A">
                    <a:lumMod val="75000"/>
                  </a:srgbClr>
                </a:solidFill>
                <a:effectLst/>
                <a:uLnTx/>
                <a:uFillTx/>
                <a:latin typeface="Segoe Script" panose="030B0504020000000003" pitchFamily="66"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44546A">
                    <a:lumMod val="75000"/>
                  </a:srgbClr>
                </a:solidFill>
                <a:effectLst/>
                <a:uLnTx/>
                <a:uFillTx/>
                <a:latin typeface="Segoe Script" panose="030B0504020000000003" pitchFamily="66" charset="0"/>
                <a:ea typeface="+mn-ea"/>
                <a:cs typeface="+mn-cs"/>
              </a:rPr>
              <a:t>- Эфир на АВТОРАДИО</a:t>
            </a:r>
            <a:endParaRPr kumimoji="0" lang="ru-RU" sz="2400" b="0" i="0" u="none" strike="noStrike" kern="1200" cap="none" spc="0" normalizeH="0" baseline="0" noProof="0" dirty="0">
              <a:ln>
                <a:noFill/>
              </a:ln>
              <a:solidFill>
                <a:srgbClr val="44546A">
                  <a:lumMod val="75000"/>
                </a:srgbClr>
              </a:solidFill>
              <a:effectLst/>
              <a:uLnTx/>
              <a:uFillTx/>
              <a:latin typeface="Segoe Script" panose="030B0504020000000003"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44546A">
                    <a:lumMod val="75000"/>
                  </a:srgbClr>
                </a:solidFill>
                <a:effectLst/>
                <a:uLnTx/>
                <a:uFillTx/>
                <a:latin typeface="Segoe Script" panose="030B0504020000000003" pitchFamily="66" charset="0"/>
                <a:ea typeface="+mn-ea"/>
                <a:cs typeface="+mn-cs"/>
              </a:rPr>
              <a:t>-Эфир на телеканале Каскад </a:t>
            </a:r>
          </a:p>
        </p:txBody>
      </p:sp>
      <p:pic>
        <p:nvPicPr>
          <p:cNvPr id="4" name="Рисунок 3"/>
          <p:cNvPicPr>
            <a:picLocks noChangeAspect="1"/>
          </p:cNvPicPr>
          <p:nvPr/>
        </p:nvPicPr>
        <p:blipFill>
          <a:blip r:embed="rId3"/>
          <a:stretch>
            <a:fillRect/>
          </a:stretch>
        </p:blipFill>
        <p:spPr>
          <a:xfrm>
            <a:off x="406400" y="330200"/>
            <a:ext cx="755969" cy="841321"/>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400" y="2583597"/>
            <a:ext cx="6253316" cy="4038600"/>
          </a:xfrm>
          <a:prstGeom prst="rect">
            <a:avLst/>
          </a:prstGeom>
        </p:spPr>
      </p:pic>
    </p:spTree>
    <p:extLst>
      <p:ext uri="{BB962C8B-B14F-4D97-AF65-F5344CB8AC3E}">
        <p14:creationId xmlns:p14="http://schemas.microsoft.com/office/powerpoint/2010/main" val="34989247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773381" y="4478835"/>
            <a:ext cx="9448800" cy="1154546"/>
          </a:xfrm>
        </p:spPr>
        <p:txBody>
          <a:bodyPr>
            <a:normAutofit/>
          </a:bodyPr>
          <a:lstStyle/>
          <a:p>
            <a:r>
              <a:rPr lang="ru-RU" sz="4400" dirty="0" smtClean="0">
                <a:solidFill>
                  <a:schemeClr val="accent1">
                    <a:lumMod val="50000"/>
                  </a:schemeClr>
                </a:solidFill>
                <a:latin typeface="Century Gothic" panose="020B0502020202020204" pitchFamily="34" charset="0"/>
              </a:rPr>
              <a:t>ВАЖНЫЕ СОБЫТИЯ 2022 ГОДА</a:t>
            </a:r>
            <a:endParaRPr lang="ru-RU" sz="4400" dirty="0">
              <a:solidFill>
                <a:schemeClr val="accent1">
                  <a:lumMod val="50000"/>
                </a:schemeClr>
              </a:solidFill>
              <a:latin typeface="Century Gothic" panose="020B0502020202020204" pitchFamily="34"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2944" y="436324"/>
            <a:ext cx="5375563" cy="3423925"/>
          </a:xfrm>
          <a:prstGeom prst="rect">
            <a:avLst/>
          </a:prstGeom>
        </p:spPr>
      </p:pic>
    </p:spTree>
    <p:extLst>
      <p:ext uri="{BB962C8B-B14F-4D97-AF65-F5344CB8AC3E}">
        <p14:creationId xmlns:p14="http://schemas.microsoft.com/office/powerpoint/2010/main" val="36683828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126248" y="3962399"/>
            <a:ext cx="9430327" cy="2355272"/>
          </a:xfrm>
        </p:spPr>
        <p:txBody>
          <a:bodyPr>
            <a:normAutofit/>
          </a:bodyPr>
          <a:lstStyle/>
          <a:p>
            <a:r>
              <a:rPr lang="ru-RU" sz="5400" dirty="0" smtClean="0">
                <a:latin typeface="Monotype Corsiva" panose="03010101010201010101" pitchFamily="66" charset="0"/>
              </a:rPr>
              <a:t> </a:t>
            </a:r>
            <a:r>
              <a:rPr lang="ru-RU" sz="5400" b="1" dirty="0" smtClean="0">
                <a:solidFill>
                  <a:schemeClr val="accent1">
                    <a:lumMod val="50000"/>
                  </a:schemeClr>
                </a:solidFill>
                <a:latin typeface="Monotype Corsiva" panose="03010101010201010101" pitchFamily="66" charset="0"/>
              </a:rPr>
              <a:t>75 лет </a:t>
            </a:r>
          </a:p>
          <a:p>
            <a:r>
              <a:rPr lang="ru-RU" sz="4000" b="1" dirty="0" smtClean="0">
                <a:solidFill>
                  <a:schemeClr val="accent1">
                    <a:lumMod val="50000"/>
                  </a:schemeClr>
                </a:solidFill>
                <a:latin typeface="Monotype Corsiva" panose="03010101010201010101" pitchFamily="66" charset="0"/>
              </a:rPr>
              <a:t>Калининградской областной организации </a:t>
            </a:r>
          </a:p>
          <a:p>
            <a:r>
              <a:rPr lang="ru-RU" sz="4000" b="1" dirty="0" smtClean="0">
                <a:solidFill>
                  <a:schemeClr val="accent1">
                    <a:lumMod val="50000"/>
                  </a:schemeClr>
                </a:solidFill>
                <a:latin typeface="Monotype Corsiva" panose="03010101010201010101" pitchFamily="66" charset="0"/>
              </a:rPr>
              <a:t>Общероссийского Профсоюза образования</a:t>
            </a:r>
            <a:endParaRPr lang="ru-RU" sz="4000" b="1" dirty="0">
              <a:solidFill>
                <a:schemeClr val="accent1">
                  <a:lumMod val="50000"/>
                </a:schemeClr>
              </a:solidFill>
              <a:latin typeface="Monotype Corsiva" panose="03010101010201010101" pitchFamily="66"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0329" y="208743"/>
            <a:ext cx="6642167" cy="2968566"/>
          </a:xfrm>
          <a:prstGeom prst="rect">
            <a:avLst/>
          </a:prstGeom>
        </p:spPr>
      </p:pic>
    </p:spTree>
    <p:extLst>
      <p:ext uri="{BB962C8B-B14F-4D97-AF65-F5344CB8AC3E}">
        <p14:creationId xmlns:p14="http://schemas.microsoft.com/office/powerpoint/2010/main" val="14977056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4556828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18" y="0"/>
            <a:ext cx="10285964" cy="6858000"/>
          </a:xfrm>
          <a:prstGeom prst="rect">
            <a:avLst/>
          </a:prstGeom>
        </p:spPr>
      </p:pic>
    </p:spTree>
    <p:extLst>
      <p:ext uri="{BB962C8B-B14F-4D97-AF65-F5344CB8AC3E}">
        <p14:creationId xmlns:p14="http://schemas.microsoft.com/office/powerpoint/2010/main" val="13143539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887" y="0"/>
            <a:ext cx="10288225" cy="6858000"/>
          </a:xfrm>
          <a:prstGeom prst="rect">
            <a:avLst/>
          </a:prstGeom>
        </p:spPr>
      </p:pic>
    </p:spTree>
    <p:extLst>
      <p:ext uri="{BB962C8B-B14F-4D97-AF65-F5344CB8AC3E}">
        <p14:creationId xmlns:p14="http://schemas.microsoft.com/office/powerpoint/2010/main" val="16118264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7406339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09730" y="272256"/>
            <a:ext cx="7832034" cy="1508760"/>
          </a:xfrm>
        </p:spPr>
        <p:txBody>
          <a:bodyPr>
            <a:normAutofit/>
          </a:bodyPr>
          <a:lstStyle/>
          <a:p>
            <a:r>
              <a:rPr lang="ru-RU" sz="2800" dirty="0" smtClean="0">
                <a:latin typeface="Century Gothic" panose="020B0502020202020204" pitchFamily="34" charset="0"/>
              </a:rPr>
              <a:t>Социальное партнёрство</a:t>
            </a:r>
            <a:endParaRPr lang="ru-RU" sz="2800" dirty="0">
              <a:latin typeface="Century Gothic" panose="020B0502020202020204" pitchFamily="34" charset="0"/>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20794" y="462040"/>
            <a:ext cx="2041939" cy="1129192"/>
          </a:xfr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1" y="308798"/>
            <a:ext cx="1290320" cy="1290320"/>
          </a:xfrm>
          <a:prstGeom prst="rect">
            <a:avLst/>
          </a:prstGeom>
        </p:spPr>
      </p:pic>
      <p:sp>
        <p:nvSpPr>
          <p:cNvPr id="3" name="Прямоугольник 2"/>
          <p:cNvSpPr/>
          <p:nvPr/>
        </p:nvSpPr>
        <p:spPr>
          <a:xfrm>
            <a:off x="0" y="4961475"/>
            <a:ext cx="1202055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Продлено действие Отраслевого соглашения по образовательным организациям, находящимся в ведении Министерства образования Калининградской области, на 2023 – 2025 годы</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22 </a:t>
            </a:r>
            <a:r>
              <a:rPr kumimoji="0" lang="ru-RU"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декабря на заседании коллегии министерства образования подписано дополнительное соглашение между Калининградской областной организацией Общероссийского Профсоюза образования и Министерством образования Калининградской области.</a:t>
            </a: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5818" y="1987800"/>
            <a:ext cx="4253347" cy="2766891"/>
          </a:xfrm>
          <a:prstGeom prst="rect">
            <a:avLst/>
          </a:prstGeom>
        </p:spPr>
      </p:pic>
    </p:spTree>
    <p:extLst>
      <p:ext uri="{BB962C8B-B14F-4D97-AF65-F5344CB8AC3E}">
        <p14:creationId xmlns:p14="http://schemas.microsoft.com/office/powerpoint/2010/main" val="25393802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5023" y="1403925"/>
            <a:ext cx="3756977" cy="5310910"/>
          </a:xfrm>
          <a:prstGeom prst="rect">
            <a:avLst/>
          </a:prstGeom>
        </p:spPr>
      </p:pic>
      <p:sp>
        <p:nvSpPr>
          <p:cNvPr id="4" name="Прямоугольник 3"/>
          <p:cNvSpPr/>
          <p:nvPr/>
        </p:nvSpPr>
        <p:spPr>
          <a:xfrm>
            <a:off x="286716" y="58183"/>
            <a:ext cx="11794448"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a:t>
            </a:r>
            <a:r>
              <a:rPr kumimoji="0" lang="ru-RU" sz="18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       </a:t>
            </a:r>
            <a:r>
              <a:rPr kumimoji="0" lang="ru-RU" sz="18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Основная </a:t>
            </a:r>
            <a:r>
              <a:rPr kumimoji="0" lang="ru-RU"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цель диктанта </a:t>
            </a:r>
            <a:r>
              <a:rPr kumimoji="0" lang="ru-RU"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дальнейшее формирование корпоративной культуры Профсоюза, активное вовлечение в цифровую профсоюзную среду работников и обучающихся системы образования и пополнение у них багажа знаний об основных принципах нашей организации и направлениях профсоюзной деятельности</a:t>
            </a:r>
            <a:r>
              <a:rPr kumimoji="0" lang="ru-RU" sz="18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pic>
        <p:nvPicPr>
          <p:cNvPr id="5" name="Рисунок 4"/>
          <p:cNvPicPr>
            <a:picLocks noChangeAspect="1"/>
          </p:cNvPicPr>
          <p:nvPr/>
        </p:nvPicPr>
        <p:blipFill>
          <a:blip r:embed="rId3"/>
          <a:stretch>
            <a:fillRect/>
          </a:stretch>
        </p:blipFill>
        <p:spPr>
          <a:xfrm>
            <a:off x="142830" y="2107888"/>
            <a:ext cx="7922540" cy="4606947"/>
          </a:xfrm>
          <a:prstGeom prst="rect">
            <a:avLst/>
          </a:prstGeom>
        </p:spPr>
      </p:pic>
    </p:spTree>
    <p:extLst>
      <p:ext uri="{BB962C8B-B14F-4D97-AF65-F5344CB8AC3E}">
        <p14:creationId xmlns:p14="http://schemas.microsoft.com/office/powerpoint/2010/main" val="1875883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66" y="0"/>
            <a:ext cx="11972067" cy="6858000"/>
          </a:xfrm>
          <a:prstGeom prst="rect">
            <a:avLst/>
          </a:prstGeom>
        </p:spPr>
      </p:pic>
    </p:spTree>
    <p:extLst>
      <p:ext uri="{BB962C8B-B14F-4D97-AF65-F5344CB8AC3E}">
        <p14:creationId xmlns:p14="http://schemas.microsoft.com/office/powerpoint/2010/main" val="20907828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8691" y="5014406"/>
            <a:ext cx="11573164" cy="1325563"/>
          </a:xfrm>
        </p:spPr>
        <p:txBody>
          <a:bodyPr>
            <a:noAutofit/>
          </a:bodyPr>
          <a:lstStyle/>
          <a:p>
            <a:pPr algn="ctr">
              <a:lnSpc>
                <a:spcPct val="150000"/>
              </a:lnSpc>
            </a:pPr>
            <a:r>
              <a:rPr lang="ru-RU" sz="2000" dirty="0" smtClean="0">
                <a:latin typeface="Century Gothic" panose="020B0502020202020204" pitchFamily="34" charset="0"/>
              </a:rPr>
              <a:t>СМП КО</a:t>
            </a:r>
            <a:br>
              <a:rPr lang="ru-RU" sz="2000" dirty="0" smtClean="0">
                <a:latin typeface="Century Gothic" panose="020B0502020202020204" pitchFamily="34" charset="0"/>
              </a:rPr>
            </a:br>
            <a:r>
              <a:rPr lang="ru-RU" sz="2000" dirty="0" smtClean="0">
                <a:latin typeface="Century Gothic" panose="020B0502020202020204" pitchFamily="34" charset="0"/>
              </a:rPr>
              <a:t>МАОУ СОШ№38 г. Калининграда</a:t>
            </a:r>
            <a:br>
              <a:rPr lang="ru-RU" sz="2000" dirty="0" smtClean="0">
                <a:latin typeface="Century Gothic" panose="020B0502020202020204" pitchFamily="34" charset="0"/>
              </a:rPr>
            </a:br>
            <a:r>
              <a:rPr lang="ru-RU" sz="2000" dirty="0" smtClean="0">
                <a:latin typeface="Century Gothic" panose="020B0502020202020204" pitchFamily="34" charset="0"/>
              </a:rPr>
              <a:t>Детский сад «Сказка» г. Гвардейска</a:t>
            </a:r>
            <a:endParaRPr lang="ru-RU" sz="2000" dirty="0">
              <a:latin typeface="Century Gothic" panose="020B0502020202020204" pitchFamily="34"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8946" y="504824"/>
            <a:ext cx="8127677" cy="4351338"/>
          </a:xfrm>
        </p:spPr>
      </p:pic>
    </p:spTree>
    <p:extLst>
      <p:ext uri="{BB962C8B-B14F-4D97-AF65-F5344CB8AC3E}">
        <p14:creationId xmlns:p14="http://schemas.microsoft.com/office/powerpoint/2010/main" val="7037644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9080" y="3528291"/>
            <a:ext cx="6081615" cy="2928901"/>
          </a:xfrm>
          <a:prstGeom prst="rect">
            <a:avLst/>
          </a:prstGeo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8721"/>
          <a:stretch/>
        </p:blipFill>
        <p:spPr>
          <a:xfrm>
            <a:off x="100419" y="2225964"/>
            <a:ext cx="5576153" cy="2938137"/>
          </a:xfrm>
          <a:prstGeom prst="rect">
            <a:avLst/>
          </a:prstGeom>
        </p:spPr>
      </p:pic>
      <p:sp>
        <p:nvSpPr>
          <p:cNvPr id="4" name="TextBox 3"/>
          <p:cNvSpPr txBox="1"/>
          <p:nvPr/>
        </p:nvSpPr>
        <p:spPr>
          <a:xfrm flipH="1">
            <a:off x="4147126" y="628073"/>
            <a:ext cx="69549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8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ПОДЗАРЯДКА</a:t>
            </a:r>
            <a:endParaRPr kumimoji="0" lang="ru-RU"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Рисунок 4"/>
          <p:cNvPicPr>
            <a:picLocks noChangeAspect="1"/>
          </p:cNvPicPr>
          <p:nvPr/>
        </p:nvPicPr>
        <p:blipFill>
          <a:blip r:embed="rId4"/>
          <a:stretch>
            <a:fillRect/>
          </a:stretch>
        </p:blipFill>
        <p:spPr>
          <a:xfrm>
            <a:off x="1920718" y="191525"/>
            <a:ext cx="1533682" cy="1704091"/>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4674" y="663726"/>
            <a:ext cx="1701800" cy="1701800"/>
          </a:xfrm>
          <a:prstGeom prst="rect">
            <a:avLst/>
          </a:prstGeom>
        </p:spPr>
      </p:pic>
    </p:spTree>
    <p:extLst>
      <p:ext uri="{BB962C8B-B14F-4D97-AF65-F5344CB8AC3E}">
        <p14:creationId xmlns:p14="http://schemas.microsoft.com/office/powerpoint/2010/main" val="42431964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1600"/>
            <a:ext cx="9144000" cy="6858000"/>
          </a:xfrm>
          <a:prstGeom prst="rect">
            <a:avLst/>
          </a:prstGeom>
        </p:spPr>
      </p:pic>
    </p:spTree>
    <p:extLst>
      <p:ext uri="{BB962C8B-B14F-4D97-AF65-F5344CB8AC3E}">
        <p14:creationId xmlns:p14="http://schemas.microsoft.com/office/powerpoint/2010/main" val="10786616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63" y="101600"/>
            <a:ext cx="9363620" cy="5267036"/>
          </a:xfrm>
          <a:prstGeom prst="rect">
            <a:avLst/>
          </a:prstGeom>
        </p:spPr>
      </p:pic>
      <p:sp>
        <p:nvSpPr>
          <p:cNvPr id="3" name="Прямоугольник 2"/>
          <p:cNvSpPr/>
          <p:nvPr/>
        </p:nvSpPr>
        <p:spPr>
          <a:xfrm>
            <a:off x="7813964" y="277092"/>
            <a:ext cx="3897746" cy="55092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srgbClr val="1F497D">
                    <a:lumMod val="50000"/>
                  </a:srgbClr>
                </a:solidFill>
                <a:effectLst/>
                <a:uLnTx/>
                <a:uFillTx/>
                <a:latin typeface="Century Gothic" panose="020B0502020202020204" pitchFamily="34" charset="0"/>
                <a:ea typeface="+mn-ea"/>
                <a:cs typeface="+mn-cs"/>
              </a:rPr>
              <a:t>2 - </a:t>
            </a:r>
            <a:r>
              <a:rPr kumimoji="0" lang="ru-RU" sz="1600" b="1" i="0" u="none" strike="noStrike" kern="1200" cap="none" spc="0" normalizeH="0" baseline="0" noProof="0" dirty="0">
                <a:ln>
                  <a:noFill/>
                </a:ln>
                <a:solidFill>
                  <a:srgbClr val="1F497D">
                    <a:lumMod val="50000"/>
                  </a:srgbClr>
                </a:solidFill>
                <a:effectLst/>
                <a:uLnTx/>
                <a:uFillTx/>
                <a:latin typeface="Century Gothic" panose="020B0502020202020204" pitchFamily="34" charset="0"/>
                <a:ea typeface="+mn-ea"/>
                <a:cs typeface="+mn-cs"/>
              </a:rPr>
              <a:t>4 декабря в Москве </a:t>
            </a:r>
            <a:r>
              <a:rPr kumimoji="0" lang="ru-RU" sz="1600" b="1" i="0" u="none" strike="noStrike" kern="1200" cap="none" spc="0" normalizeH="0" baseline="0" noProof="0" dirty="0" smtClean="0">
                <a:ln>
                  <a:noFill/>
                </a:ln>
                <a:solidFill>
                  <a:srgbClr val="1F497D">
                    <a:lumMod val="50000"/>
                  </a:srgbClr>
                </a:solidFill>
                <a:effectLst/>
                <a:uLnTx/>
                <a:uFillTx/>
                <a:latin typeface="Century Gothic" panose="020B0502020202020204" pitchFamily="34" charset="0"/>
                <a:ea typeface="+mn-ea"/>
                <a:cs typeface="+mn-cs"/>
              </a:rPr>
              <a:t>проходил  </a:t>
            </a:r>
            <a:r>
              <a:rPr kumimoji="0" lang="ru-RU" sz="1600" b="1" i="0" u="none" strike="noStrike" kern="1200" cap="none" spc="0" normalizeH="0" baseline="0" noProof="0" dirty="0">
                <a:ln>
                  <a:noFill/>
                </a:ln>
                <a:solidFill>
                  <a:srgbClr val="1F497D">
                    <a:lumMod val="50000"/>
                  </a:srgbClr>
                </a:solidFill>
                <a:effectLst/>
                <a:uLnTx/>
                <a:uFillTx/>
                <a:latin typeface="Century Gothic" panose="020B0502020202020204" pitchFamily="34" charset="0"/>
                <a:ea typeface="+mn-ea"/>
                <a:cs typeface="+mn-cs"/>
              </a:rPr>
              <a:t>финал </a:t>
            </a:r>
            <a:endParaRPr kumimoji="0" lang="ru-RU" sz="1600" b="1" i="0" u="none" strike="noStrike" kern="1200" cap="none" spc="0" normalizeH="0" baseline="0" noProof="0" dirty="0" smtClean="0">
              <a:ln>
                <a:noFill/>
              </a:ln>
              <a:solidFill>
                <a:srgbClr val="1F497D">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srgbClr val="1F497D">
                    <a:lumMod val="50000"/>
                  </a:srgbClr>
                </a:solidFill>
                <a:effectLst/>
                <a:uLnTx/>
                <a:uFillTx/>
                <a:latin typeface="Century Gothic" panose="020B0502020202020204" pitchFamily="34" charset="0"/>
                <a:ea typeface="+mn-ea"/>
                <a:cs typeface="+mn-cs"/>
              </a:rPr>
              <a:t>II </a:t>
            </a:r>
            <a:r>
              <a:rPr kumimoji="0" lang="ru-RU" sz="1600" b="1" i="0" u="none" strike="noStrike" kern="1200" cap="none" spc="0" normalizeH="0" baseline="0" noProof="0" dirty="0">
                <a:ln>
                  <a:noFill/>
                </a:ln>
                <a:solidFill>
                  <a:srgbClr val="1F497D">
                    <a:lumMod val="50000"/>
                  </a:srgbClr>
                </a:solidFill>
                <a:effectLst/>
                <a:uLnTx/>
                <a:uFillTx/>
                <a:latin typeface="Century Gothic" panose="020B0502020202020204" pitchFamily="34" charset="0"/>
                <a:ea typeface="+mn-ea"/>
                <a:cs typeface="+mn-cs"/>
              </a:rPr>
              <a:t>Всероссийского конкурса-фестиваля педагогических работников «Виват, таланты!». </a:t>
            </a:r>
            <a:endParaRPr kumimoji="0" lang="ru-RU" sz="1600" b="1" i="0" u="none" strike="noStrike" kern="1200" cap="none" spc="0" normalizeH="0" baseline="0" noProof="0" dirty="0" smtClean="0">
              <a:ln>
                <a:noFill/>
              </a:ln>
              <a:solidFill>
                <a:srgbClr val="1F497D">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srgbClr val="1F497D">
                    <a:lumMod val="50000"/>
                  </a:srgbClr>
                </a:solidFill>
                <a:effectLst/>
                <a:uLnTx/>
                <a:uFillTx/>
                <a:latin typeface="Century Gothic" panose="020B0502020202020204" pitchFamily="34" charset="0"/>
                <a:ea typeface="+mn-ea"/>
                <a:cs typeface="+mn-cs"/>
              </a:rPr>
              <a:t>Тема </a:t>
            </a:r>
            <a:r>
              <a:rPr kumimoji="0" lang="ru-RU" sz="1600" b="1" i="0" u="none" strike="noStrike" kern="1200" cap="none" spc="0" normalizeH="0" baseline="0" noProof="0" dirty="0">
                <a:ln>
                  <a:noFill/>
                </a:ln>
                <a:solidFill>
                  <a:srgbClr val="1F497D">
                    <a:lumMod val="50000"/>
                  </a:srgbClr>
                </a:solidFill>
                <a:effectLst/>
                <a:uLnTx/>
                <a:uFillTx/>
                <a:latin typeface="Century Gothic" panose="020B0502020202020204" pitchFamily="34" charset="0"/>
                <a:ea typeface="+mn-ea"/>
                <a:cs typeface="+mn-cs"/>
              </a:rPr>
              <a:t>фестиваля в 2022 г</a:t>
            </a:r>
            <a:r>
              <a:rPr kumimoji="0" lang="ru-RU" sz="1600" b="1" i="0" u="none" strike="noStrike" kern="1200" cap="none" spc="0" normalizeH="0" baseline="0" noProof="0" dirty="0" smtClean="0">
                <a:ln>
                  <a:noFill/>
                </a:ln>
                <a:solidFill>
                  <a:srgbClr val="1F497D">
                    <a:lumMod val="50000"/>
                  </a:srgbClr>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srgbClr val="1F497D">
                    <a:lumMod val="50000"/>
                  </a:srgbClr>
                </a:solidFill>
                <a:effectLst/>
                <a:uLnTx/>
                <a:uFillTx/>
                <a:latin typeface="Century Gothic" panose="020B0502020202020204" pitchFamily="34" charset="0"/>
                <a:ea typeface="+mn-ea"/>
                <a:cs typeface="+mn-cs"/>
              </a:rPr>
              <a:t> </a:t>
            </a:r>
            <a:r>
              <a:rPr kumimoji="0" lang="ru-RU" sz="1600" b="1" i="0" u="none" strike="noStrike" kern="1200" cap="none" spc="0" normalizeH="0" baseline="0" noProof="0" dirty="0">
                <a:ln>
                  <a:noFill/>
                </a:ln>
                <a:solidFill>
                  <a:srgbClr val="1F497D">
                    <a:lumMod val="50000"/>
                  </a:srgbClr>
                </a:solidFill>
                <a:effectLst/>
                <a:uLnTx/>
                <a:uFillTx/>
                <a:latin typeface="Century Gothic" panose="020B0502020202020204" pitchFamily="34" charset="0"/>
                <a:ea typeface="+mn-ea"/>
                <a:cs typeface="+mn-cs"/>
              </a:rPr>
              <a:t>«С чего начинается Родина...» </a:t>
            </a:r>
            <a:endParaRPr kumimoji="0" lang="ru-RU" sz="1600" b="1" i="0" u="none" strike="noStrike" kern="1200" cap="none" spc="0" normalizeH="0" baseline="0" noProof="0" dirty="0" smtClean="0">
              <a:ln>
                <a:noFill/>
              </a:ln>
              <a:solidFill>
                <a:srgbClr val="1F497D">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smtClean="0">
              <a:ln>
                <a:noFill/>
              </a:ln>
              <a:solidFill>
                <a:srgbClr val="1F497D">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srgbClr val="1F497D">
                    <a:lumMod val="50000"/>
                  </a:srgbClr>
                </a:solidFill>
                <a:effectLst/>
                <a:uLnTx/>
                <a:uFillTx/>
                <a:latin typeface="Century Gothic" panose="020B0502020202020204" pitchFamily="34" charset="0"/>
                <a:ea typeface="+mn-ea"/>
                <a:cs typeface="+mn-cs"/>
              </a:rPr>
              <a:t>Финалисты от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srgbClr val="1F497D">
                    <a:lumMod val="50000"/>
                  </a:srgbClr>
                </a:solidFill>
                <a:effectLst/>
                <a:uLnTx/>
                <a:uFillTx/>
                <a:latin typeface="Century Gothic" panose="020B0502020202020204" pitchFamily="34" charset="0"/>
                <a:ea typeface="+mn-ea"/>
                <a:cs typeface="+mn-cs"/>
              </a:rPr>
              <a:t>Калининградской области:</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srgbClr val="1F497D">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srgbClr val="1F497D">
                    <a:lumMod val="50000"/>
                  </a:srgbClr>
                </a:solidFill>
                <a:effectLst/>
                <a:uLnTx/>
                <a:uFillTx/>
                <a:latin typeface="Century Gothic" panose="020B0502020202020204" pitchFamily="34" charset="0"/>
                <a:ea typeface="+mn-ea"/>
                <a:cs typeface="+mn-cs"/>
              </a:rPr>
              <a:t>Надежда Владимировна Тимофеева,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srgbClr val="1F497D">
                    <a:lumMod val="50000"/>
                  </a:srgbClr>
                </a:solidFill>
                <a:effectLst/>
                <a:uLnTx/>
                <a:uFillTx/>
                <a:latin typeface="Century Gothic" panose="020B0502020202020204" pitchFamily="34" charset="0"/>
                <a:ea typeface="+mn-ea"/>
                <a:cs typeface="+mn-cs"/>
              </a:rPr>
              <a:t>Горбатенко Ольга Александровна, Евстратова Евгения Сергеевна, танцевальный коллектив «Сплетение» («</a:t>
            </a:r>
            <a:r>
              <a:rPr kumimoji="0" lang="ru-RU" sz="1600" b="0" i="0" u="none" strike="noStrike" kern="1200" cap="none" spc="0" normalizeH="0" baseline="0" noProof="0" dirty="0" err="1">
                <a:ln>
                  <a:noFill/>
                </a:ln>
                <a:solidFill>
                  <a:srgbClr val="1F497D">
                    <a:lumMod val="50000"/>
                  </a:srgbClr>
                </a:solidFill>
                <a:effectLst/>
                <a:uLnTx/>
                <a:uFillTx/>
                <a:latin typeface="Century Gothic" panose="020B0502020202020204" pitchFamily="34" charset="0"/>
                <a:ea typeface="+mn-ea"/>
                <a:cs typeface="+mn-cs"/>
              </a:rPr>
              <a:t>Полесская</a:t>
            </a:r>
            <a:r>
              <a:rPr kumimoji="0" lang="ru-RU" sz="1600" b="0" i="0" u="none" strike="noStrike" kern="1200" cap="none" spc="0" normalizeH="0" baseline="0" noProof="0" dirty="0">
                <a:ln>
                  <a:noFill/>
                </a:ln>
                <a:solidFill>
                  <a:srgbClr val="1F497D">
                    <a:lumMod val="50000"/>
                  </a:srgbClr>
                </a:solidFill>
                <a:effectLst/>
                <a:uLnTx/>
                <a:uFillTx/>
                <a:latin typeface="Century Gothic" panose="020B0502020202020204" pitchFamily="34" charset="0"/>
                <a:ea typeface="+mn-ea"/>
                <a:cs typeface="+mn-cs"/>
              </a:rPr>
              <a:t> </a:t>
            </a:r>
            <a:r>
              <a:rPr kumimoji="0" lang="ru-RU" sz="1600" b="0" i="0" u="none" strike="noStrike" kern="1200" cap="none" spc="0" normalizeH="0" baseline="0" noProof="0" dirty="0" smtClean="0">
                <a:ln>
                  <a:noFill/>
                </a:ln>
                <a:solidFill>
                  <a:srgbClr val="1F497D">
                    <a:lumMod val="50000"/>
                  </a:srgbClr>
                </a:solidFill>
                <a:effectLst/>
                <a:uLnTx/>
                <a:uFillTx/>
                <a:latin typeface="Century Gothic" panose="020B0502020202020204" pitchFamily="34" charset="0"/>
                <a:ea typeface="+mn-ea"/>
                <a:cs typeface="+mn-cs"/>
              </a:rPr>
              <a:t>ОШ»)</a:t>
            </a:r>
            <a:endParaRPr kumimoji="0" lang="ru-RU" sz="1600" b="0" i="0" u="none" strike="noStrike" kern="1200" cap="none" spc="0" normalizeH="0" baseline="0" noProof="0" dirty="0">
              <a:ln>
                <a:noFill/>
              </a:ln>
              <a:solidFill>
                <a:srgbClr val="1F497D">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srgbClr val="1F497D">
                    <a:lumMod val="50000"/>
                  </a:srgbClr>
                </a:solidFill>
                <a:effectLst/>
                <a:uLnTx/>
                <a:uFillTx/>
                <a:latin typeface="Century Gothic" panose="020B0502020202020204" pitchFamily="34" charset="0"/>
                <a:ea typeface="+mn-ea"/>
                <a:cs typeface="+mn-cs"/>
              </a:rPr>
              <a:t>Лазарева Ирина Валентиновна, </a:t>
            </a:r>
            <a:r>
              <a:rPr kumimoji="0" lang="ru-RU" sz="1600" b="0" i="0" u="none" strike="noStrike" kern="1200" cap="none" spc="0" normalizeH="0" baseline="0" noProof="0" dirty="0" err="1">
                <a:ln>
                  <a:noFill/>
                </a:ln>
                <a:solidFill>
                  <a:srgbClr val="1F497D">
                    <a:lumMod val="50000"/>
                  </a:srgbClr>
                </a:solidFill>
                <a:effectLst/>
                <a:uLnTx/>
                <a:uFillTx/>
                <a:latin typeface="Century Gothic" panose="020B0502020202020204" pitchFamily="34" charset="0"/>
                <a:ea typeface="+mn-ea"/>
                <a:cs typeface="+mn-cs"/>
              </a:rPr>
              <a:t>Полесский</a:t>
            </a:r>
            <a:r>
              <a:rPr kumimoji="0" lang="ru-RU" sz="1600" b="0" i="0" u="none" strike="noStrike" kern="1200" cap="none" spc="0" normalizeH="0" baseline="0" noProof="0" dirty="0">
                <a:ln>
                  <a:noFill/>
                </a:ln>
                <a:solidFill>
                  <a:srgbClr val="1F497D">
                    <a:lumMod val="50000"/>
                  </a:srgbClr>
                </a:solidFill>
                <a:effectLst/>
                <a:uLnTx/>
                <a:uFillTx/>
                <a:latin typeface="Century Gothic" panose="020B0502020202020204" pitchFamily="34" charset="0"/>
                <a:ea typeface="+mn-ea"/>
                <a:cs typeface="+mn-cs"/>
              </a:rPr>
              <a:t> район, п. Тургенево, «Детский сад № 8 «Солнышко»</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srgbClr val="1F497D">
                    <a:lumMod val="50000"/>
                  </a:srgbClr>
                </a:solidFill>
                <a:effectLst/>
                <a:uLnTx/>
                <a:uFillTx/>
                <a:latin typeface="Century Gothic" panose="020B0502020202020204" pitchFamily="34" charset="0"/>
                <a:ea typeface="+mn-ea"/>
                <a:cs typeface="+mn-cs"/>
              </a:rPr>
              <a:t>Лебедева Наталья Андреевна, </a:t>
            </a:r>
            <a:r>
              <a:rPr kumimoji="0" lang="ru-RU" sz="1600" b="0" i="0" u="none" strike="noStrike" kern="1200" cap="none" spc="0" normalizeH="0" baseline="0" noProof="0" dirty="0">
                <a:ln>
                  <a:noFill/>
                </a:ln>
                <a:solidFill>
                  <a:srgbClr val="1F497D">
                    <a:lumMod val="50000"/>
                  </a:srgbClr>
                </a:solidFill>
                <a:effectLst/>
                <a:uLnTx/>
                <a:uFillTx/>
                <a:latin typeface="Century Gothic" panose="020B0502020202020204" pitchFamily="34" charset="0"/>
                <a:ea typeface="+mn-ea"/>
                <a:cs typeface="+mn-cs"/>
              </a:rPr>
              <a:t>«Региональный центр образования»</a:t>
            </a:r>
          </a:p>
        </p:txBody>
      </p:sp>
    </p:spTree>
    <p:extLst>
      <p:ext uri="{BB962C8B-B14F-4D97-AF65-F5344CB8AC3E}">
        <p14:creationId xmlns:p14="http://schemas.microsoft.com/office/powerpoint/2010/main" val="14739308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2641" y="3574912"/>
            <a:ext cx="3704416" cy="2741608"/>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340" y="1378852"/>
            <a:ext cx="3703251" cy="4937668"/>
          </a:xfrm>
          <a:prstGeom prst="rect">
            <a:avLst/>
          </a:prstGeom>
        </p:spPr>
      </p:pic>
      <p:sp>
        <p:nvSpPr>
          <p:cNvPr id="5" name="TextBox 4"/>
          <p:cNvSpPr txBox="1"/>
          <p:nvPr/>
        </p:nvSpPr>
        <p:spPr>
          <a:xfrm>
            <a:off x="486340" y="283664"/>
            <a:ext cx="11562058"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44546A">
                    <a:lumMod val="75000"/>
                  </a:srgbClr>
                </a:solidFill>
                <a:effectLst/>
                <a:uLnTx/>
                <a:uFillTx/>
                <a:latin typeface="Century Gothic" panose="020B0502020202020204" pitchFamily="34" charset="0"/>
                <a:ea typeface="+mn-ea"/>
                <a:cs typeface="+mn-cs"/>
              </a:rPr>
              <a:t>Конкурсы профессионального мастерства 2022г.</a:t>
            </a:r>
          </a:p>
        </p:txBody>
      </p:sp>
      <p:pic>
        <p:nvPicPr>
          <p:cNvPr id="6" name="Рисунок 5"/>
          <p:cNvPicPr>
            <a:picLocks noChangeAspect="1"/>
          </p:cNvPicPr>
          <p:nvPr/>
        </p:nvPicPr>
        <p:blipFill>
          <a:blip r:embed="rId4"/>
          <a:stretch>
            <a:fillRect/>
          </a:stretch>
        </p:blipFill>
        <p:spPr>
          <a:xfrm>
            <a:off x="7448688" y="1067092"/>
            <a:ext cx="1757747" cy="1949350"/>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0107" y="3574912"/>
            <a:ext cx="3048000" cy="2286000"/>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4462" y="949563"/>
            <a:ext cx="2359989" cy="2406083"/>
          </a:xfrm>
          <a:prstGeom prst="rect">
            <a:avLst/>
          </a:prstGeom>
        </p:spPr>
      </p:pic>
    </p:spTree>
    <p:extLst>
      <p:ext uri="{BB962C8B-B14F-4D97-AF65-F5344CB8AC3E}">
        <p14:creationId xmlns:p14="http://schemas.microsoft.com/office/powerpoint/2010/main" val="18150627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000" dirty="0" smtClean="0">
                <a:solidFill>
                  <a:schemeClr val="accent1">
                    <a:lumMod val="50000"/>
                  </a:schemeClr>
                </a:solidFill>
                <a:latin typeface="Century Gothic" panose="020B0502020202020204" pitchFamily="34" charset="0"/>
              </a:rPr>
              <a:t>Обучающий </a:t>
            </a:r>
            <a:r>
              <a:rPr lang="ru-RU" sz="2000" dirty="0">
                <a:solidFill>
                  <a:schemeClr val="accent1">
                    <a:lumMod val="50000"/>
                  </a:schemeClr>
                </a:solidFill>
                <a:latin typeface="Century Gothic" panose="020B0502020202020204" pitchFamily="34" charset="0"/>
              </a:rPr>
              <a:t>семинар - практикум для кандидатов в резерв управленческих кадров, руководителей (с опытом работы менее 5 лет)  муниципальных учреждений социальной сферы г</a:t>
            </a:r>
            <a:r>
              <a:rPr lang="ru-RU" sz="2000" dirty="0" smtClean="0">
                <a:solidFill>
                  <a:schemeClr val="accent1">
                    <a:lumMod val="50000"/>
                  </a:schemeClr>
                </a:solidFill>
                <a:latin typeface="Century Gothic" panose="020B0502020202020204" pitchFamily="34" charset="0"/>
              </a:rPr>
              <a:t>. Калининграда</a:t>
            </a:r>
            <a:r>
              <a:rPr lang="ru-RU" sz="2000" dirty="0">
                <a:solidFill>
                  <a:schemeClr val="accent1">
                    <a:lumMod val="50000"/>
                  </a:schemeClr>
                </a:solidFill>
                <a:latin typeface="Century Gothic" panose="020B0502020202020204" pitchFamily="34" charset="0"/>
              </a:rPr>
              <a:t>.</a:t>
            </a:r>
          </a:p>
        </p:txBody>
      </p:sp>
      <p:pic>
        <p:nvPicPr>
          <p:cNvPr id="3" name="Рисунок 2"/>
          <p:cNvPicPr>
            <a:picLocks noChangeAspect="1"/>
          </p:cNvPicPr>
          <p:nvPr/>
        </p:nvPicPr>
        <p:blipFill>
          <a:blip r:embed="rId2"/>
          <a:stretch>
            <a:fillRect/>
          </a:stretch>
        </p:blipFill>
        <p:spPr>
          <a:xfrm>
            <a:off x="325484" y="465364"/>
            <a:ext cx="745638" cy="828487"/>
          </a:xfrm>
          <a:prstGeom prst="rect">
            <a:avLst/>
          </a:prstGeom>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31369" t="46786" b="22976"/>
          <a:stretch/>
        </p:blipFill>
        <p:spPr>
          <a:xfrm>
            <a:off x="325484" y="2562715"/>
            <a:ext cx="6275614" cy="2277835"/>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t="46309"/>
          <a:stretch/>
        </p:blipFill>
        <p:spPr>
          <a:xfrm>
            <a:off x="6349094" y="2562715"/>
            <a:ext cx="5656708" cy="2277835"/>
          </a:xfrm>
          <a:prstGeom prst="rect">
            <a:avLst/>
          </a:prstGeom>
        </p:spPr>
      </p:pic>
    </p:spTree>
    <p:extLst>
      <p:ext uri="{BB962C8B-B14F-4D97-AF65-F5344CB8AC3E}">
        <p14:creationId xmlns:p14="http://schemas.microsoft.com/office/powerpoint/2010/main" val="37212262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1434" y="641144"/>
            <a:ext cx="9829133" cy="820737"/>
          </a:xfrm>
        </p:spPr>
        <p:txBody>
          <a:bodyPr/>
          <a:lstStyle/>
          <a:p>
            <a:pPr algn="ctr"/>
            <a:r>
              <a:rPr lang="ru-RU" sz="2667" b="1" dirty="0" smtClean="0">
                <a:solidFill>
                  <a:schemeClr val="accent1">
                    <a:lumMod val="50000"/>
                  </a:schemeClr>
                </a:solidFill>
                <a:latin typeface="Century Gothic" panose="020B0502020202020204" pitchFamily="34" charset="0"/>
              </a:rPr>
              <a:t>Семинар – практикум </a:t>
            </a:r>
            <a:br>
              <a:rPr lang="ru-RU" sz="2667" b="1" dirty="0" smtClean="0">
                <a:solidFill>
                  <a:schemeClr val="accent1">
                    <a:lumMod val="50000"/>
                  </a:schemeClr>
                </a:solidFill>
                <a:latin typeface="Century Gothic" panose="020B0502020202020204" pitchFamily="34" charset="0"/>
              </a:rPr>
            </a:br>
            <a:r>
              <a:rPr lang="ru-RU" sz="2667" b="1" dirty="0" smtClean="0">
                <a:solidFill>
                  <a:schemeClr val="accent1">
                    <a:lumMod val="50000"/>
                  </a:schemeClr>
                </a:solidFill>
                <a:latin typeface="Century Gothic" panose="020B0502020202020204" pitchFamily="34" charset="0"/>
              </a:rPr>
              <a:t>Профсоюзная </a:t>
            </a:r>
            <a:r>
              <a:rPr lang="ru-RU" sz="2667" b="1" dirty="0" err="1" smtClean="0">
                <a:solidFill>
                  <a:schemeClr val="accent1">
                    <a:lumMod val="50000"/>
                  </a:schemeClr>
                </a:solidFill>
                <a:latin typeface="Century Gothic" panose="020B0502020202020204" pitchFamily="34" charset="0"/>
              </a:rPr>
              <a:t>первичка</a:t>
            </a:r>
            <a:r>
              <a:rPr lang="ru-RU" sz="2667" b="1" dirty="0" smtClean="0">
                <a:solidFill>
                  <a:schemeClr val="accent1">
                    <a:lumMod val="50000"/>
                  </a:schemeClr>
                </a:solidFill>
                <a:latin typeface="Century Gothic" panose="020B0502020202020204" pitchFamily="34" charset="0"/>
              </a:rPr>
              <a:t>. Ступени роста.</a:t>
            </a:r>
            <a:endParaRPr lang="ru-RU" sz="2667" b="1" dirty="0">
              <a:solidFill>
                <a:schemeClr val="accent1">
                  <a:lumMod val="50000"/>
                </a:schemeClr>
              </a:solidFill>
              <a:latin typeface="Century Gothic" panose="020B0502020202020204" pitchFamily="34" charset="0"/>
            </a:endParaRPr>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4567" r="6226"/>
          <a:stretch/>
        </p:blipFill>
        <p:spPr>
          <a:xfrm>
            <a:off x="8072581" y="4341013"/>
            <a:ext cx="2706255" cy="2034309"/>
          </a:xfrm>
          <a:prstGeom prst="rect">
            <a:avLst/>
          </a:prstGeom>
        </p:spPr>
      </p:pic>
      <p:pic>
        <p:nvPicPr>
          <p:cNvPr id="4" name="Рисунок 3"/>
          <p:cNvPicPr>
            <a:picLocks noChangeAspect="1"/>
          </p:cNvPicPr>
          <p:nvPr/>
        </p:nvPicPr>
        <p:blipFill>
          <a:blip r:embed="rId3"/>
          <a:stretch>
            <a:fillRect/>
          </a:stretch>
        </p:blipFill>
        <p:spPr>
          <a:xfrm>
            <a:off x="673433" y="335132"/>
            <a:ext cx="1016000" cy="1126749"/>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8698" t="16835" r="7082" b="18384"/>
          <a:stretch/>
        </p:blipFill>
        <p:spPr>
          <a:xfrm>
            <a:off x="5615707" y="1600867"/>
            <a:ext cx="5153891" cy="2642880"/>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21178" t="11717" r="28182" b="32360"/>
          <a:stretch/>
        </p:blipFill>
        <p:spPr>
          <a:xfrm>
            <a:off x="1911926" y="1600867"/>
            <a:ext cx="3589800" cy="2642880"/>
          </a:xfrm>
          <a:prstGeom prst="rect">
            <a:avLst/>
          </a:prstGeom>
        </p:spPr>
      </p:pic>
      <p:pic>
        <p:nvPicPr>
          <p:cNvPr id="9" name="Рисунок 8"/>
          <p:cNvPicPr>
            <a:picLocks noChangeAspect="1"/>
          </p:cNvPicPr>
          <p:nvPr/>
        </p:nvPicPr>
        <p:blipFill rotWithShape="1">
          <a:blip r:embed="rId6" cstate="print">
            <a:extLst>
              <a:ext uri="{28A0092B-C50C-407E-A947-70E740481C1C}">
                <a14:useLocalDpi xmlns:a14="http://schemas.microsoft.com/office/drawing/2010/main" val="0"/>
              </a:ext>
            </a:extLst>
          </a:blip>
          <a:srcRect l="8249" t="31247" r="6274" b="26330"/>
          <a:stretch/>
        </p:blipFill>
        <p:spPr>
          <a:xfrm>
            <a:off x="1911926" y="4341013"/>
            <a:ext cx="6160655" cy="2038452"/>
          </a:xfrm>
          <a:prstGeom prst="rect">
            <a:avLst/>
          </a:prstGeom>
        </p:spPr>
      </p:pic>
    </p:spTree>
    <p:extLst>
      <p:ext uri="{BB962C8B-B14F-4D97-AF65-F5344CB8AC3E}">
        <p14:creationId xmlns:p14="http://schemas.microsoft.com/office/powerpoint/2010/main" val="9840057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54453" y="576489"/>
            <a:ext cx="7713184" cy="820737"/>
          </a:xfrm>
        </p:spPr>
        <p:txBody>
          <a:bodyPr>
            <a:noAutofit/>
          </a:bodyPr>
          <a:lstStyle/>
          <a:p>
            <a:pPr algn="ctr">
              <a:lnSpc>
                <a:spcPct val="100000"/>
              </a:lnSpc>
            </a:pPr>
            <a:r>
              <a:rPr lang="ru-RU" sz="2000" b="1" dirty="0">
                <a:solidFill>
                  <a:schemeClr val="accent1">
                    <a:lumMod val="50000"/>
                  </a:schemeClr>
                </a:solidFill>
                <a:latin typeface="Century Gothic" panose="020B0502020202020204" pitchFamily="34" charset="0"/>
              </a:rPr>
              <a:t>АКТУАЛЬНЫЕ ВОПРОСЫ КОНТРОЛЬНО-РЕВИЗИОННОЙ РАБОТЫ </a:t>
            </a:r>
            <a:r>
              <a:rPr lang="ru-RU" sz="2000" b="1" dirty="0" smtClean="0">
                <a:solidFill>
                  <a:schemeClr val="accent1">
                    <a:lumMod val="50000"/>
                  </a:schemeClr>
                </a:solidFill>
                <a:latin typeface="Century Gothic" panose="020B0502020202020204" pitchFamily="34" charset="0"/>
              </a:rPr>
              <a:t>В </a:t>
            </a:r>
            <a:r>
              <a:rPr lang="ru-RU" sz="2000" b="1" dirty="0">
                <a:solidFill>
                  <a:schemeClr val="accent1">
                    <a:lumMod val="50000"/>
                  </a:schemeClr>
                </a:solidFill>
                <a:latin typeface="Century Gothic" panose="020B0502020202020204" pitchFamily="34" charset="0"/>
              </a:rPr>
              <a:t>ПРОФСОЮЗЕ. </a:t>
            </a:r>
            <a:r>
              <a:rPr lang="ru-RU" sz="2000" b="1" dirty="0" smtClean="0">
                <a:solidFill>
                  <a:schemeClr val="accent1">
                    <a:lumMod val="50000"/>
                  </a:schemeClr>
                </a:solidFill>
                <a:latin typeface="Century Gothic" panose="020B0502020202020204" pitchFamily="34" charset="0"/>
              </a:rPr>
              <a:t/>
            </a:r>
            <a:br>
              <a:rPr lang="ru-RU" sz="2000" b="1" dirty="0" smtClean="0">
                <a:solidFill>
                  <a:schemeClr val="accent1">
                    <a:lumMod val="50000"/>
                  </a:schemeClr>
                </a:solidFill>
                <a:latin typeface="Century Gothic" panose="020B0502020202020204" pitchFamily="34" charset="0"/>
              </a:rPr>
            </a:br>
            <a:r>
              <a:rPr lang="ru-RU" sz="2000" b="1" dirty="0" smtClean="0">
                <a:solidFill>
                  <a:schemeClr val="accent1">
                    <a:lumMod val="50000"/>
                  </a:schemeClr>
                </a:solidFill>
                <a:latin typeface="Century Gothic" panose="020B0502020202020204" pitchFamily="34" charset="0"/>
              </a:rPr>
              <a:t>КОЛЛЕКТИВНЫЙ </a:t>
            </a:r>
            <a:r>
              <a:rPr lang="ru-RU" sz="2000" b="1" dirty="0">
                <a:solidFill>
                  <a:schemeClr val="accent1">
                    <a:lumMod val="50000"/>
                  </a:schemeClr>
                </a:solidFill>
                <a:latin typeface="Century Gothic" panose="020B0502020202020204" pitchFamily="34" charset="0"/>
              </a:rPr>
              <a:t>ДОГОВОР: ПРОБЛЕМНЫЕ АСПЕКТЫ ЗАКЛЮЧЕНИЯ, ИЗМЕНЕНИЯ И ВЫПОЛНЕНИЯ.</a:t>
            </a:r>
          </a:p>
        </p:txBody>
      </p:sp>
      <p:pic>
        <p:nvPicPr>
          <p:cNvPr id="4" name="Рисунок 3"/>
          <p:cNvPicPr>
            <a:picLocks noChangeAspect="1"/>
          </p:cNvPicPr>
          <p:nvPr/>
        </p:nvPicPr>
        <p:blipFill>
          <a:blip r:embed="rId2"/>
          <a:stretch>
            <a:fillRect/>
          </a:stretch>
        </p:blipFill>
        <p:spPr>
          <a:xfrm>
            <a:off x="673433" y="335132"/>
            <a:ext cx="1016000" cy="1126749"/>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42424" b="3704"/>
          <a:stretch/>
        </p:blipFill>
        <p:spPr>
          <a:xfrm>
            <a:off x="3510707" y="4918363"/>
            <a:ext cx="5400676" cy="1939637"/>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t="22491"/>
          <a:stretch/>
        </p:blipFill>
        <p:spPr>
          <a:xfrm>
            <a:off x="3500582" y="1937311"/>
            <a:ext cx="6096001" cy="2896155"/>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52514" t="30169" r="7531"/>
          <a:stretch/>
        </p:blipFill>
        <p:spPr>
          <a:xfrm>
            <a:off x="493197" y="1937311"/>
            <a:ext cx="2558473" cy="2981052"/>
          </a:xfrm>
          <a:prstGeom prst="rect">
            <a:avLst/>
          </a:prstGeom>
        </p:spPr>
      </p:pic>
      <p:pic>
        <p:nvPicPr>
          <p:cNvPr id="8" name="Рисунок 7"/>
          <p:cNvPicPr>
            <a:picLocks noChangeAspect="1"/>
          </p:cNvPicPr>
          <p:nvPr/>
        </p:nvPicPr>
        <p:blipFill>
          <a:blip r:embed="rId6"/>
          <a:stretch>
            <a:fillRect/>
          </a:stretch>
        </p:blipFill>
        <p:spPr>
          <a:xfrm rot="9584014">
            <a:off x="-201051" y="5160999"/>
            <a:ext cx="749873" cy="853514"/>
          </a:xfrm>
          <a:prstGeom prst="rect">
            <a:avLst/>
          </a:prstGeom>
        </p:spPr>
      </p:pic>
    </p:spTree>
    <p:extLst>
      <p:ext uri="{BB962C8B-B14F-4D97-AF65-F5344CB8AC3E}">
        <p14:creationId xmlns:p14="http://schemas.microsoft.com/office/powerpoint/2010/main" val="32730246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09730" y="272256"/>
            <a:ext cx="7832034" cy="1508760"/>
          </a:xfrm>
        </p:spPr>
        <p:txBody>
          <a:bodyPr>
            <a:normAutofit/>
          </a:bodyPr>
          <a:lstStyle/>
          <a:p>
            <a:r>
              <a:rPr lang="ru-RU" sz="2800" dirty="0" smtClean="0">
                <a:latin typeface="Century Gothic" panose="020B0502020202020204" pitchFamily="34" charset="0"/>
              </a:rPr>
              <a:t>Социальное партнёрство</a:t>
            </a:r>
            <a:endParaRPr lang="ru-RU" sz="2800" dirty="0">
              <a:latin typeface="Century Gothic" panose="020B0502020202020204" pitchFamily="34" charset="0"/>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20794" y="462040"/>
            <a:ext cx="2041939" cy="1129192"/>
          </a:xfr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1" y="308798"/>
            <a:ext cx="1290320" cy="1290320"/>
          </a:xfrm>
          <a:prstGeom prst="rect">
            <a:avLst/>
          </a:prstGeom>
        </p:spPr>
      </p:pic>
      <p:sp>
        <p:nvSpPr>
          <p:cNvPr id="3" name="Прямоугольник 2"/>
          <p:cNvSpPr/>
          <p:nvPr/>
        </p:nvSpPr>
        <p:spPr>
          <a:xfrm>
            <a:off x="0" y="4961475"/>
            <a:ext cx="1202055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 name="Прямоугольник 6"/>
          <p:cNvSpPr/>
          <p:nvPr/>
        </p:nvSpPr>
        <p:spPr>
          <a:xfrm>
            <a:off x="254453" y="2360953"/>
            <a:ext cx="11511643" cy="3914918"/>
          </a:xfrm>
          <a:prstGeom prst="rect">
            <a:avLst/>
          </a:prstGeom>
        </p:spPr>
        <p:txBody>
          <a:bodyPr wrap="square">
            <a:spAutoFit/>
          </a:bodyPr>
          <a:lstStyle/>
          <a:p>
            <a:pPr marL="0" marR="0" lvl="0" indent="50800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По состоянию на 31 декабря 2022 года в Калининградскую областную организацию Профсоюза работников народного образования и науки РФ  входят </a:t>
            </a:r>
            <a:r>
              <a:rPr kumimoji="0" lang="ru-RU" sz="1800" b="0" i="0" u="none" strike="noStrike" kern="1200" cap="none" spc="0" normalizeH="0" baseline="0" noProof="0" dirty="0" smtClean="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96 </a:t>
            </a:r>
            <a:r>
              <a:rPr kumimoji="0" lang="ru-RU" sz="1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первичных профсоюзных организаций, объединяющих 1961 работающих членов Профсоюза </a:t>
            </a:r>
            <a:r>
              <a:rPr kumimoji="0" lang="ru-RU" sz="1800" b="0" i="0" u="none" strike="noStrike" kern="1200" cap="none" spc="0" normalizeH="0" baseline="0" noProof="0" dirty="0" smtClean="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t>
            </a:r>
          </a:p>
          <a:p>
            <a:pPr marL="0" marR="0" lvl="0" indent="508000" algn="just" defTabSz="914400" rtl="0" eaLnBrk="1" fontAlgn="auto" latinLnBrk="0" hangingPunct="1">
              <a:lnSpc>
                <a:spcPct val="115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50800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Коллективные   договоры  заключены  в 90 учреждениях, их действие распространяется на всех членов коллектива. Все коллективные договоры   прошли уведомительную регистрацию в Министерстве социальной политики Калининградской области. Нет коллективных договоров в 3 общеобразовательных учреждениях, в 1 учреждении дошкольного образования. Также нет коллективных договоров в 2 учреждениях категории «другие». Ведётся системная работа по распространению коллективно-договорного регулирования на все образовательные учреждения региона, с привлечением ресурса Министерства   социальной политики Калининградской области.</a:t>
            </a:r>
          </a:p>
        </p:txBody>
      </p:sp>
    </p:spTree>
    <p:extLst>
      <p:ext uri="{BB962C8B-B14F-4D97-AF65-F5344CB8AC3E}">
        <p14:creationId xmlns:p14="http://schemas.microsoft.com/office/powerpoint/2010/main" val="40534514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1422" y="76832"/>
            <a:ext cx="10688782" cy="1690689"/>
          </a:xfrm>
        </p:spPr>
        <p:txBody>
          <a:bodyPr>
            <a:normAutofit/>
          </a:bodyPr>
          <a:lstStyle/>
          <a:p>
            <a:pPr algn="ctr"/>
            <a:r>
              <a:rPr lang="ru-RU" sz="3100" b="1" dirty="0" smtClean="0">
                <a:solidFill>
                  <a:schemeClr val="accent1">
                    <a:lumMod val="50000"/>
                  </a:schemeClr>
                </a:solidFill>
                <a:latin typeface="Century Gothic" panose="020B0502020202020204" pitchFamily="34" charset="0"/>
              </a:rPr>
              <a:t>Семинар-совещание </a:t>
            </a:r>
            <a:br>
              <a:rPr lang="ru-RU" sz="3100" b="1" dirty="0" smtClean="0">
                <a:solidFill>
                  <a:schemeClr val="accent1">
                    <a:lumMod val="50000"/>
                  </a:schemeClr>
                </a:solidFill>
                <a:latin typeface="Century Gothic" panose="020B0502020202020204" pitchFamily="34" charset="0"/>
              </a:rPr>
            </a:br>
            <a:r>
              <a:rPr lang="ru-RU" sz="3100" b="1" dirty="0" smtClean="0">
                <a:solidFill>
                  <a:schemeClr val="accent1">
                    <a:lumMod val="50000"/>
                  </a:schemeClr>
                </a:solidFill>
                <a:latin typeface="Century Gothic" panose="020B0502020202020204" pitchFamily="34" charset="0"/>
              </a:rPr>
              <a:t>впервые </a:t>
            </a:r>
            <a:r>
              <a:rPr lang="ru-RU" sz="3100" b="1" dirty="0">
                <a:solidFill>
                  <a:schemeClr val="accent1">
                    <a:lumMod val="50000"/>
                  </a:schemeClr>
                </a:solidFill>
                <a:latin typeface="Century Gothic" panose="020B0502020202020204" pitchFamily="34" charset="0"/>
              </a:rPr>
              <a:t>избранных председателей </a:t>
            </a:r>
            <a:r>
              <a:rPr lang="ru-RU" sz="3100" b="1" dirty="0" smtClean="0">
                <a:solidFill>
                  <a:schemeClr val="accent1">
                    <a:lumMod val="50000"/>
                  </a:schemeClr>
                </a:solidFill>
                <a:latin typeface="Century Gothic" panose="020B0502020202020204" pitchFamily="34" charset="0"/>
              </a:rPr>
              <a:t/>
            </a:r>
            <a:br>
              <a:rPr lang="ru-RU" sz="3100" b="1" dirty="0" smtClean="0">
                <a:solidFill>
                  <a:schemeClr val="accent1">
                    <a:lumMod val="50000"/>
                  </a:schemeClr>
                </a:solidFill>
                <a:latin typeface="Century Gothic" panose="020B0502020202020204" pitchFamily="34" charset="0"/>
              </a:rPr>
            </a:br>
            <a:r>
              <a:rPr lang="ru-RU" sz="3100" b="1" dirty="0" smtClean="0">
                <a:solidFill>
                  <a:schemeClr val="accent1">
                    <a:lumMod val="50000"/>
                  </a:schemeClr>
                </a:solidFill>
                <a:latin typeface="Century Gothic" panose="020B0502020202020204" pitchFamily="34" charset="0"/>
              </a:rPr>
              <a:t>первичных </a:t>
            </a:r>
            <a:r>
              <a:rPr lang="ru-RU" sz="3100" b="1" dirty="0">
                <a:solidFill>
                  <a:schemeClr val="accent1">
                    <a:lumMod val="50000"/>
                  </a:schemeClr>
                </a:solidFill>
                <a:latin typeface="Century Gothic" panose="020B0502020202020204" pitchFamily="34" charset="0"/>
              </a:rPr>
              <a:t>профсоюзных организаций</a:t>
            </a:r>
          </a:p>
        </p:txBody>
      </p:sp>
      <p:pic>
        <p:nvPicPr>
          <p:cNvPr id="5" name="Объект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5762"/>
          <a:stretch/>
        </p:blipFill>
        <p:spPr>
          <a:xfrm>
            <a:off x="452159" y="1856040"/>
            <a:ext cx="5411055" cy="2678545"/>
          </a:xfrm>
        </p:spPr>
      </p:pic>
      <p:pic>
        <p:nvPicPr>
          <p:cNvPr id="4" name="Рисунок 3"/>
          <p:cNvPicPr>
            <a:picLocks noChangeAspect="1"/>
          </p:cNvPicPr>
          <p:nvPr/>
        </p:nvPicPr>
        <p:blipFill>
          <a:blip r:embed="rId3"/>
          <a:stretch>
            <a:fillRect/>
          </a:stretch>
        </p:blipFill>
        <p:spPr>
          <a:xfrm>
            <a:off x="323272" y="165351"/>
            <a:ext cx="776301" cy="862556"/>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t="30708" b="15621"/>
          <a:stretch/>
        </p:blipFill>
        <p:spPr>
          <a:xfrm>
            <a:off x="6301709" y="1856040"/>
            <a:ext cx="4612024" cy="1856509"/>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t="19041"/>
          <a:stretch/>
        </p:blipFill>
        <p:spPr>
          <a:xfrm>
            <a:off x="6301709" y="3973658"/>
            <a:ext cx="3995125" cy="2156691"/>
          </a:xfrm>
          <a:prstGeom prst="rect">
            <a:avLst/>
          </a:prstGeom>
        </p:spPr>
      </p:pic>
      <p:sp>
        <p:nvSpPr>
          <p:cNvPr id="8" name="object 5"/>
          <p:cNvSpPr/>
          <p:nvPr/>
        </p:nvSpPr>
        <p:spPr>
          <a:xfrm>
            <a:off x="11179798" y="1144120"/>
            <a:ext cx="749724" cy="849207"/>
          </a:xfrm>
          <a:custGeom>
            <a:avLst/>
            <a:gdLst/>
            <a:ahLst/>
            <a:cxnLst/>
            <a:rect l="l" t="t" r="r" b="b"/>
            <a:pathLst>
              <a:path w="1124584" h="1273810">
                <a:moveTo>
                  <a:pt x="283737" y="1051286"/>
                </a:moveTo>
                <a:lnTo>
                  <a:pt x="284365" y="1041712"/>
                </a:lnTo>
                <a:lnTo>
                  <a:pt x="284668" y="1031922"/>
                </a:lnTo>
                <a:lnTo>
                  <a:pt x="285860" y="1022816"/>
                </a:lnTo>
                <a:lnTo>
                  <a:pt x="321886" y="971988"/>
                </a:lnTo>
                <a:lnTo>
                  <a:pt x="354807" y="928852"/>
                </a:lnTo>
                <a:lnTo>
                  <a:pt x="387955" y="885904"/>
                </a:lnTo>
                <a:lnTo>
                  <a:pt x="421368" y="843158"/>
                </a:lnTo>
                <a:lnTo>
                  <a:pt x="455083" y="800626"/>
                </a:lnTo>
                <a:lnTo>
                  <a:pt x="486401" y="761525"/>
                </a:lnTo>
                <a:lnTo>
                  <a:pt x="517764" y="722469"/>
                </a:lnTo>
                <a:lnTo>
                  <a:pt x="549171" y="683456"/>
                </a:lnTo>
                <a:lnTo>
                  <a:pt x="580623" y="644485"/>
                </a:lnTo>
                <a:lnTo>
                  <a:pt x="612117" y="605552"/>
                </a:lnTo>
                <a:lnTo>
                  <a:pt x="643653" y="566656"/>
                </a:lnTo>
                <a:lnTo>
                  <a:pt x="675231" y="527794"/>
                </a:lnTo>
                <a:lnTo>
                  <a:pt x="706849" y="488964"/>
                </a:lnTo>
                <a:lnTo>
                  <a:pt x="738508" y="450163"/>
                </a:lnTo>
                <a:lnTo>
                  <a:pt x="770205" y="411389"/>
                </a:lnTo>
                <a:lnTo>
                  <a:pt x="794885" y="395622"/>
                </a:lnTo>
                <a:lnTo>
                  <a:pt x="803824" y="390933"/>
                </a:lnTo>
                <a:lnTo>
                  <a:pt x="852319" y="441998"/>
                </a:lnTo>
                <a:lnTo>
                  <a:pt x="887696" y="492705"/>
                </a:lnTo>
                <a:lnTo>
                  <a:pt x="899639" y="509466"/>
                </a:lnTo>
                <a:lnTo>
                  <a:pt x="916731" y="537857"/>
                </a:lnTo>
                <a:lnTo>
                  <a:pt x="921186" y="560183"/>
                </a:lnTo>
                <a:lnTo>
                  <a:pt x="918352" y="566587"/>
                </a:lnTo>
                <a:lnTo>
                  <a:pt x="794407" y="436071"/>
                </a:lnTo>
                <a:lnTo>
                  <a:pt x="480074" y="832113"/>
                </a:lnTo>
                <a:lnTo>
                  <a:pt x="417643" y="910867"/>
                </a:lnTo>
                <a:lnTo>
                  <a:pt x="448087" y="942925"/>
                </a:lnTo>
                <a:lnTo>
                  <a:pt x="353052" y="1016303"/>
                </a:lnTo>
                <a:lnTo>
                  <a:pt x="344339" y="1023673"/>
                </a:lnTo>
                <a:lnTo>
                  <a:pt x="335851" y="1031331"/>
                </a:lnTo>
                <a:lnTo>
                  <a:pt x="327154" y="1038567"/>
                </a:lnTo>
                <a:lnTo>
                  <a:pt x="317811" y="1044672"/>
                </a:lnTo>
                <a:lnTo>
                  <a:pt x="310037" y="1047674"/>
                </a:lnTo>
                <a:lnTo>
                  <a:pt x="301478" y="1049222"/>
                </a:lnTo>
                <a:lnTo>
                  <a:pt x="292397" y="1050171"/>
                </a:lnTo>
                <a:lnTo>
                  <a:pt x="283737" y="1051286"/>
                </a:lnTo>
                <a:close/>
              </a:path>
              <a:path w="1124584" h="1273810">
                <a:moveTo>
                  <a:pt x="448087" y="942925"/>
                </a:moveTo>
                <a:lnTo>
                  <a:pt x="417643" y="910867"/>
                </a:lnTo>
                <a:lnTo>
                  <a:pt x="421746" y="913852"/>
                </a:lnTo>
                <a:lnTo>
                  <a:pt x="886327" y="559323"/>
                </a:lnTo>
                <a:lnTo>
                  <a:pt x="794407" y="436071"/>
                </a:lnTo>
                <a:lnTo>
                  <a:pt x="918352" y="566587"/>
                </a:lnTo>
                <a:lnTo>
                  <a:pt x="912368" y="580108"/>
                </a:lnTo>
                <a:lnTo>
                  <a:pt x="889638" y="601295"/>
                </a:lnTo>
                <a:lnTo>
                  <a:pt x="765931" y="697167"/>
                </a:lnTo>
                <a:lnTo>
                  <a:pt x="642129" y="792986"/>
                </a:lnTo>
                <a:lnTo>
                  <a:pt x="518261" y="888741"/>
                </a:lnTo>
                <a:lnTo>
                  <a:pt x="448087" y="942925"/>
                </a:lnTo>
                <a:close/>
              </a:path>
              <a:path w="1124584" h="1273810">
                <a:moveTo>
                  <a:pt x="9501" y="822956"/>
                </a:moveTo>
                <a:lnTo>
                  <a:pt x="4658" y="816879"/>
                </a:lnTo>
                <a:lnTo>
                  <a:pt x="1225" y="810082"/>
                </a:lnTo>
                <a:lnTo>
                  <a:pt x="0" y="803555"/>
                </a:lnTo>
                <a:lnTo>
                  <a:pt x="981" y="787914"/>
                </a:lnTo>
                <a:lnTo>
                  <a:pt x="8903" y="741572"/>
                </a:lnTo>
                <a:lnTo>
                  <a:pt x="21373" y="692665"/>
                </a:lnTo>
                <a:lnTo>
                  <a:pt x="34383" y="643943"/>
                </a:lnTo>
                <a:lnTo>
                  <a:pt x="47920" y="595401"/>
                </a:lnTo>
                <a:lnTo>
                  <a:pt x="61972" y="547035"/>
                </a:lnTo>
                <a:lnTo>
                  <a:pt x="76526" y="498840"/>
                </a:lnTo>
                <a:lnTo>
                  <a:pt x="91571" y="450812"/>
                </a:lnTo>
                <a:lnTo>
                  <a:pt x="107093" y="402946"/>
                </a:lnTo>
                <a:lnTo>
                  <a:pt x="123080" y="355238"/>
                </a:lnTo>
                <a:lnTo>
                  <a:pt x="139520" y="307684"/>
                </a:lnTo>
                <a:lnTo>
                  <a:pt x="156400" y="260278"/>
                </a:lnTo>
                <a:lnTo>
                  <a:pt x="173709" y="213016"/>
                </a:lnTo>
                <a:lnTo>
                  <a:pt x="191433" y="165893"/>
                </a:lnTo>
                <a:lnTo>
                  <a:pt x="209560" y="118906"/>
                </a:lnTo>
                <a:lnTo>
                  <a:pt x="228077" y="72050"/>
                </a:lnTo>
                <a:lnTo>
                  <a:pt x="246973" y="25320"/>
                </a:lnTo>
                <a:lnTo>
                  <a:pt x="272503" y="0"/>
                </a:lnTo>
                <a:lnTo>
                  <a:pt x="286092" y="3973"/>
                </a:lnTo>
                <a:lnTo>
                  <a:pt x="319355" y="22847"/>
                </a:lnTo>
                <a:lnTo>
                  <a:pt x="352334" y="42324"/>
                </a:lnTo>
                <a:lnTo>
                  <a:pt x="385056" y="62332"/>
                </a:lnTo>
                <a:lnTo>
                  <a:pt x="417547" y="82798"/>
                </a:lnTo>
                <a:lnTo>
                  <a:pt x="437631" y="110594"/>
                </a:lnTo>
                <a:lnTo>
                  <a:pt x="435723" y="127155"/>
                </a:lnTo>
                <a:lnTo>
                  <a:pt x="427411" y="145567"/>
                </a:lnTo>
                <a:lnTo>
                  <a:pt x="425488" y="148887"/>
                </a:lnTo>
                <a:lnTo>
                  <a:pt x="389486" y="110977"/>
                </a:lnTo>
                <a:lnTo>
                  <a:pt x="275753" y="49478"/>
                </a:lnTo>
                <a:lnTo>
                  <a:pt x="68430" y="651650"/>
                </a:lnTo>
                <a:lnTo>
                  <a:pt x="110518" y="695969"/>
                </a:lnTo>
                <a:lnTo>
                  <a:pt x="37634" y="822873"/>
                </a:lnTo>
                <a:lnTo>
                  <a:pt x="31206" y="824389"/>
                </a:lnTo>
                <a:lnTo>
                  <a:pt x="20495" y="830482"/>
                </a:lnTo>
                <a:lnTo>
                  <a:pt x="14960" y="827327"/>
                </a:lnTo>
                <a:lnTo>
                  <a:pt x="9501" y="822956"/>
                </a:lnTo>
                <a:close/>
              </a:path>
              <a:path w="1124584" h="1273810">
                <a:moveTo>
                  <a:pt x="110518" y="695969"/>
                </a:moveTo>
                <a:lnTo>
                  <a:pt x="68430" y="651650"/>
                </a:lnTo>
                <a:lnTo>
                  <a:pt x="80421" y="657595"/>
                </a:lnTo>
                <a:lnTo>
                  <a:pt x="389486" y="110977"/>
                </a:lnTo>
                <a:lnTo>
                  <a:pt x="425488" y="148887"/>
                </a:lnTo>
                <a:lnTo>
                  <a:pt x="402128" y="189227"/>
                </a:lnTo>
                <a:lnTo>
                  <a:pt x="351645" y="276595"/>
                </a:lnTo>
                <a:lnTo>
                  <a:pt x="250929" y="451486"/>
                </a:lnTo>
                <a:lnTo>
                  <a:pt x="110518" y="695969"/>
                </a:lnTo>
                <a:close/>
              </a:path>
              <a:path w="1124584" h="1273810">
                <a:moveTo>
                  <a:pt x="340914" y="1259021"/>
                </a:moveTo>
                <a:lnTo>
                  <a:pt x="344374" y="1253353"/>
                </a:lnTo>
                <a:lnTo>
                  <a:pt x="347743" y="1247438"/>
                </a:lnTo>
                <a:lnTo>
                  <a:pt x="351434" y="1242363"/>
                </a:lnTo>
                <a:lnTo>
                  <a:pt x="355863" y="1239217"/>
                </a:lnTo>
                <a:lnTo>
                  <a:pt x="377151" y="1231630"/>
                </a:lnTo>
                <a:lnTo>
                  <a:pt x="398669" y="1224660"/>
                </a:lnTo>
                <a:lnTo>
                  <a:pt x="420279" y="1217938"/>
                </a:lnTo>
                <a:lnTo>
                  <a:pt x="441843" y="1211093"/>
                </a:lnTo>
                <a:lnTo>
                  <a:pt x="1036760" y="1015724"/>
                </a:lnTo>
                <a:lnTo>
                  <a:pt x="1078808" y="1003847"/>
                </a:lnTo>
                <a:lnTo>
                  <a:pt x="1103641" y="1005738"/>
                </a:lnTo>
                <a:lnTo>
                  <a:pt x="1116672" y="1025719"/>
                </a:lnTo>
                <a:lnTo>
                  <a:pt x="1123314" y="1068113"/>
                </a:lnTo>
                <a:lnTo>
                  <a:pt x="1123581" y="1075877"/>
                </a:lnTo>
                <a:lnTo>
                  <a:pt x="1086867" y="1037217"/>
                </a:lnTo>
                <a:lnTo>
                  <a:pt x="557940" y="1216818"/>
                </a:lnTo>
                <a:lnTo>
                  <a:pt x="557494" y="1224634"/>
                </a:lnTo>
                <a:lnTo>
                  <a:pt x="590913" y="1259824"/>
                </a:lnTo>
                <a:lnTo>
                  <a:pt x="412932" y="1269646"/>
                </a:lnTo>
                <a:lnTo>
                  <a:pt x="400777" y="1270782"/>
                </a:lnTo>
                <a:lnTo>
                  <a:pt x="388637" y="1272359"/>
                </a:lnTo>
                <a:lnTo>
                  <a:pt x="376554" y="1273545"/>
                </a:lnTo>
                <a:lnTo>
                  <a:pt x="364574" y="1273512"/>
                </a:lnTo>
                <a:lnTo>
                  <a:pt x="358518" y="1271696"/>
                </a:lnTo>
                <a:lnTo>
                  <a:pt x="352607" y="1267926"/>
                </a:lnTo>
                <a:lnTo>
                  <a:pt x="346764" y="1263327"/>
                </a:lnTo>
                <a:lnTo>
                  <a:pt x="340914" y="1259021"/>
                </a:lnTo>
                <a:close/>
              </a:path>
              <a:path w="1124584" h="1273810">
                <a:moveTo>
                  <a:pt x="590913" y="1259824"/>
                </a:moveTo>
                <a:lnTo>
                  <a:pt x="557494" y="1224634"/>
                </a:lnTo>
                <a:lnTo>
                  <a:pt x="1066421" y="1195552"/>
                </a:lnTo>
                <a:lnTo>
                  <a:pt x="1073578" y="1193267"/>
                </a:lnTo>
                <a:lnTo>
                  <a:pt x="1081060" y="1188117"/>
                </a:lnTo>
                <a:lnTo>
                  <a:pt x="1086982" y="1181725"/>
                </a:lnTo>
                <a:lnTo>
                  <a:pt x="1089458" y="1175713"/>
                </a:lnTo>
                <a:lnTo>
                  <a:pt x="1089625" y="1141559"/>
                </a:lnTo>
                <a:lnTo>
                  <a:pt x="1088976" y="1107222"/>
                </a:lnTo>
                <a:lnTo>
                  <a:pt x="1086867" y="1037217"/>
                </a:lnTo>
                <a:lnTo>
                  <a:pt x="1123581" y="1075877"/>
                </a:lnTo>
                <a:lnTo>
                  <a:pt x="1124548" y="1104044"/>
                </a:lnTo>
                <a:lnTo>
                  <a:pt x="1122535" y="1140287"/>
                </a:lnTo>
                <a:lnTo>
                  <a:pt x="1119075" y="1176662"/>
                </a:lnTo>
                <a:lnTo>
                  <a:pt x="1115971" y="1212985"/>
                </a:lnTo>
                <a:lnTo>
                  <a:pt x="1115738" y="1217284"/>
                </a:lnTo>
                <a:lnTo>
                  <a:pt x="1112250" y="1221361"/>
                </a:lnTo>
                <a:lnTo>
                  <a:pt x="1109240" y="1227279"/>
                </a:lnTo>
                <a:lnTo>
                  <a:pt x="1101918" y="1228784"/>
                </a:lnTo>
                <a:lnTo>
                  <a:pt x="1094507" y="1230373"/>
                </a:lnTo>
                <a:lnTo>
                  <a:pt x="1087029" y="1231740"/>
                </a:lnTo>
                <a:lnTo>
                  <a:pt x="1079502" y="1232579"/>
                </a:lnTo>
                <a:lnTo>
                  <a:pt x="590913" y="1259824"/>
                </a:lnTo>
                <a:close/>
              </a:path>
            </a:pathLst>
          </a:custGeom>
          <a:solidFill>
            <a:srgbClr val="86A7C4"/>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933"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Рисунок 8"/>
          <p:cNvPicPr>
            <a:picLocks noChangeAspect="1"/>
          </p:cNvPicPr>
          <p:nvPr/>
        </p:nvPicPr>
        <p:blipFill>
          <a:blip r:embed="rId6"/>
          <a:stretch>
            <a:fillRect/>
          </a:stretch>
        </p:blipFill>
        <p:spPr>
          <a:xfrm flipH="1">
            <a:off x="1426263" y="4969162"/>
            <a:ext cx="1233471" cy="1773469"/>
          </a:xfrm>
          <a:prstGeom prst="rect">
            <a:avLst/>
          </a:prstGeom>
        </p:spPr>
      </p:pic>
      <p:pic>
        <p:nvPicPr>
          <p:cNvPr id="11" name="Рисунок 10"/>
          <p:cNvPicPr>
            <a:picLocks noChangeAspect="1"/>
          </p:cNvPicPr>
          <p:nvPr/>
        </p:nvPicPr>
        <p:blipFill>
          <a:blip r:embed="rId7"/>
          <a:stretch>
            <a:fillRect/>
          </a:stretch>
        </p:blipFill>
        <p:spPr>
          <a:xfrm rot="21321848">
            <a:off x="488143" y="5884141"/>
            <a:ext cx="592654" cy="737373"/>
          </a:xfrm>
          <a:prstGeom prst="rect">
            <a:avLst/>
          </a:prstGeom>
        </p:spPr>
      </p:pic>
    </p:spTree>
    <p:extLst>
      <p:ext uri="{BB962C8B-B14F-4D97-AF65-F5344CB8AC3E}">
        <p14:creationId xmlns:p14="http://schemas.microsoft.com/office/powerpoint/2010/main" val="7249065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02001" y="142428"/>
            <a:ext cx="7599249" cy="6565214"/>
          </a:xfrm>
        </p:spPr>
      </p:pic>
    </p:spTree>
    <p:extLst>
      <p:ext uri="{BB962C8B-B14F-4D97-AF65-F5344CB8AC3E}">
        <p14:creationId xmlns:p14="http://schemas.microsoft.com/office/powerpoint/2010/main" val="30841710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450" y="272256"/>
            <a:ext cx="10970314" cy="1508760"/>
          </a:xfrm>
        </p:spPr>
        <p:txBody>
          <a:bodyPr>
            <a:normAutofit/>
          </a:bodyPr>
          <a:lstStyle/>
          <a:p>
            <a:pPr algn="ctr"/>
            <a:r>
              <a:rPr lang="ru-RU" sz="2800" dirty="0" smtClean="0">
                <a:latin typeface="Century Gothic" panose="020B0502020202020204" pitchFamily="34" charset="0"/>
              </a:rPr>
              <a:t>Солидарные действия</a:t>
            </a:r>
            <a:br>
              <a:rPr lang="ru-RU" sz="2800" dirty="0" smtClean="0">
                <a:latin typeface="Century Gothic" panose="020B0502020202020204" pitchFamily="34" charset="0"/>
              </a:rPr>
            </a:br>
            <a:r>
              <a:rPr lang="ru-RU" sz="2800" dirty="0" smtClean="0">
                <a:latin typeface="Century Gothic" panose="020B0502020202020204" pitchFamily="34" charset="0"/>
              </a:rPr>
              <a:t/>
            </a:r>
            <a:br>
              <a:rPr lang="ru-RU" sz="2800" dirty="0" smtClean="0">
                <a:latin typeface="Century Gothic" panose="020B0502020202020204" pitchFamily="34" charset="0"/>
              </a:rPr>
            </a:br>
            <a:r>
              <a:rPr lang="ru-RU" sz="2800" dirty="0" smtClean="0">
                <a:latin typeface="Century Gothic" panose="020B0502020202020204" pitchFamily="34" charset="0"/>
              </a:rPr>
              <a:t>Автопробег союза «</a:t>
            </a:r>
            <a:r>
              <a:rPr lang="ru-RU" sz="2800" dirty="0" err="1" smtClean="0">
                <a:latin typeface="Century Gothic" panose="020B0502020202020204" pitchFamily="34" charset="0"/>
              </a:rPr>
              <a:t>коооп</a:t>
            </a:r>
            <a:r>
              <a:rPr lang="ru-RU" sz="2800" dirty="0" smtClean="0">
                <a:latin typeface="Century Gothic" panose="020B0502020202020204" pitchFamily="34" charset="0"/>
              </a:rPr>
              <a:t>»</a:t>
            </a:r>
            <a:endParaRPr lang="ru-RU" sz="2800" dirty="0">
              <a:latin typeface="Century Gothic" panose="020B050202020202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81" y="308798"/>
            <a:ext cx="1290320" cy="1290320"/>
          </a:xfrm>
          <a:prstGeom prst="rect">
            <a:avLst/>
          </a:prstGeom>
        </p:spPr>
      </p:pic>
      <p:pic>
        <p:nvPicPr>
          <p:cNvPr id="7" name="Рисунок 6"/>
          <p:cNvPicPr>
            <a:picLocks noChangeAspect="1"/>
          </p:cNvPicPr>
          <p:nvPr/>
        </p:nvPicPr>
        <p:blipFill>
          <a:blip r:embed="rId3"/>
          <a:stretch>
            <a:fillRect/>
          </a:stretch>
        </p:blipFill>
        <p:spPr>
          <a:xfrm>
            <a:off x="393296" y="2276484"/>
            <a:ext cx="5151566" cy="3578662"/>
          </a:xfrm>
          <a:prstGeom prst="rect">
            <a:avLst/>
          </a:prstGeom>
        </p:spPr>
      </p:pic>
      <p:pic>
        <p:nvPicPr>
          <p:cNvPr id="8" name="Рисунок 7"/>
          <p:cNvPicPr>
            <a:picLocks noChangeAspect="1"/>
          </p:cNvPicPr>
          <p:nvPr/>
        </p:nvPicPr>
        <p:blipFill>
          <a:blip r:embed="rId4"/>
          <a:stretch>
            <a:fillRect/>
          </a:stretch>
        </p:blipFill>
        <p:spPr>
          <a:xfrm>
            <a:off x="6301724" y="2276484"/>
            <a:ext cx="5401524" cy="3578662"/>
          </a:xfrm>
          <a:prstGeom prst="rect">
            <a:avLst/>
          </a:prstGeom>
        </p:spPr>
      </p:pic>
      <p:pic>
        <p:nvPicPr>
          <p:cNvPr id="10" name="Рисунок 9"/>
          <p:cNvPicPr>
            <a:picLocks noChangeAspect="1"/>
          </p:cNvPicPr>
          <p:nvPr/>
        </p:nvPicPr>
        <p:blipFill>
          <a:blip r:embed="rId5"/>
          <a:stretch>
            <a:fillRect/>
          </a:stretch>
        </p:blipFill>
        <p:spPr>
          <a:xfrm>
            <a:off x="10361038" y="256908"/>
            <a:ext cx="1342210" cy="1342210"/>
          </a:xfrm>
          <a:prstGeom prst="rect">
            <a:avLst/>
          </a:prstGeom>
        </p:spPr>
      </p:pic>
    </p:spTree>
    <p:extLst>
      <p:ext uri="{BB962C8B-B14F-4D97-AF65-F5344CB8AC3E}">
        <p14:creationId xmlns:p14="http://schemas.microsoft.com/office/powerpoint/2010/main" val="19527313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43199" y="284176"/>
            <a:ext cx="8243799" cy="1508760"/>
          </a:xfrm>
        </p:spPr>
        <p:txBody>
          <a:bodyPr>
            <a:normAutofit/>
          </a:bodyPr>
          <a:lstStyle/>
          <a:p>
            <a:r>
              <a:rPr lang="ru-RU" sz="2800" dirty="0" smtClean="0">
                <a:latin typeface="Century Gothic" panose="020B0502020202020204" pitchFamily="34" charset="0"/>
              </a:rPr>
              <a:t>Правозащитная деятельность</a:t>
            </a:r>
            <a:endParaRPr lang="ru-RU" sz="2800" dirty="0">
              <a:latin typeface="Century Gothic" panose="020B0502020202020204" pitchFamily="34" charset="0"/>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86078" y="284176"/>
            <a:ext cx="1401839" cy="1387821"/>
          </a:xfr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1" y="308798"/>
            <a:ext cx="1290320" cy="1290320"/>
          </a:xfrm>
          <a:prstGeom prst="rect">
            <a:avLst/>
          </a:prstGeom>
        </p:spPr>
      </p:pic>
      <p:sp>
        <p:nvSpPr>
          <p:cNvPr id="3" name="Прямоугольник 2"/>
          <p:cNvSpPr/>
          <p:nvPr/>
        </p:nvSpPr>
        <p:spPr>
          <a:xfrm>
            <a:off x="462281" y="2082306"/>
            <a:ext cx="11310619" cy="4905958"/>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В </a:t>
            </a:r>
            <a:r>
              <a:rPr kumimoji="0" lang="ru-RU" sz="16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2022 году проведено 2 проверки в связи с обращениями: по вопросу нормирования рабочего времени в пришкольном лагере; по оплате за работу во вредных условиях труда. Представления работодателю не направлялись, так как  выявленные нарушения были оперативно устранены</a:t>
            </a:r>
            <a:r>
              <a:rPr kumimoji="0" lang="ru-RU" sz="1600" b="0" i="0" u="none" strike="noStrike" kern="1200" cap="none" spc="0" normalizeH="0" baseline="0" noProof="0" dirty="0" smtClean="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ru-RU" sz="16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ru-RU" sz="1600" b="0" i="0" u="none" strike="noStrike" kern="1200" cap="none" spc="0" normalizeH="0" baseline="0" noProof="0" dirty="0" smtClean="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В </a:t>
            </a:r>
            <a:r>
              <a:rPr kumimoji="0" lang="ru-RU" sz="16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2022 году проведена экспертиза 42 коллективных договоров, 1 соглашения, 14 локальных нормативных актов. Оказывалась практическая помощь по реализации представительской функции первичных профсоюзных организаций.</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ru-RU" sz="1600" b="0" i="0" u="none" strike="noStrike" kern="1200" cap="none" spc="0" normalizeH="0" baseline="0" noProof="0" dirty="0" smtClean="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Работа </a:t>
            </a:r>
            <a:r>
              <a:rPr kumimoji="0" lang="ru-RU" sz="16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по повышению правовой грамотности профсоюзного актива проводилась в рамках   обучающих семинаров председателей ППО по различным вопросам, касающихся деятельности образовательных организаций. До председателей регулярно доводится информация по обращениям членов Профсоюза в областную организацию, с тем, чтобы предотвратить аналогичные нарушения.  </a:t>
            </a: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ru-RU" sz="1600" b="0" i="0" u="none" strike="noStrike" kern="1200" cap="none" spc="0" normalizeH="0" baseline="0" noProof="0" dirty="0" smtClean="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ru-RU" sz="1600" b="0" i="0" u="none" strike="noStrike" kern="1200" cap="none" spc="0" normalizeH="0" baseline="0" noProof="0" dirty="0" smtClean="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Всего </a:t>
            </a:r>
            <a:r>
              <a:rPr kumimoji="0" lang="ru-RU" sz="16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в 2022 году в судах рассмотрено 5 дел, исковые требования удовлетворены в трёх случаях. Экономическая эффективность правозащитной работы в 2022 году составила 220 тыс. рублей, в том числе 80 тыс. рублей в результате выигранных судебных исков.      </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67671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42183" y="284176"/>
            <a:ext cx="6444815" cy="1508760"/>
          </a:xfrm>
        </p:spPr>
        <p:txBody>
          <a:bodyPr>
            <a:normAutofit/>
          </a:bodyPr>
          <a:lstStyle/>
          <a:p>
            <a:r>
              <a:rPr lang="ru-RU" sz="2800" dirty="0" smtClean="0">
                <a:latin typeface="Century Gothic" panose="020B0502020202020204" pitchFamily="34" charset="0"/>
              </a:rPr>
              <a:t>Охрана труда</a:t>
            </a:r>
            <a:endParaRPr lang="ru-RU" sz="2800" dirty="0">
              <a:latin typeface="Century Gothic" panose="020B0502020202020204" pitchFamily="34" charset="0"/>
            </a:endParaRPr>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806070" y="272256"/>
            <a:ext cx="3292747" cy="1363403"/>
          </a:xfr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46" y="345339"/>
            <a:ext cx="1290320" cy="1290320"/>
          </a:xfrm>
          <a:prstGeom prst="rect">
            <a:avLst/>
          </a:prstGeom>
        </p:spPr>
      </p:pic>
      <p:sp>
        <p:nvSpPr>
          <p:cNvPr id="7" name="Прямоугольник 6"/>
          <p:cNvSpPr/>
          <p:nvPr/>
        </p:nvSpPr>
        <p:spPr>
          <a:xfrm>
            <a:off x="408214" y="2986087"/>
            <a:ext cx="11332029" cy="2888483"/>
          </a:xfrm>
          <a:prstGeom prst="rect">
            <a:avLst/>
          </a:prstGeom>
        </p:spPr>
        <p:txBody>
          <a:bodyPr wrap="square">
            <a:spAutoFit/>
          </a:bodyPr>
          <a:lstStyle/>
          <a:p>
            <a:pPr algn="just">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a:latin typeface="Century Gothic" panose="020B0502020202020204" pitchFamily="34" charset="0"/>
                <a:ea typeface="Times New Roman" panose="02020603050405020304" pitchFamily="18" charset="0"/>
                <a:cs typeface="Times New Roman" panose="02020603050405020304" pitchFamily="18" charset="0"/>
              </a:rPr>
              <a:t>В 2022 году правом на возврат 20% страховых взносов из ФСС  воспользовались 22 образовательных организаций (годом ранее – 17), сумма  возврата  составила 325,6 тысяч рублей (годом ранее - 285,6 тыс. </a:t>
            </a:r>
            <a:r>
              <a:rPr lang="ru-RU" dirty="0" err="1">
                <a:latin typeface="Century Gothic" panose="020B0502020202020204" pitchFamily="34" charset="0"/>
                <a:ea typeface="Times New Roman" panose="02020603050405020304" pitchFamily="18" charset="0"/>
                <a:cs typeface="Times New Roman" panose="02020603050405020304" pitchFamily="18" charset="0"/>
              </a:rPr>
              <a:t>руб</a:t>
            </a:r>
            <a:r>
              <a:rPr lang="ru-RU" dirty="0" smtClean="0">
                <a:latin typeface="Century Gothic" panose="020B0502020202020204" pitchFamily="34" charset="0"/>
                <a:ea typeface="Times New Roman" panose="02020603050405020304" pitchFamily="18" charset="0"/>
                <a:cs typeface="Times New Roman" panose="02020603050405020304" pitchFamily="18" charset="0"/>
              </a:rPr>
              <a:t>).</a:t>
            </a:r>
            <a:endParaRPr lang="ru-RU" sz="1400" dirty="0" smtClean="0">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ru-RU" sz="1400" kern="150" dirty="0">
                <a:latin typeface="Century Gothic" panose="020B0502020202020204" pitchFamily="34" charset="0"/>
                <a:ea typeface="Times New Roman" panose="02020603050405020304" pitchFamily="18" charset="0"/>
                <a:cs typeface="Times New Roman" panose="02020603050405020304" pitchFamily="18" charset="0"/>
              </a:rPr>
              <a:t> </a:t>
            </a:r>
          </a:p>
          <a:p>
            <a:pPr algn="just">
              <a:lnSpc>
                <a:spcPct val="115000"/>
              </a:lnSpc>
              <a:spcAft>
                <a:spcPts val="0"/>
              </a:spcAft>
            </a:pPr>
            <a:r>
              <a:rPr lang="ru-RU" kern="150" dirty="0" smtClean="0">
                <a:latin typeface="Century Gothic" panose="020B0502020202020204" pitchFamily="34" charset="0"/>
                <a:ea typeface="Times New Roman" panose="02020603050405020304" pitchFamily="18" charset="0"/>
              </a:rPr>
              <a:t>В </a:t>
            </a:r>
            <a:r>
              <a:rPr lang="ru-RU" kern="150" dirty="0">
                <a:latin typeface="Century Gothic" panose="020B0502020202020204" pitchFamily="34" charset="0"/>
                <a:ea typeface="Times New Roman" panose="02020603050405020304" pitchFamily="18" charset="0"/>
              </a:rPr>
              <a:t>2022 году в региональном отделении ФСС зарегистрировано 8   несчастных случаев, произошедших в общеобразовательных учреждениях  Калининградской области, в том числе 1 тяжелый. За указанный период групповых и смертельных несчастных случаев не зарегистрировано.</a:t>
            </a:r>
            <a:endParaRPr lang="ru-RU" sz="1600" kern="150" dirty="0">
              <a:latin typeface="Century Gothic" panose="020B0502020202020204" pitchFamily="34" charset="0"/>
              <a:ea typeface="Times New Roman" panose="02020603050405020304" pitchFamily="18" charset="0"/>
            </a:endParaRPr>
          </a:p>
          <a:p>
            <a:pPr algn="just">
              <a:lnSpc>
                <a:spcPct val="115000"/>
              </a:lnSpc>
              <a:spcAft>
                <a:spcPts val="0"/>
              </a:spcAft>
            </a:pPr>
            <a:r>
              <a:rPr lang="ru-RU" dirty="0">
                <a:latin typeface="Century Gothic" panose="020B0502020202020204" pitchFamily="34" charset="0"/>
                <a:ea typeface="Times New Roman" panose="02020603050405020304" pitchFamily="18" charset="0"/>
                <a:cs typeface="Times New Roman" panose="02020603050405020304" pitchFamily="18" charset="0"/>
              </a:rPr>
              <a:t>     </a:t>
            </a:r>
            <a:endParaRPr lang="ru-RU" dirty="0">
              <a:latin typeface="Century Gothic" panose="020B0502020202020204" pitchFamily="34" charset="0"/>
            </a:endParaRPr>
          </a:p>
        </p:txBody>
      </p:sp>
    </p:spTree>
    <p:extLst>
      <p:ext uri="{BB962C8B-B14F-4D97-AF65-F5344CB8AC3E}">
        <p14:creationId xmlns:p14="http://schemas.microsoft.com/office/powerpoint/2010/main" val="40518097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17235" y="272256"/>
            <a:ext cx="5947858" cy="1508760"/>
          </a:xfrm>
        </p:spPr>
        <p:txBody>
          <a:bodyPr>
            <a:normAutofit/>
          </a:bodyPr>
          <a:lstStyle/>
          <a:p>
            <a:r>
              <a:rPr lang="ru-RU" sz="2800" dirty="0" smtClean="0">
                <a:latin typeface="Century Gothic" panose="020B0502020202020204" pitchFamily="34" charset="0"/>
              </a:rPr>
              <a:t>Молодёжная политика</a:t>
            </a:r>
            <a:endParaRPr lang="ru-RU" sz="2800" dirty="0">
              <a:latin typeface="Century Gothic" panose="020B0502020202020204" pitchFamily="34" charset="0"/>
            </a:endParaRPr>
          </a:p>
        </p:txBody>
      </p:sp>
      <p:pic>
        <p:nvPicPr>
          <p:cNvPr id="8" name="Объект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67803" y="190474"/>
            <a:ext cx="2602786" cy="1526968"/>
          </a:xfr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1" y="308798"/>
            <a:ext cx="1290320" cy="1290320"/>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190" y="2882900"/>
            <a:ext cx="2631621" cy="1754414"/>
          </a:xfrm>
          <a:prstGeom prst="rect">
            <a:avLst/>
          </a:prstGeom>
        </p:spPr>
      </p:pic>
      <p:sp>
        <p:nvSpPr>
          <p:cNvPr id="5" name="TextBox 4"/>
          <p:cNvSpPr txBox="1"/>
          <p:nvPr/>
        </p:nvSpPr>
        <p:spPr>
          <a:xfrm flipH="1">
            <a:off x="482100" y="1949237"/>
            <a:ext cx="226341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Расширение и укрепление структуры СМП </a:t>
            </a:r>
            <a:endParaRPr kumimoji="0" lang="ru-RU"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7590" y="2741422"/>
            <a:ext cx="2243211" cy="1799462"/>
          </a:xfrm>
          <a:prstGeom prst="rect">
            <a:avLst/>
          </a:prstGeom>
        </p:spPr>
      </p:pic>
      <p:sp>
        <p:nvSpPr>
          <p:cNvPr id="7" name="TextBox 6"/>
          <p:cNvSpPr txBox="1"/>
          <p:nvPr/>
        </p:nvSpPr>
        <p:spPr>
          <a:xfrm>
            <a:off x="9839710" y="2198045"/>
            <a:ext cx="21308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Инициативы</a:t>
            </a:r>
            <a:endParaRPr kumimoji="0" lang="ru-RU"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0068" y="2260247"/>
            <a:ext cx="3502478" cy="2707580"/>
          </a:xfrm>
          <a:prstGeom prst="rect">
            <a:avLst/>
          </a:prstGeom>
        </p:spPr>
      </p:pic>
      <p:sp>
        <p:nvSpPr>
          <p:cNvPr id="10" name="TextBox 9"/>
          <p:cNvSpPr txBox="1"/>
          <p:nvPr/>
        </p:nvSpPr>
        <p:spPr>
          <a:xfrm>
            <a:off x="2796004" y="5328279"/>
            <a:ext cx="649060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Участие в федеральных проектах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Межрегиональное сотрудничество</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Новые региональные проекты</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1445" y="5391661"/>
            <a:ext cx="1643743" cy="1232807"/>
          </a:xfrm>
          <a:prstGeom prst="rect">
            <a:avLst/>
          </a:prstGeom>
        </p:spPr>
      </p:pic>
      <p:sp>
        <p:nvSpPr>
          <p:cNvPr id="12" name="TextBox 11"/>
          <p:cNvSpPr txBox="1"/>
          <p:nvPr/>
        </p:nvSpPr>
        <p:spPr>
          <a:xfrm>
            <a:off x="9616409" y="4918533"/>
            <a:ext cx="200953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Укрепление ППО </a:t>
            </a:r>
            <a:endParaRPr kumimoji="0" lang="ru-RU"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3" name="TextBox 12"/>
          <p:cNvSpPr txBox="1"/>
          <p:nvPr/>
        </p:nvSpPr>
        <p:spPr>
          <a:xfrm flipH="1">
            <a:off x="130628" y="5037364"/>
            <a:ext cx="37065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Рост профсоюзного членства</a:t>
            </a:r>
            <a:endParaRPr kumimoji="0" lang="ru-RU"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44436" y="5243244"/>
            <a:ext cx="1929931" cy="1285364"/>
          </a:xfrm>
          <a:prstGeom prst="rect">
            <a:avLst/>
          </a:prstGeom>
        </p:spPr>
      </p:pic>
    </p:spTree>
    <p:extLst>
      <p:ext uri="{BB962C8B-B14F-4D97-AF65-F5344CB8AC3E}">
        <p14:creationId xmlns:p14="http://schemas.microsoft.com/office/powerpoint/2010/main" val="2076329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3637015" y="3443199"/>
            <a:ext cx="725593" cy="1470660"/>
          </a:xfrm>
          <a:custGeom>
            <a:avLst/>
            <a:gdLst/>
            <a:ahLst/>
            <a:cxnLst/>
            <a:rect l="l" t="t" r="r" b="b"/>
            <a:pathLst>
              <a:path w="1088390" h="2205990">
                <a:moveTo>
                  <a:pt x="1066466" y="50440"/>
                </a:moveTo>
                <a:lnTo>
                  <a:pt x="980677" y="115601"/>
                </a:lnTo>
                <a:lnTo>
                  <a:pt x="986458" y="95262"/>
                </a:lnTo>
                <a:lnTo>
                  <a:pt x="1012976" y="75120"/>
                </a:lnTo>
                <a:lnTo>
                  <a:pt x="937772" y="36553"/>
                </a:lnTo>
                <a:lnTo>
                  <a:pt x="936347" y="37635"/>
                </a:lnTo>
                <a:lnTo>
                  <a:pt x="926833" y="28914"/>
                </a:lnTo>
                <a:lnTo>
                  <a:pt x="928462" y="27677"/>
                </a:lnTo>
                <a:lnTo>
                  <a:pt x="922205" y="16481"/>
                </a:lnTo>
                <a:lnTo>
                  <a:pt x="943903" y="0"/>
                </a:lnTo>
                <a:lnTo>
                  <a:pt x="954852" y="7631"/>
                </a:lnTo>
                <a:lnTo>
                  <a:pt x="968514" y="13202"/>
                </a:lnTo>
                <a:lnTo>
                  <a:pt x="986121" y="15777"/>
                </a:lnTo>
                <a:lnTo>
                  <a:pt x="1011410" y="28465"/>
                </a:lnTo>
                <a:lnTo>
                  <a:pt x="1054305" y="43728"/>
                </a:lnTo>
                <a:lnTo>
                  <a:pt x="1066466" y="50440"/>
                </a:lnTo>
                <a:close/>
              </a:path>
              <a:path w="1088390" h="2205990">
                <a:moveTo>
                  <a:pt x="869158" y="503319"/>
                </a:moveTo>
                <a:lnTo>
                  <a:pt x="760443" y="585893"/>
                </a:lnTo>
                <a:lnTo>
                  <a:pt x="783965" y="552079"/>
                </a:lnTo>
                <a:lnTo>
                  <a:pt x="806438" y="519062"/>
                </a:lnTo>
                <a:lnTo>
                  <a:pt x="827955" y="486770"/>
                </a:lnTo>
                <a:lnTo>
                  <a:pt x="848614" y="455130"/>
                </a:lnTo>
                <a:lnTo>
                  <a:pt x="853908" y="451110"/>
                </a:lnTo>
                <a:lnTo>
                  <a:pt x="851112" y="437285"/>
                </a:lnTo>
                <a:lnTo>
                  <a:pt x="855591" y="433883"/>
                </a:lnTo>
                <a:lnTo>
                  <a:pt x="880704" y="319120"/>
                </a:lnTo>
                <a:lnTo>
                  <a:pt x="889419" y="280605"/>
                </a:lnTo>
                <a:lnTo>
                  <a:pt x="902565" y="238723"/>
                </a:lnTo>
                <a:lnTo>
                  <a:pt x="917887" y="195190"/>
                </a:lnTo>
                <a:lnTo>
                  <a:pt x="967520" y="125594"/>
                </a:lnTo>
                <a:lnTo>
                  <a:pt x="1068502" y="48893"/>
                </a:lnTo>
                <a:lnTo>
                  <a:pt x="1079250" y="56678"/>
                </a:lnTo>
                <a:lnTo>
                  <a:pt x="1079797" y="56262"/>
                </a:lnTo>
                <a:lnTo>
                  <a:pt x="1085354" y="67990"/>
                </a:lnTo>
                <a:lnTo>
                  <a:pt x="1011042" y="124433"/>
                </a:lnTo>
                <a:lnTo>
                  <a:pt x="1008481" y="142327"/>
                </a:lnTo>
                <a:lnTo>
                  <a:pt x="989585" y="156679"/>
                </a:lnTo>
                <a:lnTo>
                  <a:pt x="967386" y="205437"/>
                </a:lnTo>
                <a:lnTo>
                  <a:pt x="948719" y="219615"/>
                </a:lnTo>
                <a:lnTo>
                  <a:pt x="937001" y="260411"/>
                </a:lnTo>
                <a:lnTo>
                  <a:pt x="920179" y="289137"/>
                </a:lnTo>
                <a:lnTo>
                  <a:pt x="912603" y="326787"/>
                </a:lnTo>
                <a:lnTo>
                  <a:pt x="905581" y="364017"/>
                </a:lnTo>
                <a:lnTo>
                  <a:pt x="898986" y="384975"/>
                </a:lnTo>
                <a:lnTo>
                  <a:pt x="900225" y="415930"/>
                </a:lnTo>
                <a:lnTo>
                  <a:pt x="893477" y="437003"/>
                </a:lnTo>
                <a:lnTo>
                  <a:pt x="885966" y="458656"/>
                </a:lnTo>
                <a:lnTo>
                  <a:pt x="872569" y="484780"/>
                </a:lnTo>
                <a:lnTo>
                  <a:pt x="869158" y="503319"/>
                </a:lnTo>
                <a:close/>
              </a:path>
              <a:path w="1088390" h="2205990">
                <a:moveTo>
                  <a:pt x="1088086" y="81863"/>
                </a:moveTo>
                <a:lnTo>
                  <a:pt x="1043702" y="115574"/>
                </a:lnTo>
                <a:lnTo>
                  <a:pt x="1038464" y="103605"/>
                </a:lnTo>
                <a:lnTo>
                  <a:pt x="1085354" y="67990"/>
                </a:lnTo>
                <a:lnTo>
                  <a:pt x="1088086" y="81863"/>
                </a:lnTo>
                <a:close/>
              </a:path>
              <a:path w="1088390" h="2205990">
                <a:moveTo>
                  <a:pt x="1065769" y="194502"/>
                </a:moveTo>
                <a:lnTo>
                  <a:pt x="1042333" y="212302"/>
                </a:lnTo>
                <a:lnTo>
                  <a:pt x="1032816" y="203583"/>
                </a:lnTo>
                <a:lnTo>
                  <a:pt x="1027399" y="191749"/>
                </a:lnTo>
                <a:lnTo>
                  <a:pt x="1030046" y="189739"/>
                </a:lnTo>
                <a:lnTo>
                  <a:pt x="1025826" y="176997"/>
                </a:lnTo>
                <a:lnTo>
                  <a:pt x="1029897" y="173904"/>
                </a:lnTo>
                <a:lnTo>
                  <a:pt x="1031323" y="156873"/>
                </a:lnTo>
                <a:lnTo>
                  <a:pt x="1034480" y="122579"/>
                </a:lnTo>
                <a:lnTo>
                  <a:pt x="1081437" y="86913"/>
                </a:lnTo>
                <a:lnTo>
                  <a:pt x="1082127" y="102337"/>
                </a:lnTo>
                <a:lnTo>
                  <a:pt x="1074982" y="107764"/>
                </a:lnTo>
                <a:lnTo>
                  <a:pt x="1075557" y="123275"/>
                </a:lnTo>
                <a:lnTo>
                  <a:pt x="1065769" y="194502"/>
                </a:lnTo>
                <a:close/>
              </a:path>
              <a:path w="1088390" h="2205990">
                <a:moveTo>
                  <a:pt x="420225" y="908099"/>
                </a:moveTo>
                <a:lnTo>
                  <a:pt x="349783" y="961604"/>
                </a:lnTo>
                <a:lnTo>
                  <a:pt x="367996" y="915874"/>
                </a:lnTo>
                <a:lnTo>
                  <a:pt x="388557" y="868360"/>
                </a:lnTo>
                <a:lnTo>
                  <a:pt x="418594" y="829598"/>
                </a:lnTo>
                <a:lnTo>
                  <a:pt x="594164" y="696243"/>
                </a:lnTo>
                <a:lnTo>
                  <a:pt x="641342" y="676357"/>
                </a:lnTo>
                <a:lnTo>
                  <a:pt x="869158" y="503319"/>
                </a:lnTo>
                <a:lnTo>
                  <a:pt x="865747" y="521858"/>
                </a:lnTo>
                <a:lnTo>
                  <a:pt x="842646" y="539404"/>
                </a:lnTo>
                <a:lnTo>
                  <a:pt x="826501" y="567615"/>
                </a:lnTo>
                <a:lnTo>
                  <a:pt x="476501" y="833459"/>
                </a:lnTo>
                <a:lnTo>
                  <a:pt x="420225" y="908099"/>
                </a:lnTo>
                <a:close/>
              </a:path>
              <a:path w="1088390" h="2205990">
                <a:moveTo>
                  <a:pt x="793582" y="608567"/>
                </a:moveTo>
                <a:lnTo>
                  <a:pt x="642533" y="723297"/>
                </a:lnTo>
                <a:lnTo>
                  <a:pt x="578189" y="756221"/>
                </a:lnTo>
                <a:lnTo>
                  <a:pt x="826501" y="567615"/>
                </a:lnTo>
                <a:lnTo>
                  <a:pt x="793582" y="608567"/>
                </a:lnTo>
                <a:close/>
              </a:path>
              <a:path w="1088390" h="2205990">
                <a:moveTo>
                  <a:pt x="303602" y="996680"/>
                </a:moveTo>
                <a:lnTo>
                  <a:pt x="188490" y="1084114"/>
                </a:lnTo>
                <a:lnTo>
                  <a:pt x="215187" y="1047888"/>
                </a:lnTo>
                <a:lnTo>
                  <a:pt x="284077" y="995562"/>
                </a:lnTo>
                <a:lnTo>
                  <a:pt x="303602" y="996680"/>
                </a:lnTo>
                <a:close/>
              </a:path>
              <a:path w="1088390" h="2205990">
                <a:moveTo>
                  <a:pt x="398704" y="940393"/>
                </a:moveTo>
                <a:lnTo>
                  <a:pt x="119262" y="1152645"/>
                </a:lnTo>
                <a:lnTo>
                  <a:pt x="132722" y="1126473"/>
                </a:lnTo>
                <a:lnTo>
                  <a:pt x="401037" y="922674"/>
                </a:lnTo>
                <a:lnTo>
                  <a:pt x="398704" y="940393"/>
                </a:lnTo>
                <a:close/>
              </a:path>
              <a:path w="1088390" h="2205990">
                <a:moveTo>
                  <a:pt x="469018" y="2194730"/>
                </a:moveTo>
                <a:lnTo>
                  <a:pt x="454563" y="2205709"/>
                </a:lnTo>
                <a:lnTo>
                  <a:pt x="405682" y="2179044"/>
                </a:lnTo>
                <a:lnTo>
                  <a:pt x="359636" y="2150226"/>
                </a:lnTo>
                <a:lnTo>
                  <a:pt x="323925" y="2129506"/>
                </a:lnTo>
                <a:lnTo>
                  <a:pt x="283003" y="2096796"/>
                </a:lnTo>
                <a:lnTo>
                  <a:pt x="244372" y="2062346"/>
                </a:lnTo>
                <a:lnTo>
                  <a:pt x="207849" y="2026295"/>
                </a:lnTo>
                <a:lnTo>
                  <a:pt x="182150" y="1997970"/>
                </a:lnTo>
                <a:lnTo>
                  <a:pt x="113015" y="1906949"/>
                </a:lnTo>
                <a:lnTo>
                  <a:pt x="107604" y="1895111"/>
                </a:lnTo>
                <a:lnTo>
                  <a:pt x="94942" y="1872832"/>
                </a:lnTo>
                <a:lnTo>
                  <a:pt x="82756" y="1850192"/>
                </a:lnTo>
                <a:lnTo>
                  <a:pt x="68085" y="1813491"/>
                </a:lnTo>
                <a:lnTo>
                  <a:pt x="47256" y="1765520"/>
                </a:lnTo>
                <a:lnTo>
                  <a:pt x="35887" y="1726311"/>
                </a:lnTo>
                <a:lnTo>
                  <a:pt x="18869" y="1675444"/>
                </a:lnTo>
                <a:lnTo>
                  <a:pt x="11820" y="1632954"/>
                </a:lnTo>
                <a:lnTo>
                  <a:pt x="1160" y="1577259"/>
                </a:lnTo>
                <a:lnTo>
                  <a:pt x="0" y="1530296"/>
                </a:lnTo>
                <a:lnTo>
                  <a:pt x="801" y="1481843"/>
                </a:lnTo>
                <a:lnTo>
                  <a:pt x="3709" y="1431790"/>
                </a:lnTo>
                <a:lnTo>
                  <a:pt x="8868" y="1380027"/>
                </a:lnTo>
                <a:lnTo>
                  <a:pt x="24102" y="1336560"/>
                </a:lnTo>
                <a:lnTo>
                  <a:pt x="34194" y="1281050"/>
                </a:lnTo>
                <a:lnTo>
                  <a:pt x="54650" y="1233617"/>
                </a:lnTo>
                <a:lnTo>
                  <a:pt x="85614" y="1194150"/>
                </a:lnTo>
                <a:lnTo>
                  <a:pt x="98425" y="1168471"/>
                </a:lnTo>
                <a:lnTo>
                  <a:pt x="388003" y="948522"/>
                </a:lnTo>
                <a:lnTo>
                  <a:pt x="400775" y="954769"/>
                </a:lnTo>
                <a:lnTo>
                  <a:pt x="235964" y="1079951"/>
                </a:lnTo>
                <a:lnTo>
                  <a:pt x="204317" y="1119937"/>
                </a:lnTo>
                <a:lnTo>
                  <a:pt x="165291" y="1149579"/>
                </a:lnTo>
                <a:lnTo>
                  <a:pt x="104188" y="1227886"/>
                </a:lnTo>
                <a:lnTo>
                  <a:pt x="84043" y="1275083"/>
                </a:lnTo>
                <a:lnTo>
                  <a:pt x="66093" y="1320614"/>
                </a:lnTo>
                <a:lnTo>
                  <a:pt x="50178" y="1364598"/>
                </a:lnTo>
                <a:lnTo>
                  <a:pt x="43823" y="1417269"/>
                </a:lnTo>
                <a:lnTo>
                  <a:pt x="39187" y="1468635"/>
                </a:lnTo>
                <a:lnTo>
                  <a:pt x="36432" y="1518572"/>
                </a:lnTo>
                <a:lnTo>
                  <a:pt x="36662" y="1566241"/>
                </a:lnTo>
                <a:lnTo>
                  <a:pt x="47394" y="1621882"/>
                </a:lnTo>
                <a:lnTo>
                  <a:pt x="53098" y="1665393"/>
                </a:lnTo>
                <a:lnTo>
                  <a:pt x="68973" y="1717128"/>
                </a:lnTo>
                <a:lnTo>
                  <a:pt x="79488" y="1756985"/>
                </a:lnTo>
                <a:lnTo>
                  <a:pt x="99842" y="1805318"/>
                </a:lnTo>
                <a:lnTo>
                  <a:pt x="122186" y="1852139"/>
                </a:lnTo>
                <a:lnTo>
                  <a:pt x="146355" y="1897574"/>
                </a:lnTo>
                <a:lnTo>
                  <a:pt x="166709" y="1929958"/>
                </a:lnTo>
                <a:lnTo>
                  <a:pt x="198142" y="1969875"/>
                </a:lnTo>
                <a:lnTo>
                  <a:pt x="224260" y="1997882"/>
                </a:lnTo>
                <a:lnTo>
                  <a:pt x="251714" y="2024873"/>
                </a:lnTo>
                <a:lnTo>
                  <a:pt x="288748" y="2060537"/>
                </a:lnTo>
                <a:lnTo>
                  <a:pt x="327511" y="2094887"/>
                </a:lnTo>
                <a:lnTo>
                  <a:pt x="360488" y="2117683"/>
                </a:lnTo>
                <a:lnTo>
                  <a:pt x="403208" y="2149027"/>
                </a:lnTo>
                <a:lnTo>
                  <a:pt x="448157" y="2178678"/>
                </a:lnTo>
                <a:lnTo>
                  <a:pt x="450219" y="2177112"/>
                </a:lnTo>
                <a:lnTo>
                  <a:pt x="459504" y="2186008"/>
                </a:lnTo>
                <a:lnTo>
                  <a:pt x="460649" y="2185138"/>
                </a:lnTo>
                <a:lnTo>
                  <a:pt x="469018" y="2194730"/>
                </a:lnTo>
                <a:close/>
              </a:path>
              <a:path w="1088390" h="2205990">
                <a:moveTo>
                  <a:pt x="679471" y="1396956"/>
                </a:moveTo>
                <a:lnTo>
                  <a:pt x="641220" y="1410062"/>
                </a:lnTo>
                <a:lnTo>
                  <a:pt x="598433" y="1410664"/>
                </a:lnTo>
                <a:lnTo>
                  <a:pt x="552568" y="1397657"/>
                </a:lnTo>
                <a:lnTo>
                  <a:pt x="536062" y="1394246"/>
                </a:lnTo>
                <a:lnTo>
                  <a:pt x="514050" y="1379069"/>
                </a:lnTo>
                <a:lnTo>
                  <a:pt x="493718" y="1362616"/>
                </a:lnTo>
                <a:lnTo>
                  <a:pt x="474569" y="1345265"/>
                </a:lnTo>
                <a:lnTo>
                  <a:pt x="446889" y="1318445"/>
                </a:lnTo>
                <a:lnTo>
                  <a:pt x="428093" y="1300825"/>
                </a:lnTo>
                <a:lnTo>
                  <a:pt x="403868" y="1271381"/>
                </a:lnTo>
                <a:lnTo>
                  <a:pt x="382945" y="1239429"/>
                </a:lnTo>
                <a:lnTo>
                  <a:pt x="362197" y="1191396"/>
                </a:lnTo>
                <a:lnTo>
                  <a:pt x="347882" y="1138477"/>
                </a:lnTo>
                <a:lnTo>
                  <a:pt x="338949" y="1081469"/>
                </a:lnTo>
                <a:lnTo>
                  <a:pt x="342030" y="1031284"/>
                </a:lnTo>
                <a:lnTo>
                  <a:pt x="340864" y="1016223"/>
                </a:lnTo>
                <a:lnTo>
                  <a:pt x="322744" y="1029985"/>
                </a:lnTo>
                <a:lnTo>
                  <a:pt x="275479" y="1049937"/>
                </a:lnTo>
                <a:lnTo>
                  <a:pt x="405864" y="950903"/>
                </a:lnTo>
                <a:lnTo>
                  <a:pt x="448993" y="950041"/>
                </a:lnTo>
                <a:lnTo>
                  <a:pt x="377456" y="1004377"/>
                </a:lnTo>
                <a:lnTo>
                  <a:pt x="379833" y="1050416"/>
                </a:lnTo>
                <a:lnTo>
                  <a:pt x="384311" y="1126754"/>
                </a:lnTo>
                <a:lnTo>
                  <a:pt x="394362" y="1166965"/>
                </a:lnTo>
                <a:lnTo>
                  <a:pt x="413102" y="1216523"/>
                </a:lnTo>
                <a:lnTo>
                  <a:pt x="442378" y="1258079"/>
                </a:lnTo>
                <a:lnTo>
                  <a:pt x="477177" y="1295440"/>
                </a:lnTo>
                <a:lnTo>
                  <a:pt x="487257" y="1303731"/>
                </a:lnTo>
                <a:lnTo>
                  <a:pt x="505515" y="1321759"/>
                </a:lnTo>
                <a:lnTo>
                  <a:pt x="524479" y="1339251"/>
                </a:lnTo>
                <a:lnTo>
                  <a:pt x="537213" y="1345528"/>
                </a:lnTo>
                <a:lnTo>
                  <a:pt x="559613" y="1360410"/>
                </a:lnTo>
                <a:lnTo>
                  <a:pt x="576851" y="1363265"/>
                </a:lnTo>
                <a:lnTo>
                  <a:pt x="612366" y="1368185"/>
                </a:lnTo>
                <a:lnTo>
                  <a:pt x="642930" y="1360918"/>
                </a:lnTo>
                <a:lnTo>
                  <a:pt x="735721" y="1290439"/>
                </a:lnTo>
                <a:lnTo>
                  <a:pt x="728863" y="1327544"/>
                </a:lnTo>
                <a:lnTo>
                  <a:pt x="679471" y="1396956"/>
                </a:lnTo>
                <a:close/>
              </a:path>
              <a:path w="1088390" h="2205990">
                <a:moveTo>
                  <a:pt x="735721" y="1290439"/>
                </a:moveTo>
                <a:lnTo>
                  <a:pt x="667606" y="1342176"/>
                </a:lnTo>
                <a:lnTo>
                  <a:pt x="685459" y="1312667"/>
                </a:lnTo>
                <a:lnTo>
                  <a:pt x="698394" y="1286894"/>
                </a:lnTo>
                <a:lnTo>
                  <a:pt x="700460" y="1253429"/>
                </a:lnTo>
                <a:lnTo>
                  <a:pt x="699129" y="1222544"/>
                </a:lnTo>
                <a:lnTo>
                  <a:pt x="694190" y="1194399"/>
                </a:lnTo>
                <a:lnTo>
                  <a:pt x="671709" y="1147682"/>
                </a:lnTo>
                <a:lnTo>
                  <a:pt x="641898" y="1106533"/>
                </a:lnTo>
                <a:lnTo>
                  <a:pt x="617733" y="1077043"/>
                </a:lnTo>
                <a:lnTo>
                  <a:pt x="596822" y="1061030"/>
                </a:lnTo>
                <a:lnTo>
                  <a:pt x="565557" y="1036933"/>
                </a:lnTo>
                <a:lnTo>
                  <a:pt x="533376" y="1013532"/>
                </a:lnTo>
                <a:lnTo>
                  <a:pt x="497730" y="992763"/>
                </a:lnTo>
                <a:lnTo>
                  <a:pt x="464403" y="986180"/>
                </a:lnTo>
                <a:lnTo>
                  <a:pt x="426152" y="983338"/>
                </a:lnTo>
                <a:lnTo>
                  <a:pt x="391096" y="994016"/>
                </a:lnTo>
                <a:lnTo>
                  <a:pt x="448993" y="950041"/>
                </a:lnTo>
                <a:lnTo>
                  <a:pt x="487540" y="952659"/>
                </a:lnTo>
                <a:lnTo>
                  <a:pt x="558879" y="978213"/>
                </a:lnTo>
                <a:lnTo>
                  <a:pt x="602525" y="1008854"/>
                </a:lnTo>
                <a:lnTo>
                  <a:pt x="642143" y="1042555"/>
                </a:lnTo>
                <a:lnTo>
                  <a:pt x="676913" y="1079937"/>
                </a:lnTo>
                <a:lnTo>
                  <a:pt x="706014" y="1121626"/>
                </a:lnTo>
                <a:lnTo>
                  <a:pt x="727687" y="1168956"/>
                </a:lnTo>
                <a:lnTo>
                  <a:pt x="741306" y="1222405"/>
                </a:lnTo>
                <a:lnTo>
                  <a:pt x="739150" y="1271886"/>
                </a:lnTo>
                <a:lnTo>
                  <a:pt x="735721" y="1290439"/>
                </a:lnTo>
                <a:close/>
              </a:path>
            </a:pathLst>
          </a:custGeom>
          <a:solidFill>
            <a:srgbClr val="D0A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 name="object 5"/>
          <p:cNvSpPr/>
          <p:nvPr/>
        </p:nvSpPr>
        <p:spPr>
          <a:xfrm>
            <a:off x="10730651" y="1343303"/>
            <a:ext cx="749723" cy="849207"/>
          </a:xfrm>
          <a:custGeom>
            <a:avLst/>
            <a:gdLst/>
            <a:ahLst/>
            <a:cxnLst/>
            <a:rect l="l" t="t" r="r" b="b"/>
            <a:pathLst>
              <a:path w="1124584" h="1273810">
                <a:moveTo>
                  <a:pt x="283737" y="1051286"/>
                </a:moveTo>
                <a:lnTo>
                  <a:pt x="284365" y="1041712"/>
                </a:lnTo>
                <a:lnTo>
                  <a:pt x="284668" y="1031922"/>
                </a:lnTo>
                <a:lnTo>
                  <a:pt x="285860" y="1022816"/>
                </a:lnTo>
                <a:lnTo>
                  <a:pt x="321886" y="971988"/>
                </a:lnTo>
                <a:lnTo>
                  <a:pt x="354807" y="928852"/>
                </a:lnTo>
                <a:lnTo>
                  <a:pt x="387955" y="885904"/>
                </a:lnTo>
                <a:lnTo>
                  <a:pt x="421368" y="843158"/>
                </a:lnTo>
                <a:lnTo>
                  <a:pt x="455083" y="800626"/>
                </a:lnTo>
                <a:lnTo>
                  <a:pt x="486401" y="761525"/>
                </a:lnTo>
                <a:lnTo>
                  <a:pt x="517764" y="722469"/>
                </a:lnTo>
                <a:lnTo>
                  <a:pt x="549171" y="683456"/>
                </a:lnTo>
                <a:lnTo>
                  <a:pt x="580623" y="644485"/>
                </a:lnTo>
                <a:lnTo>
                  <a:pt x="612117" y="605552"/>
                </a:lnTo>
                <a:lnTo>
                  <a:pt x="643653" y="566656"/>
                </a:lnTo>
                <a:lnTo>
                  <a:pt x="675231" y="527794"/>
                </a:lnTo>
                <a:lnTo>
                  <a:pt x="706849" y="488964"/>
                </a:lnTo>
                <a:lnTo>
                  <a:pt x="738508" y="450163"/>
                </a:lnTo>
                <a:lnTo>
                  <a:pt x="770205" y="411389"/>
                </a:lnTo>
                <a:lnTo>
                  <a:pt x="794885" y="395622"/>
                </a:lnTo>
                <a:lnTo>
                  <a:pt x="803824" y="390933"/>
                </a:lnTo>
                <a:lnTo>
                  <a:pt x="852319" y="441998"/>
                </a:lnTo>
                <a:lnTo>
                  <a:pt x="887696" y="492705"/>
                </a:lnTo>
                <a:lnTo>
                  <a:pt x="899639" y="509466"/>
                </a:lnTo>
                <a:lnTo>
                  <a:pt x="916731" y="537857"/>
                </a:lnTo>
                <a:lnTo>
                  <a:pt x="921186" y="560183"/>
                </a:lnTo>
                <a:lnTo>
                  <a:pt x="918352" y="566587"/>
                </a:lnTo>
                <a:lnTo>
                  <a:pt x="794407" y="436071"/>
                </a:lnTo>
                <a:lnTo>
                  <a:pt x="480074" y="832113"/>
                </a:lnTo>
                <a:lnTo>
                  <a:pt x="417643" y="910867"/>
                </a:lnTo>
                <a:lnTo>
                  <a:pt x="448087" y="942925"/>
                </a:lnTo>
                <a:lnTo>
                  <a:pt x="353052" y="1016303"/>
                </a:lnTo>
                <a:lnTo>
                  <a:pt x="344339" y="1023673"/>
                </a:lnTo>
                <a:lnTo>
                  <a:pt x="335851" y="1031331"/>
                </a:lnTo>
                <a:lnTo>
                  <a:pt x="327154" y="1038567"/>
                </a:lnTo>
                <a:lnTo>
                  <a:pt x="317811" y="1044672"/>
                </a:lnTo>
                <a:lnTo>
                  <a:pt x="310037" y="1047674"/>
                </a:lnTo>
                <a:lnTo>
                  <a:pt x="301478" y="1049222"/>
                </a:lnTo>
                <a:lnTo>
                  <a:pt x="292397" y="1050171"/>
                </a:lnTo>
                <a:lnTo>
                  <a:pt x="283737" y="1051286"/>
                </a:lnTo>
                <a:close/>
              </a:path>
              <a:path w="1124584" h="1273810">
                <a:moveTo>
                  <a:pt x="448087" y="942925"/>
                </a:moveTo>
                <a:lnTo>
                  <a:pt x="417643" y="910867"/>
                </a:lnTo>
                <a:lnTo>
                  <a:pt x="421746" y="913852"/>
                </a:lnTo>
                <a:lnTo>
                  <a:pt x="886327" y="559323"/>
                </a:lnTo>
                <a:lnTo>
                  <a:pt x="794407" y="436071"/>
                </a:lnTo>
                <a:lnTo>
                  <a:pt x="918352" y="566587"/>
                </a:lnTo>
                <a:lnTo>
                  <a:pt x="912368" y="580108"/>
                </a:lnTo>
                <a:lnTo>
                  <a:pt x="889638" y="601295"/>
                </a:lnTo>
                <a:lnTo>
                  <a:pt x="765931" y="697167"/>
                </a:lnTo>
                <a:lnTo>
                  <a:pt x="642129" y="792986"/>
                </a:lnTo>
                <a:lnTo>
                  <a:pt x="518261" y="888741"/>
                </a:lnTo>
                <a:lnTo>
                  <a:pt x="448087" y="942925"/>
                </a:lnTo>
                <a:close/>
              </a:path>
              <a:path w="1124584" h="1273810">
                <a:moveTo>
                  <a:pt x="9501" y="822956"/>
                </a:moveTo>
                <a:lnTo>
                  <a:pt x="4658" y="816879"/>
                </a:lnTo>
                <a:lnTo>
                  <a:pt x="1225" y="810082"/>
                </a:lnTo>
                <a:lnTo>
                  <a:pt x="0" y="803555"/>
                </a:lnTo>
                <a:lnTo>
                  <a:pt x="981" y="787914"/>
                </a:lnTo>
                <a:lnTo>
                  <a:pt x="8903" y="741572"/>
                </a:lnTo>
                <a:lnTo>
                  <a:pt x="21373" y="692665"/>
                </a:lnTo>
                <a:lnTo>
                  <a:pt x="34383" y="643943"/>
                </a:lnTo>
                <a:lnTo>
                  <a:pt x="47920" y="595401"/>
                </a:lnTo>
                <a:lnTo>
                  <a:pt x="61972" y="547035"/>
                </a:lnTo>
                <a:lnTo>
                  <a:pt x="76526" y="498840"/>
                </a:lnTo>
                <a:lnTo>
                  <a:pt x="91571" y="450812"/>
                </a:lnTo>
                <a:lnTo>
                  <a:pt x="107093" y="402946"/>
                </a:lnTo>
                <a:lnTo>
                  <a:pt x="123080" y="355238"/>
                </a:lnTo>
                <a:lnTo>
                  <a:pt x="139520" y="307684"/>
                </a:lnTo>
                <a:lnTo>
                  <a:pt x="156400" y="260278"/>
                </a:lnTo>
                <a:lnTo>
                  <a:pt x="173709" y="213016"/>
                </a:lnTo>
                <a:lnTo>
                  <a:pt x="191433" y="165893"/>
                </a:lnTo>
                <a:lnTo>
                  <a:pt x="209560" y="118906"/>
                </a:lnTo>
                <a:lnTo>
                  <a:pt x="228077" y="72050"/>
                </a:lnTo>
                <a:lnTo>
                  <a:pt x="246973" y="25320"/>
                </a:lnTo>
                <a:lnTo>
                  <a:pt x="272503" y="0"/>
                </a:lnTo>
                <a:lnTo>
                  <a:pt x="286092" y="3973"/>
                </a:lnTo>
                <a:lnTo>
                  <a:pt x="319355" y="22847"/>
                </a:lnTo>
                <a:lnTo>
                  <a:pt x="352334" y="42324"/>
                </a:lnTo>
                <a:lnTo>
                  <a:pt x="385056" y="62332"/>
                </a:lnTo>
                <a:lnTo>
                  <a:pt x="417547" y="82798"/>
                </a:lnTo>
                <a:lnTo>
                  <a:pt x="437631" y="110594"/>
                </a:lnTo>
                <a:lnTo>
                  <a:pt x="435723" y="127155"/>
                </a:lnTo>
                <a:lnTo>
                  <a:pt x="427411" y="145567"/>
                </a:lnTo>
                <a:lnTo>
                  <a:pt x="425488" y="148887"/>
                </a:lnTo>
                <a:lnTo>
                  <a:pt x="389486" y="110977"/>
                </a:lnTo>
                <a:lnTo>
                  <a:pt x="275753" y="49478"/>
                </a:lnTo>
                <a:lnTo>
                  <a:pt x="68430" y="651650"/>
                </a:lnTo>
                <a:lnTo>
                  <a:pt x="110518" y="695969"/>
                </a:lnTo>
                <a:lnTo>
                  <a:pt x="37634" y="822873"/>
                </a:lnTo>
                <a:lnTo>
                  <a:pt x="31206" y="824389"/>
                </a:lnTo>
                <a:lnTo>
                  <a:pt x="20495" y="830482"/>
                </a:lnTo>
                <a:lnTo>
                  <a:pt x="14960" y="827327"/>
                </a:lnTo>
                <a:lnTo>
                  <a:pt x="9501" y="822956"/>
                </a:lnTo>
                <a:close/>
              </a:path>
              <a:path w="1124584" h="1273810">
                <a:moveTo>
                  <a:pt x="110518" y="695969"/>
                </a:moveTo>
                <a:lnTo>
                  <a:pt x="68430" y="651650"/>
                </a:lnTo>
                <a:lnTo>
                  <a:pt x="80421" y="657595"/>
                </a:lnTo>
                <a:lnTo>
                  <a:pt x="389486" y="110977"/>
                </a:lnTo>
                <a:lnTo>
                  <a:pt x="425488" y="148887"/>
                </a:lnTo>
                <a:lnTo>
                  <a:pt x="402128" y="189227"/>
                </a:lnTo>
                <a:lnTo>
                  <a:pt x="351645" y="276595"/>
                </a:lnTo>
                <a:lnTo>
                  <a:pt x="250929" y="451486"/>
                </a:lnTo>
                <a:lnTo>
                  <a:pt x="110518" y="695969"/>
                </a:lnTo>
                <a:close/>
              </a:path>
              <a:path w="1124584" h="1273810">
                <a:moveTo>
                  <a:pt x="340914" y="1259021"/>
                </a:moveTo>
                <a:lnTo>
                  <a:pt x="344374" y="1253353"/>
                </a:lnTo>
                <a:lnTo>
                  <a:pt x="347743" y="1247438"/>
                </a:lnTo>
                <a:lnTo>
                  <a:pt x="351434" y="1242363"/>
                </a:lnTo>
                <a:lnTo>
                  <a:pt x="355863" y="1239217"/>
                </a:lnTo>
                <a:lnTo>
                  <a:pt x="377151" y="1231630"/>
                </a:lnTo>
                <a:lnTo>
                  <a:pt x="398669" y="1224660"/>
                </a:lnTo>
                <a:lnTo>
                  <a:pt x="420279" y="1217938"/>
                </a:lnTo>
                <a:lnTo>
                  <a:pt x="441843" y="1211093"/>
                </a:lnTo>
                <a:lnTo>
                  <a:pt x="1036760" y="1015724"/>
                </a:lnTo>
                <a:lnTo>
                  <a:pt x="1078808" y="1003847"/>
                </a:lnTo>
                <a:lnTo>
                  <a:pt x="1103641" y="1005738"/>
                </a:lnTo>
                <a:lnTo>
                  <a:pt x="1116672" y="1025719"/>
                </a:lnTo>
                <a:lnTo>
                  <a:pt x="1123314" y="1068113"/>
                </a:lnTo>
                <a:lnTo>
                  <a:pt x="1123581" y="1075877"/>
                </a:lnTo>
                <a:lnTo>
                  <a:pt x="1086867" y="1037217"/>
                </a:lnTo>
                <a:lnTo>
                  <a:pt x="557940" y="1216818"/>
                </a:lnTo>
                <a:lnTo>
                  <a:pt x="557494" y="1224634"/>
                </a:lnTo>
                <a:lnTo>
                  <a:pt x="590913" y="1259824"/>
                </a:lnTo>
                <a:lnTo>
                  <a:pt x="412932" y="1269646"/>
                </a:lnTo>
                <a:lnTo>
                  <a:pt x="400777" y="1270782"/>
                </a:lnTo>
                <a:lnTo>
                  <a:pt x="388637" y="1272359"/>
                </a:lnTo>
                <a:lnTo>
                  <a:pt x="376554" y="1273545"/>
                </a:lnTo>
                <a:lnTo>
                  <a:pt x="364574" y="1273512"/>
                </a:lnTo>
                <a:lnTo>
                  <a:pt x="358518" y="1271696"/>
                </a:lnTo>
                <a:lnTo>
                  <a:pt x="352607" y="1267926"/>
                </a:lnTo>
                <a:lnTo>
                  <a:pt x="346764" y="1263327"/>
                </a:lnTo>
                <a:lnTo>
                  <a:pt x="340914" y="1259021"/>
                </a:lnTo>
                <a:close/>
              </a:path>
              <a:path w="1124584" h="1273810">
                <a:moveTo>
                  <a:pt x="590913" y="1259824"/>
                </a:moveTo>
                <a:lnTo>
                  <a:pt x="557494" y="1224634"/>
                </a:lnTo>
                <a:lnTo>
                  <a:pt x="1066421" y="1195552"/>
                </a:lnTo>
                <a:lnTo>
                  <a:pt x="1073578" y="1193267"/>
                </a:lnTo>
                <a:lnTo>
                  <a:pt x="1081060" y="1188117"/>
                </a:lnTo>
                <a:lnTo>
                  <a:pt x="1086982" y="1181725"/>
                </a:lnTo>
                <a:lnTo>
                  <a:pt x="1089458" y="1175713"/>
                </a:lnTo>
                <a:lnTo>
                  <a:pt x="1089625" y="1141559"/>
                </a:lnTo>
                <a:lnTo>
                  <a:pt x="1088976" y="1107222"/>
                </a:lnTo>
                <a:lnTo>
                  <a:pt x="1086867" y="1037217"/>
                </a:lnTo>
                <a:lnTo>
                  <a:pt x="1123581" y="1075877"/>
                </a:lnTo>
                <a:lnTo>
                  <a:pt x="1124548" y="1104044"/>
                </a:lnTo>
                <a:lnTo>
                  <a:pt x="1122535" y="1140287"/>
                </a:lnTo>
                <a:lnTo>
                  <a:pt x="1119075" y="1176662"/>
                </a:lnTo>
                <a:lnTo>
                  <a:pt x="1115971" y="1212985"/>
                </a:lnTo>
                <a:lnTo>
                  <a:pt x="1115738" y="1217284"/>
                </a:lnTo>
                <a:lnTo>
                  <a:pt x="1112250" y="1221361"/>
                </a:lnTo>
                <a:lnTo>
                  <a:pt x="1109240" y="1227279"/>
                </a:lnTo>
                <a:lnTo>
                  <a:pt x="1101918" y="1228784"/>
                </a:lnTo>
                <a:lnTo>
                  <a:pt x="1094507" y="1230373"/>
                </a:lnTo>
                <a:lnTo>
                  <a:pt x="1087029" y="1231740"/>
                </a:lnTo>
                <a:lnTo>
                  <a:pt x="1079502" y="1232579"/>
                </a:lnTo>
                <a:lnTo>
                  <a:pt x="590913" y="1259824"/>
                </a:lnTo>
                <a:close/>
              </a:path>
            </a:pathLst>
          </a:custGeom>
          <a:solidFill>
            <a:srgbClr val="86A7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 name="object 6"/>
          <p:cNvSpPr/>
          <p:nvPr/>
        </p:nvSpPr>
        <p:spPr>
          <a:xfrm>
            <a:off x="11558417" y="5890816"/>
            <a:ext cx="242147" cy="687917"/>
          </a:xfrm>
          <a:custGeom>
            <a:avLst/>
            <a:gdLst/>
            <a:ahLst/>
            <a:cxnLst/>
            <a:rect l="l" t="t" r="r" b="b"/>
            <a:pathLst>
              <a:path w="363220" h="1031875">
                <a:moveTo>
                  <a:pt x="195576" y="1031447"/>
                </a:moveTo>
                <a:lnTo>
                  <a:pt x="189190" y="1030988"/>
                </a:lnTo>
                <a:lnTo>
                  <a:pt x="185035" y="1025949"/>
                </a:lnTo>
                <a:lnTo>
                  <a:pt x="182276" y="1018496"/>
                </a:lnTo>
                <a:lnTo>
                  <a:pt x="180078" y="1010792"/>
                </a:lnTo>
                <a:lnTo>
                  <a:pt x="172746" y="986724"/>
                </a:lnTo>
                <a:lnTo>
                  <a:pt x="165632" y="962600"/>
                </a:lnTo>
                <a:lnTo>
                  <a:pt x="159089" y="938362"/>
                </a:lnTo>
                <a:lnTo>
                  <a:pt x="153474" y="913953"/>
                </a:lnTo>
                <a:lnTo>
                  <a:pt x="143080" y="877432"/>
                </a:lnTo>
                <a:lnTo>
                  <a:pt x="109112" y="811451"/>
                </a:lnTo>
                <a:lnTo>
                  <a:pt x="68766" y="767058"/>
                </a:lnTo>
                <a:lnTo>
                  <a:pt x="25337" y="750769"/>
                </a:lnTo>
                <a:lnTo>
                  <a:pt x="16184" y="748707"/>
                </a:lnTo>
                <a:lnTo>
                  <a:pt x="4254" y="745807"/>
                </a:lnTo>
                <a:lnTo>
                  <a:pt x="0" y="737894"/>
                </a:lnTo>
                <a:lnTo>
                  <a:pt x="2679" y="728340"/>
                </a:lnTo>
                <a:lnTo>
                  <a:pt x="11547" y="720519"/>
                </a:lnTo>
                <a:lnTo>
                  <a:pt x="15584" y="717861"/>
                </a:lnTo>
                <a:lnTo>
                  <a:pt x="44741" y="698040"/>
                </a:lnTo>
                <a:lnTo>
                  <a:pt x="76289" y="670144"/>
                </a:lnTo>
                <a:lnTo>
                  <a:pt x="98878" y="637076"/>
                </a:lnTo>
                <a:lnTo>
                  <a:pt x="114261" y="599861"/>
                </a:lnTo>
                <a:lnTo>
                  <a:pt x="124186" y="559526"/>
                </a:lnTo>
                <a:lnTo>
                  <a:pt x="131614" y="518761"/>
                </a:lnTo>
                <a:lnTo>
                  <a:pt x="135466" y="497802"/>
                </a:lnTo>
                <a:lnTo>
                  <a:pt x="152864" y="466727"/>
                </a:lnTo>
                <a:lnTo>
                  <a:pt x="159919" y="474940"/>
                </a:lnTo>
                <a:lnTo>
                  <a:pt x="162993" y="497802"/>
                </a:lnTo>
                <a:lnTo>
                  <a:pt x="165925" y="538021"/>
                </a:lnTo>
                <a:lnTo>
                  <a:pt x="175562" y="575974"/>
                </a:lnTo>
                <a:lnTo>
                  <a:pt x="178778" y="583492"/>
                </a:lnTo>
                <a:lnTo>
                  <a:pt x="147433" y="583492"/>
                </a:lnTo>
                <a:lnTo>
                  <a:pt x="141328" y="585641"/>
                </a:lnTo>
                <a:lnTo>
                  <a:pt x="137487" y="591481"/>
                </a:lnTo>
                <a:lnTo>
                  <a:pt x="124548" y="629163"/>
                </a:lnTo>
                <a:lnTo>
                  <a:pt x="105819" y="663108"/>
                </a:lnTo>
                <a:lnTo>
                  <a:pt x="80684" y="693044"/>
                </a:lnTo>
                <a:lnTo>
                  <a:pt x="48524" y="718696"/>
                </a:lnTo>
                <a:lnTo>
                  <a:pt x="41202" y="723556"/>
                </a:lnTo>
                <a:lnTo>
                  <a:pt x="42300" y="734613"/>
                </a:lnTo>
                <a:lnTo>
                  <a:pt x="52673" y="738623"/>
                </a:lnTo>
                <a:lnTo>
                  <a:pt x="54625" y="739473"/>
                </a:lnTo>
                <a:lnTo>
                  <a:pt x="56700" y="740567"/>
                </a:lnTo>
                <a:lnTo>
                  <a:pt x="78971" y="751381"/>
                </a:lnTo>
                <a:lnTo>
                  <a:pt x="110436" y="779182"/>
                </a:lnTo>
                <a:lnTo>
                  <a:pt x="140416" y="825863"/>
                </a:lnTo>
                <a:lnTo>
                  <a:pt x="157379" y="864379"/>
                </a:lnTo>
                <a:lnTo>
                  <a:pt x="162356" y="870033"/>
                </a:lnTo>
                <a:lnTo>
                  <a:pt x="169186" y="871062"/>
                </a:lnTo>
                <a:lnTo>
                  <a:pt x="199818" y="871062"/>
                </a:lnTo>
                <a:lnTo>
                  <a:pt x="199912" y="880103"/>
                </a:lnTo>
                <a:lnTo>
                  <a:pt x="201464" y="921608"/>
                </a:lnTo>
                <a:lnTo>
                  <a:pt x="203428" y="963113"/>
                </a:lnTo>
                <a:lnTo>
                  <a:pt x="205095" y="1004595"/>
                </a:lnTo>
                <a:lnTo>
                  <a:pt x="205959" y="1012909"/>
                </a:lnTo>
                <a:lnTo>
                  <a:pt x="206330" y="1020892"/>
                </a:lnTo>
                <a:lnTo>
                  <a:pt x="203705" y="1027440"/>
                </a:lnTo>
                <a:lnTo>
                  <a:pt x="195576" y="1031447"/>
                </a:lnTo>
                <a:close/>
              </a:path>
              <a:path w="363220" h="1031875">
                <a:moveTo>
                  <a:pt x="199818" y="871062"/>
                </a:moveTo>
                <a:lnTo>
                  <a:pt x="169186" y="871062"/>
                </a:lnTo>
                <a:lnTo>
                  <a:pt x="175330" y="867899"/>
                </a:lnTo>
                <a:lnTo>
                  <a:pt x="178247" y="860977"/>
                </a:lnTo>
                <a:lnTo>
                  <a:pt x="181176" y="820881"/>
                </a:lnTo>
                <a:lnTo>
                  <a:pt x="198703" y="757729"/>
                </a:lnTo>
                <a:lnTo>
                  <a:pt x="244146" y="710069"/>
                </a:lnTo>
                <a:lnTo>
                  <a:pt x="248537" y="705323"/>
                </a:lnTo>
                <a:lnTo>
                  <a:pt x="249409" y="699559"/>
                </a:lnTo>
                <a:lnTo>
                  <a:pt x="247100" y="694160"/>
                </a:lnTo>
                <a:lnTo>
                  <a:pt x="241827" y="690629"/>
                </a:lnTo>
                <a:lnTo>
                  <a:pt x="209887" y="674355"/>
                </a:lnTo>
                <a:lnTo>
                  <a:pt x="187110" y="650836"/>
                </a:lnTo>
                <a:lnTo>
                  <a:pt x="170763" y="622214"/>
                </a:lnTo>
                <a:lnTo>
                  <a:pt x="158111" y="590631"/>
                </a:lnTo>
                <a:lnTo>
                  <a:pt x="153722" y="585125"/>
                </a:lnTo>
                <a:lnTo>
                  <a:pt x="147433" y="583492"/>
                </a:lnTo>
                <a:lnTo>
                  <a:pt x="178778" y="583492"/>
                </a:lnTo>
                <a:lnTo>
                  <a:pt x="190965" y="611991"/>
                </a:lnTo>
                <a:lnTo>
                  <a:pt x="211197" y="646401"/>
                </a:lnTo>
                <a:lnTo>
                  <a:pt x="244720" y="666561"/>
                </a:lnTo>
                <a:lnTo>
                  <a:pt x="295157" y="681273"/>
                </a:lnTo>
                <a:lnTo>
                  <a:pt x="300160" y="682852"/>
                </a:lnTo>
                <a:lnTo>
                  <a:pt x="307238" y="686497"/>
                </a:lnTo>
                <a:lnTo>
                  <a:pt x="307970" y="690143"/>
                </a:lnTo>
                <a:lnTo>
                  <a:pt x="307076" y="696806"/>
                </a:lnTo>
                <a:lnTo>
                  <a:pt x="302372" y="703538"/>
                </a:lnTo>
                <a:lnTo>
                  <a:pt x="291101" y="710954"/>
                </a:lnTo>
                <a:lnTo>
                  <a:pt x="270506" y="719668"/>
                </a:lnTo>
                <a:lnTo>
                  <a:pt x="238420" y="741074"/>
                </a:lnTo>
                <a:lnTo>
                  <a:pt x="216459" y="768619"/>
                </a:lnTo>
                <a:lnTo>
                  <a:pt x="203766" y="801427"/>
                </a:lnTo>
                <a:lnTo>
                  <a:pt x="199481" y="838620"/>
                </a:lnTo>
                <a:lnTo>
                  <a:pt x="199818" y="871062"/>
                </a:lnTo>
                <a:close/>
              </a:path>
              <a:path w="363220" h="1031875">
                <a:moveTo>
                  <a:pt x="295401" y="332435"/>
                </a:moveTo>
                <a:lnTo>
                  <a:pt x="290031" y="326845"/>
                </a:lnTo>
                <a:lnTo>
                  <a:pt x="281367" y="322107"/>
                </a:lnTo>
                <a:lnTo>
                  <a:pt x="279658" y="315546"/>
                </a:lnTo>
                <a:lnTo>
                  <a:pt x="275717" y="297931"/>
                </a:lnTo>
                <a:lnTo>
                  <a:pt x="272382" y="280157"/>
                </a:lnTo>
                <a:lnTo>
                  <a:pt x="269207" y="262338"/>
                </a:lnTo>
                <a:lnTo>
                  <a:pt x="265746" y="244587"/>
                </a:lnTo>
                <a:lnTo>
                  <a:pt x="258213" y="220019"/>
                </a:lnTo>
                <a:lnTo>
                  <a:pt x="246572" y="204142"/>
                </a:lnTo>
                <a:lnTo>
                  <a:pt x="228867" y="195122"/>
                </a:lnTo>
                <a:lnTo>
                  <a:pt x="203142" y="191125"/>
                </a:lnTo>
                <a:lnTo>
                  <a:pt x="191968" y="188999"/>
                </a:lnTo>
                <a:lnTo>
                  <a:pt x="185417" y="184048"/>
                </a:lnTo>
                <a:lnTo>
                  <a:pt x="186050" y="177866"/>
                </a:lnTo>
                <a:lnTo>
                  <a:pt x="196430" y="172049"/>
                </a:lnTo>
                <a:lnTo>
                  <a:pt x="224081" y="154255"/>
                </a:lnTo>
                <a:lnTo>
                  <a:pt x="249819" y="101670"/>
                </a:lnTo>
                <a:lnTo>
                  <a:pt x="256157" y="58536"/>
                </a:lnTo>
                <a:lnTo>
                  <a:pt x="257236" y="36426"/>
                </a:lnTo>
                <a:lnTo>
                  <a:pt x="258302" y="23936"/>
                </a:lnTo>
                <a:lnTo>
                  <a:pt x="259160" y="17787"/>
                </a:lnTo>
                <a:lnTo>
                  <a:pt x="260773" y="9826"/>
                </a:lnTo>
                <a:lnTo>
                  <a:pt x="263348" y="2936"/>
                </a:lnTo>
                <a:lnTo>
                  <a:pt x="267089" y="0"/>
                </a:lnTo>
                <a:lnTo>
                  <a:pt x="270344" y="4005"/>
                </a:lnTo>
                <a:lnTo>
                  <a:pt x="272626" y="12818"/>
                </a:lnTo>
                <a:lnTo>
                  <a:pt x="273970" y="21631"/>
                </a:lnTo>
                <a:lnTo>
                  <a:pt x="274411" y="25637"/>
                </a:lnTo>
                <a:lnTo>
                  <a:pt x="278855" y="47623"/>
                </a:lnTo>
                <a:lnTo>
                  <a:pt x="283152" y="69667"/>
                </a:lnTo>
                <a:lnTo>
                  <a:pt x="288020" y="91505"/>
                </a:lnTo>
                <a:lnTo>
                  <a:pt x="291168" y="102427"/>
                </a:lnTo>
                <a:lnTo>
                  <a:pt x="268919" y="102427"/>
                </a:lnTo>
                <a:lnTo>
                  <a:pt x="258516" y="131831"/>
                </a:lnTo>
                <a:lnTo>
                  <a:pt x="246099" y="153398"/>
                </a:lnTo>
                <a:lnTo>
                  <a:pt x="235695" y="166673"/>
                </a:lnTo>
                <a:lnTo>
                  <a:pt x="231332" y="171199"/>
                </a:lnTo>
                <a:lnTo>
                  <a:pt x="244377" y="179723"/>
                </a:lnTo>
                <a:lnTo>
                  <a:pt x="260819" y="196107"/>
                </a:lnTo>
                <a:lnTo>
                  <a:pt x="274905" y="212035"/>
                </a:lnTo>
                <a:lnTo>
                  <a:pt x="280879" y="219193"/>
                </a:lnTo>
                <a:lnTo>
                  <a:pt x="297392" y="219193"/>
                </a:lnTo>
                <a:lnTo>
                  <a:pt x="296621" y="240821"/>
                </a:lnTo>
                <a:lnTo>
                  <a:pt x="297914" y="258006"/>
                </a:lnTo>
                <a:lnTo>
                  <a:pt x="299642" y="275145"/>
                </a:lnTo>
                <a:lnTo>
                  <a:pt x="301323" y="292285"/>
                </a:lnTo>
                <a:lnTo>
                  <a:pt x="302479" y="309470"/>
                </a:lnTo>
                <a:lnTo>
                  <a:pt x="302723" y="317004"/>
                </a:lnTo>
                <a:lnTo>
                  <a:pt x="297842" y="324780"/>
                </a:lnTo>
                <a:lnTo>
                  <a:pt x="295401" y="332435"/>
                </a:lnTo>
                <a:close/>
              </a:path>
              <a:path w="363220" h="1031875">
                <a:moveTo>
                  <a:pt x="297392" y="219193"/>
                </a:moveTo>
                <a:lnTo>
                  <a:pt x="280879" y="219193"/>
                </a:lnTo>
                <a:lnTo>
                  <a:pt x="284412" y="203836"/>
                </a:lnTo>
                <a:lnTo>
                  <a:pt x="290382" y="187009"/>
                </a:lnTo>
                <a:lnTo>
                  <a:pt x="300082" y="172119"/>
                </a:lnTo>
                <a:lnTo>
                  <a:pt x="314804" y="162572"/>
                </a:lnTo>
                <a:lnTo>
                  <a:pt x="297853" y="150628"/>
                </a:lnTo>
                <a:lnTo>
                  <a:pt x="284448" y="137011"/>
                </a:lnTo>
                <a:lnTo>
                  <a:pt x="274750" y="121137"/>
                </a:lnTo>
                <a:lnTo>
                  <a:pt x="268919" y="102427"/>
                </a:lnTo>
                <a:lnTo>
                  <a:pt x="291168" y="102427"/>
                </a:lnTo>
                <a:lnTo>
                  <a:pt x="294180" y="112877"/>
                </a:lnTo>
                <a:lnTo>
                  <a:pt x="303577" y="129775"/>
                </a:lnTo>
                <a:lnTo>
                  <a:pt x="317459" y="141354"/>
                </a:lnTo>
                <a:lnTo>
                  <a:pt x="334681" y="148536"/>
                </a:lnTo>
                <a:lnTo>
                  <a:pt x="354100" y="152244"/>
                </a:lnTo>
                <a:lnTo>
                  <a:pt x="359807" y="154856"/>
                </a:lnTo>
                <a:lnTo>
                  <a:pt x="362749" y="159838"/>
                </a:lnTo>
                <a:lnTo>
                  <a:pt x="362648" y="165640"/>
                </a:lnTo>
                <a:lnTo>
                  <a:pt x="359103" y="170713"/>
                </a:lnTo>
                <a:lnTo>
                  <a:pt x="358005" y="171563"/>
                </a:lnTo>
                <a:lnTo>
                  <a:pt x="348730" y="174358"/>
                </a:lnTo>
                <a:lnTo>
                  <a:pt x="345313" y="175208"/>
                </a:lnTo>
                <a:lnTo>
                  <a:pt x="320201" y="183871"/>
                </a:lnTo>
                <a:lnTo>
                  <a:pt x="304859" y="196031"/>
                </a:lnTo>
                <a:lnTo>
                  <a:pt x="297571" y="214183"/>
                </a:lnTo>
                <a:lnTo>
                  <a:pt x="297392" y="219193"/>
                </a:lnTo>
                <a:close/>
              </a:path>
            </a:pathLst>
          </a:custGeom>
          <a:solidFill>
            <a:srgbClr val="EDF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005" y="4856146"/>
            <a:ext cx="1320987" cy="1903547"/>
          </a:xfrm>
          <a:prstGeom prst="rect">
            <a:avLst/>
          </a:prstGeom>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225" y="185454"/>
            <a:ext cx="728507" cy="82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005" y="1986890"/>
            <a:ext cx="3310115" cy="2482587"/>
          </a:xfrm>
          <a:prstGeom prst="rect">
            <a:avLst/>
          </a:prstGeom>
        </p:spPr>
      </p:pic>
      <p:pic>
        <p:nvPicPr>
          <p:cNvPr id="14" name="Рисунок 13"/>
          <p:cNvPicPr>
            <a:picLocks noChangeAspect="1"/>
          </p:cNvPicPr>
          <p:nvPr/>
        </p:nvPicPr>
        <p:blipFill rotWithShape="1">
          <a:blip r:embed="rId5" cstate="print">
            <a:extLst>
              <a:ext uri="{28A0092B-C50C-407E-A947-70E740481C1C}">
                <a14:useLocalDpi xmlns:a14="http://schemas.microsoft.com/office/drawing/2010/main" val="0"/>
              </a:ext>
            </a:extLst>
          </a:blip>
          <a:srcRect t="37399" r="4317" b="20342"/>
          <a:stretch/>
        </p:blipFill>
        <p:spPr>
          <a:xfrm>
            <a:off x="1579651" y="5021939"/>
            <a:ext cx="4446536" cy="1737754"/>
          </a:xfrm>
          <a:prstGeom prst="rect">
            <a:avLst/>
          </a:prstGeom>
        </p:spPr>
      </p:pic>
      <p:pic>
        <p:nvPicPr>
          <p:cNvPr id="8" name="Рисунок 7"/>
          <p:cNvPicPr>
            <a:picLocks noChangeAspect="1"/>
          </p:cNvPicPr>
          <p:nvPr/>
        </p:nvPicPr>
        <p:blipFill rotWithShape="1">
          <a:blip r:embed="rId6" cstate="print">
            <a:extLst>
              <a:ext uri="{28A0092B-C50C-407E-A947-70E740481C1C}">
                <a14:useLocalDpi xmlns:a14="http://schemas.microsoft.com/office/drawing/2010/main" val="0"/>
              </a:ext>
            </a:extLst>
          </a:blip>
          <a:srcRect t="29286" b="5596"/>
          <a:stretch/>
        </p:blipFill>
        <p:spPr>
          <a:xfrm>
            <a:off x="6352286" y="4376320"/>
            <a:ext cx="4880031" cy="2383373"/>
          </a:xfrm>
          <a:prstGeom prst="rect">
            <a:avLst/>
          </a:prstGeom>
        </p:spPr>
      </p:pic>
      <p:pic>
        <p:nvPicPr>
          <p:cNvPr id="11" name="Рисунок 10"/>
          <p:cNvPicPr>
            <a:picLocks noChangeAspect="1"/>
          </p:cNvPicPr>
          <p:nvPr/>
        </p:nvPicPr>
        <p:blipFill rotWithShape="1">
          <a:blip r:embed="rId7" cstate="print">
            <a:extLst>
              <a:ext uri="{28A0092B-C50C-407E-A947-70E740481C1C}">
                <a14:useLocalDpi xmlns:a14="http://schemas.microsoft.com/office/drawing/2010/main" val="0"/>
              </a:ext>
            </a:extLst>
          </a:blip>
          <a:srcRect t="45833" b="6786"/>
          <a:stretch/>
        </p:blipFill>
        <p:spPr>
          <a:xfrm>
            <a:off x="4503637" y="1949679"/>
            <a:ext cx="7054780" cy="2228850"/>
          </a:xfrm>
          <a:prstGeom prst="rect">
            <a:avLst/>
          </a:prstGeom>
        </p:spPr>
      </p:pic>
      <p:sp>
        <p:nvSpPr>
          <p:cNvPr id="15" name="TextBox 14"/>
          <p:cNvSpPr txBox="1"/>
          <p:nvPr/>
        </p:nvSpPr>
        <p:spPr>
          <a:xfrm>
            <a:off x="1075947" y="739634"/>
            <a:ext cx="1015637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099BDD">
                    <a:lumMod val="50000"/>
                  </a:srgbClr>
                </a:solidFill>
                <a:effectLst/>
                <a:uLnTx/>
                <a:uFillTx/>
                <a:latin typeface="Century Gothic" panose="020B0502020202020204" pitchFamily="34" charset="0"/>
                <a:ea typeface="+mn-ea"/>
                <a:cs typeface="+mn-cs"/>
              </a:rPr>
              <a:t>С</a:t>
            </a:r>
            <a:r>
              <a:rPr kumimoji="0" lang="ru-RU" sz="2400" b="1" i="0" u="none" strike="noStrike" kern="1200" cap="none" spc="0" normalizeH="0" baseline="0" noProof="0" dirty="0" smtClean="0">
                <a:ln>
                  <a:noFill/>
                </a:ln>
                <a:solidFill>
                  <a:srgbClr val="099BDD">
                    <a:lumMod val="50000"/>
                  </a:srgbClr>
                </a:solidFill>
                <a:effectLst/>
                <a:uLnTx/>
                <a:uFillTx/>
                <a:latin typeface="Century Gothic" panose="020B0502020202020204" pitchFamily="34" charset="0"/>
                <a:ea typeface="+mn-ea"/>
                <a:cs typeface="+mn-cs"/>
              </a:rPr>
              <a:t>оздание Советов молодых педагогов в 2022 году</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99BDD">
                    <a:lumMod val="50000"/>
                  </a:srgbClr>
                </a:solidFill>
                <a:effectLst/>
                <a:uLnTx/>
                <a:uFillTx/>
                <a:latin typeface="Century Gothic" panose="020B0502020202020204" pitchFamily="34" charset="0"/>
                <a:ea typeface="+mn-ea"/>
                <a:cs typeface="+mn-cs"/>
              </a:rPr>
              <a:t>Город Светлогорск, город Гусев, МАОУ СОШ №38, МАОУ СОШ №19 </a:t>
            </a:r>
            <a:endParaRPr kumimoji="0" lang="ru-RU"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908643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730651" y="1343303"/>
            <a:ext cx="749723" cy="849207"/>
          </a:xfrm>
          <a:custGeom>
            <a:avLst/>
            <a:gdLst/>
            <a:ahLst/>
            <a:cxnLst/>
            <a:rect l="l" t="t" r="r" b="b"/>
            <a:pathLst>
              <a:path w="1124584" h="1273810">
                <a:moveTo>
                  <a:pt x="283737" y="1051286"/>
                </a:moveTo>
                <a:lnTo>
                  <a:pt x="284365" y="1041712"/>
                </a:lnTo>
                <a:lnTo>
                  <a:pt x="284668" y="1031922"/>
                </a:lnTo>
                <a:lnTo>
                  <a:pt x="285860" y="1022816"/>
                </a:lnTo>
                <a:lnTo>
                  <a:pt x="321886" y="971988"/>
                </a:lnTo>
                <a:lnTo>
                  <a:pt x="354807" y="928852"/>
                </a:lnTo>
                <a:lnTo>
                  <a:pt x="387955" y="885904"/>
                </a:lnTo>
                <a:lnTo>
                  <a:pt x="421368" y="843158"/>
                </a:lnTo>
                <a:lnTo>
                  <a:pt x="455083" y="800626"/>
                </a:lnTo>
                <a:lnTo>
                  <a:pt x="486401" y="761525"/>
                </a:lnTo>
                <a:lnTo>
                  <a:pt x="517764" y="722469"/>
                </a:lnTo>
                <a:lnTo>
                  <a:pt x="549171" y="683456"/>
                </a:lnTo>
                <a:lnTo>
                  <a:pt x="580623" y="644485"/>
                </a:lnTo>
                <a:lnTo>
                  <a:pt x="612117" y="605552"/>
                </a:lnTo>
                <a:lnTo>
                  <a:pt x="643653" y="566656"/>
                </a:lnTo>
                <a:lnTo>
                  <a:pt x="675231" y="527794"/>
                </a:lnTo>
                <a:lnTo>
                  <a:pt x="706849" y="488964"/>
                </a:lnTo>
                <a:lnTo>
                  <a:pt x="738508" y="450163"/>
                </a:lnTo>
                <a:lnTo>
                  <a:pt x="770205" y="411389"/>
                </a:lnTo>
                <a:lnTo>
                  <a:pt x="794885" y="395622"/>
                </a:lnTo>
                <a:lnTo>
                  <a:pt x="803824" y="390933"/>
                </a:lnTo>
                <a:lnTo>
                  <a:pt x="852319" y="441998"/>
                </a:lnTo>
                <a:lnTo>
                  <a:pt x="887696" y="492705"/>
                </a:lnTo>
                <a:lnTo>
                  <a:pt x="899639" y="509466"/>
                </a:lnTo>
                <a:lnTo>
                  <a:pt x="916731" y="537857"/>
                </a:lnTo>
                <a:lnTo>
                  <a:pt x="921186" y="560183"/>
                </a:lnTo>
                <a:lnTo>
                  <a:pt x="918352" y="566587"/>
                </a:lnTo>
                <a:lnTo>
                  <a:pt x="794407" y="436071"/>
                </a:lnTo>
                <a:lnTo>
                  <a:pt x="480074" y="832113"/>
                </a:lnTo>
                <a:lnTo>
                  <a:pt x="417643" y="910867"/>
                </a:lnTo>
                <a:lnTo>
                  <a:pt x="448087" y="942925"/>
                </a:lnTo>
                <a:lnTo>
                  <a:pt x="353052" y="1016303"/>
                </a:lnTo>
                <a:lnTo>
                  <a:pt x="344339" y="1023673"/>
                </a:lnTo>
                <a:lnTo>
                  <a:pt x="335851" y="1031331"/>
                </a:lnTo>
                <a:lnTo>
                  <a:pt x="327154" y="1038567"/>
                </a:lnTo>
                <a:lnTo>
                  <a:pt x="317811" y="1044672"/>
                </a:lnTo>
                <a:lnTo>
                  <a:pt x="310037" y="1047674"/>
                </a:lnTo>
                <a:lnTo>
                  <a:pt x="301478" y="1049222"/>
                </a:lnTo>
                <a:lnTo>
                  <a:pt x="292397" y="1050171"/>
                </a:lnTo>
                <a:lnTo>
                  <a:pt x="283737" y="1051286"/>
                </a:lnTo>
                <a:close/>
              </a:path>
              <a:path w="1124584" h="1273810">
                <a:moveTo>
                  <a:pt x="448087" y="942925"/>
                </a:moveTo>
                <a:lnTo>
                  <a:pt x="417643" y="910867"/>
                </a:lnTo>
                <a:lnTo>
                  <a:pt x="421746" y="913852"/>
                </a:lnTo>
                <a:lnTo>
                  <a:pt x="886327" y="559323"/>
                </a:lnTo>
                <a:lnTo>
                  <a:pt x="794407" y="436071"/>
                </a:lnTo>
                <a:lnTo>
                  <a:pt x="918352" y="566587"/>
                </a:lnTo>
                <a:lnTo>
                  <a:pt x="912368" y="580108"/>
                </a:lnTo>
                <a:lnTo>
                  <a:pt x="889638" y="601295"/>
                </a:lnTo>
                <a:lnTo>
                  <a:pt x="765931" y="697167"/>
                </a:lnTo>
                <a:lnTo>
                  <a:pt x="642129" y="792986"/>
                </a:lnTo>
                <a:lnTo>
                  <a:pt x="518261" y="888741"/>
                </a:lnTo>
                <a:lnTo>
                  <a:pt x="448087" y="942925"/>
                </a:lnTo>
                <a:close/>
              </a:path>
              <a:path w="1124584" h="1273810">
                <a:moveTo>
                  <a:pt x="9501" y="822956"/>
                </a:moveTo>
                <a:lnTo>
                  <a:pt x="4658" y="816879"/>
                </a:lnTo>
                <a:lnTo>
                  <a:pt x="1225" y="810082"/>
                </a:lnTo>
                <a:lnTo>
                  <a:pt x="0" y="803555"/>
                </a:lnTo>
                <a:lnTo>
                  <a:pt x="981" y="787914"/>
                </a:lnTo>
                <a:lnTo>
                  <a:pt x="8903" y="741572"/>
                </a:lnTo>
                <a:lnTo>
                  <a:pt x="21373" y="692665"/>
                </a:lnTo>
                <a:lnTo>
                  <a:pt x="34383" y="643943"/>
                </a:lnTo>
                <a:lnTo>
                  <a:pt x="47920" y="595401"/>
                </a:lnTo>
                <a:lnTo>
                  <a:pt x="61972" y="547035"/>
                </a:lnTo>
                <a:lnTo>
                  <a:pt x="76526" y="498840"/>
                </a:lnTo>
                <a:lnTo>
                  <a:pt x="91571" y="450812"/>
                </a:lnTo>
                <a:lnTo>
                  <a:pt x="107093" y="402946"/>
                </a:lnTo>
                <a:lnTo>
                  <a:pt x="123080" y="355238"/>
                </a:lnTo>
                <a:lnTo>
                  <a:pt x="139520" y="307684"/>
                </a:lnTo>
                <a:lnTo>
                  <a:pt x="156400" y="260278"/>
                </a:lnTo>
                <a:lnTo>
                  <a:pt x="173709" y="213016"/>
                </a:lnTo>
                <a:lnTo>
                  <a:pt x="191433" y="165893"/>
                </a:lnTo>
                <a:lnTo>
                  <a:pt x="209560" y="118906"/>
                </a:lnTo>
                <a:lnTo>
                  <a:pt x="228077" y="72050"/>
                </a:lnTo>
                <a:lnTo>
                  <a:pt x="246973" y="25320"/>
                </a:lnTo>
                <a:lnTo>
                  <a:pt x="272503" y="0"/>
                </a:lnTo>
                <a:lnTo>
                  <a:pt x="286092" y="3973"/>
                </a:lnTo>
                <a:lnTo>
                  <a:pt x="319355" y="22847"/>
                </a:lnTo>
                <a:lnTo>
                  <a:pt x="352334" y="42324"/>
                </a:lnTo>
                <a:lnTo>
                  <a:pt x="385056" y="62332"/>
                </a:lnTo>
                <a:lnTo>
                  <a:pt x="417547" y="82798"/>
                </a:lnTo>
                <a:lnTo>
                  <a:pt x="437631" y="110594"/>
                </a:lnTo>
                <a:lnTo>
                  <a:pt x="435723" y="127155"/>
                </a:lnTo>
                <a:lnTo>
                  <a:pt x="427411" y="145567"/>
                </a:lnTo>
                <a:lnTo>
                  <a:pt x="425488" y="148887"/>
                </a:lnTo>
                <a:lnTo>
                  <a:pt x="389486" y="110977"/>
                </a:lnTo>
                <a:lnTo>
                  <a:pt x="275753" y="49478"/>
                </a:lnTo>
                <a:lnTo>
                  <a:pt x="68430" y="651650"/>
                </a:lnTo>
                <a:lnTo>
                  <a:pt x="110518" y="695969"/>
                </a:lnTo>
                <a:lnTo>
                  <a:pt x="37634" y="822873"/>
                </a:lnTo>
                <a:lnTo>
                  <a:pt x="31206" y="824389"/>
                </a:lnTo>
                <a:lnTo>
                  <a:pt x="20495" y="830482"/>
                </a:lnTo>
                <a:lnTo>
                  <a:pt x="14960" y="827327"/>
                </a:lnTo>
                <a:lnTo>
                  <a:pt x="9501" y="822956"/>
                </a:lnTo>
                <a:close/>
              </a:path>
              <a:path w="1124584" h="1273810">
                <a:moveTo>
                  <a:pt x="110518" y="695969"/>
                </a:moveTo>
                <a:lnTo>
                  <a:pt x="68430" y="651650"/>
                </a:lnTo>
                <a:lnTo>
                  <a:pt x="80421" y="657595"/>
                </a:lnTo>
                <a:lnTo>
                  <a:pt x="389486" y="110977"/>
                </a:lnTo>
                <a:lnTo>
                  <a:pt x="425488" y="148887"/>
                </a:lnTo>
                <a:lnTo>
                  <a:pt x="402128" y="189227"/>
                </a:lnTo>
                <a:lnTo>
                  <a:pt x="351645" y="276595"/>
                </a:lnTo>
                <a:lnTo>
                  <a:pt x="250929" y="451486"/>
                </a:lnTo>
                <a:lnTo>
                  <a:pt x="110518" y="695969"/>
                </a:lnTo>
                <a:close/>
              </a:path>
              <a:path w="1124584" h="1273810">
                <a:moveTo>
                  <a:pt x="340914" y="1259021"/>
                </a:moveTo>
                <a:lnTo>
                  <a:pt x="344374" y="1253353"/>
                </a:lnTo>
                <a:lnTo>
                  <a:pt x="347743" y="1247438"/>
                </a:lnTo>
                <a:lnTo>
                  <a:pt x="351434" y="1242363"/>
                </a:lnTo>
                <a:lnTo>
                  <a:pt x="355863" y="1239217"/>
                </a:lnTo>
                <a:lnTo>
                  <a:pt x="377151" y="1231630"/>
                </a:lnTo>
                <a:lnTo>
                  <a:pt x="398669" y="1224660"/>
                </a:lnTo>
                <a:lnTo>
                  <a:pt x="420279" y="1217938"/>
                </a:lnTo>
                <a:lnTo>
                  <a:pt x="441843" y="1211093"/>
                </a:lnTo>
                <a:lnTo>
                  <a:pt x="1036760" y="1015724"/>
                </a:lnTo>
                <a:lnTo>
                  <a:pt x="1078808" y="1003847"/>
                </a:lnTo>
                <a:lnTo>
                  <a:pt x="1103641" y="1005738"/>
                </a:lnTo>
                <a:lnTo>
                  <a:pt x="1116672" y="1025719"/>
                </a:lnTo>
                <a:lnTo>
                  <a:pt x="1123314" y="1068113"/>
                </a:lnTo>
                <a:lnTo>
                  <a:pt x="1123581" y="1075877"/>
                </a:lnTo>
                <a:lnTo>
                  <a:pt x="1086867" y="1037217"/>
                </a:lnTo>
                <a:lnTo>
                  <a:pt x="557940" y="1216818"/>
                </a:lnTo>
                <a:lnTo>
                  <a:pt x="557494" y="1224634"/>
                </a:lnTo>
                <a:lnTo>
                  <a:pt x="590913" y="1259824"/>
                </a:lnTo>
                <a:lnTo>
                  <a:pt x="412932" y="1269646"/>
                </a:lnTo>
                <a:lnTo>
                  <a:pt x="400777" y="1270782"/>
                </a:lnTo>
                <a:lnTo>
                  <a:pt x="388637" y="1272359"/>
                </a:lnTo>
                <a:lnTo>
                  <a:pt x="376554" y="1273545"/>
                </a:lnTo>
                <a:lnTo>
                  <a:pt x="364574" y="1273512"/>
                </a:lnTo>
                <a:lnTo>
                  <a:pt x="358518" y="1271696"/>
                </a:lnTo>
                <a:lnTo>
                  <a:pt x="352607" y="1267926"/>
                </a:lnTo>
                <a:lnTo>
                  <a:pt x="346764" y="1263327"/>
                </a:lnTo>
                <a:lnTo>
                  <a:pt x="340914" y="1259021"/>
                </a:lnTo>
                <a:close/>
              </a:path>
              <a:path w="1124584" h="1273810">
                <a:moveTo>
                  <a:pt x="590913" y="1259824"/>
                </a:moveTo>
                <a:lnTo>
                  <a:pt x="557494" y="1224634"/>
                </a:lnTo>
                <a:lnTo>
                  <a:pt x="1066421" y="1195552"/>
                </a:lnTo>
                <a:lnTo>
                  <a:pt x="1073578" y="1193267"/>
                </a:lnTo>
                <a:lnTo>
                  <a:pt x="1081060" y="1188117"/>
                </a:lnTo>
                <a:lnTo>
                  <a:pt x="1086982" y="1181725"/>
                </a:lnTo>
                <a:lnTo>
                  <a:pt x="1089458" y="1175713"/>
                </a:lnTo>
                <a:lnTo>
                  <a:pt x="1089625" y="1141559"/>
                </a:lnTo>
                <a:lnTo>
                  <a:pt x="1088976" y="1107222"/>
                </a:lnTo>
                <a:lnTo>
                  <a:pt x="1086867" y="1037217"/>
                </a:lnTo>
                <a:lnTo>
                  <a:pt x="1123581" y="1075877"/>
                </a:lnTo>
                <a:lnTo>
                  <a:pt x="1124548" y="1104044"/>
                </a:lnTo>
                <a:lnTo>
                  <a:pt x="1122535" y="1140287"/>
                </a:lnTo>
                <a:lnTo>
                  <a:pt x="1119075" y="1176662"/>
                </a:lnTo>
                <a:lnTo>
                  <a:pt x="1115971" y="1212985"/>
                </a:lnTo>
                <a:lnTo>
                  <a:pt x="1115738" y="1217284"/>
                </a:lnTo>
                <a:lnTo>
                  <a:pt x="1112250" y="1221361"/>
                </a:lnTo>
                <a:lnTo>
                  <a:pt x="1109240" y="1227279"/>
                </a:lnTo>
                <a:lnTo>
                  <a:pt x="1101918" y="1228784"/>
                </a:lnTo>
                <a:lnTo>
                  <a:pt x="1094507" y="1230373"/>
                </a:lnTo>
                <a:lnTo>
                  <a:pt x="1087029" y="1231740"/>
                </a:lnTo>
                <a:lnTo>
                  <a:pt x="1079502" y="1232579"/>
                </a:lnTo>
                <a:lnTo>
                  <a:pt x="590913" y="1259824"/>
                </a:lnTo>
                <a:close/>
              </a:path>
            </a:pathLst>
          </a:custGeom>
          <a:solidFill>
            <a:srgbClr val="86A7C4"/>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p:nvPr/>
        </p:nvSpPr>
        <p:spPr>
          <a:xfrm>
            <a:off x="5393940" y="2680936"/>
            <a:ext cx="242147" cy="687917"/>
          </a:xfrm>
          <a:custGeom>
            <a:avLst/>
            <a:gdLst/>
            <a:ahLst/>
            <a:cxnLst/>
            <a:rect l="l" t="t" r="r" b="b"/>
            <a:pathLst>
              <a:path w="363220" h="1031875">
                <a:moveTo>
                  <a:pt x="195576" y="1031447"/>
                </a:moveTo>
                <a:lnTo>
                  <a:pt x="189190" y="1030988"/>
                </a:lnTo>
                <a:lnTo>
                  <a:pt x="185035" y="1025949"/>
                </a:lnTo>
                <a:lnTo>
                  <a:pt x="182276" y="1018496"/>
                </a:lnTo>
                <a:lnTo>
                  <a:pt x="180078" y="1010792"/>
                </a:lnTo>
                <a:lnTo>
                  <a:pt x="172746" y="986724"/>
                </a:lnTo>
                <a:lnTo>
                  <a:pt x="165632" y="962600"/>
                </a:lnTo>
                <a:lnTo>
                  <a:pt x="159089" y="938362"/>
                </a:lnTo>
                <a:lnTo>
                  <a:pt x="153474" y="913953"/>
                </a:lnTo>
                <a:lnTo>
                  <a:pt x="143080" y="877432"/>
                </a:lnTo>
                <a:lnTo>
                  <a:pt x="109112" y="811451"/>
                </a:lnTo>
                <a:lnTo>
                  <a:pt x="68766" y="767058"/>
                </a:lnTo>
                <a:lnTo>
                  <a:pt x="25337" y="750769"/>
                </a:lnTo>
                <a:lnTo>
                  <a:pt x="16184" y="748707"/>
                </a:lnTo>
                <a:lnTo>
                  <a:pt x="4254" y="745807"/>
                </a:lnTo>
                <a:lnTo>
                  <a:pt x="0" y="737894"/>
                </a:lnTo>
                <a:lnTo>
                  <a:pt x="2679" y="728340"/>
                </a:lnTo>
                <a:lnTo>
                  <a:pt x="11547" y="720519"/>
                </a:lnTo>
                <a:lnTo>
                  <a:pt x="15584" y="717861"/>
                </a:lnTo>
                <a:lnTo>
                  <a:pt x="44741" y="698040"/>
                </a:lnTo>
                <a:lnTo>
                  <a:pt x="76289" y="670144"/>
                </a:lnTo>
                <a:lnTo>
                  <a:pt x="98878" y="637076"/>
                </a:lnTo>
                <a:lnTo>
                  <a:pt x="114261" y="599861"/>
                </a:lnTo>
                <a:lnTo>
                  <a:pt x="124186" y="559526"/>
                </a:lnTo>
                <a:lnTo>
                  <a:pt x="131614" y="518761"/>
                </a:lnTo>
                <a:lnTo>
                  <a:pt x="135466" y="497802"/>
                </a:lnTo>
                <a:lnTo>
                  <a:pt x="152864" y="466727"/>
                </a:lnTo>
                <a:lnTo>
                  <a:pt x="159919" y="474940"/>
                </a:lnTo>
                <a:lnTo>
                  <a:pt x="162993" y="497802"/>
                </a:lnTo>
                <a:lnTo>
                  <a:pt x="165925" y="538021"/>
                </a:lnTo>
                <a:lnTo>
                  <a:pt x="175562" y="575974"/>
                </a:lnTo>
                <a:lnTo>
                  <a:pt x="178778" y="583492"/>
                </a:lnTo>
                <a:lnTo>
                  <a:pt x="147433" y="583492"/>
                </a:lnTo>
                <a:lnTo>
                  <a:pt x="141328" y="585641"/>
                </a:lnTo>
                <a:lnTo>
                  <a:pt x="137487" y="591481"/>
                </a:lnTo>
                <a:lnTo>
                  <a:pt x="124548" y="629163"/>
                </a:lnTo>
                <a:lnTo>
                  <a:pt x="105819" y="663108"/>
                </a:lnTo>
                <a:lnTo>
                  <a:pt x="80684" y="693044"/>
                </a:lnTo>
                <a:lnTo>
                  <a:pt x="48524" y="718696"/>
                </a:lnTo>
                <a:lnTo>
                  <a:pt x="41202" y="723556"/>
                </a:lnTo>
                <a:lnTo>
                  <a:pt x="42300" y="734613"/>
                </a:lnTo>
                <a:lnTo>
                  <a:pt x="52673" y="738623"/>
                </a:lnTo>
                <a:lnTo>
                  <a:pt x="54625" y="739473"/>
                </a:lnTo>
                <a:lnTo>
                  <a:pt x="56700" y="740567"/>
                </a:lnTo>
                <a:lnTo>
                  <a:pt x="78971" y="751381"/>
                </a:lnTo>
                <a:lnTo>
                  <a:pt x="110436" y="779182"/>
                </a:lnTo>
                <a:lnTo>
                  <a:pt x="140416" y="825863"/>
                </a:lnTo>
                <a:lnTo>
                  <a:pt x="157379" y="864379"/>
                </a:lnTo>
                <a:lnTo>
                  <a:pt x="162356" y="870033"/>
                </a:lnTo>
                <a:lnTo>
                  <a:pt x="169186" y="871062"/>
                </a:lnTo>
                <a:lnTo>
                  <a:pt x="199818" y="871062"/>
                </a:lnTo>
                <a:lnTo>
                  <a:pt x="199912" y="880103"/>
                </a:lnTo>
                <a:lnTo>
                  <a:pt x="201464" y="921608"/>
                </a:lnTo>
                <a:lnTo>
                  <a:pt x="203428" y="963113"/>
                </a:lnTo>
                <a:lnTo>
                  <a:pt x="205095" y="1004595"/>
                </a:lnTo>
                <a:lnTo>
                  <a:pt x="205959" y="1012909"/>
                </a:lnTo>
                <a:lnTo>
                  <a:pt x="206330" y="1020892"/>
                </a:lnTo>
                <a:lnTo>
                  <a:pt x="203705" y="1027440"/>
                </a:lnTo>
                <a:lnTo>
                  <a:pt x="195576" y="1031447"/>
                </a:lnTo>
                <a:close/>
              </a:path>
              <a:path w="363220" h="1031875">
                <a:moveTo>
                  <a:pt x="199818" y="871062"/>
                </a:moveTo>
                <a:lnTo>
                  <a:pt x="169186" y="871062"/>
                </a:lnTo>
                <a:lnTo>
                  <a:pt x="175330" y="867899"/>
                </a:lnTo>
                <a:lnTo>
                  <a:pt x="178247" y="860977"/>
                </a:lnTo>
                <a:lnTo>
                  <a:pt x="181176" y="820881"/>
                </a:lnTo>
                <a:lnTo>
                  <a:pt x="198703" y="757729"/>
                </a:lnTo>
                <a:lnTo>
                  <a:pt x="244146" y="710069"/>
                </a:lnTo>
                <a:lnTo>
                  <a:pt x="248537" y="705323"/>
                </a:lnTo>
                <a:lnTo>
                  <a:pt x="249409" y="699559"/>
                </a:lnTo>
                <a:lnTo>
                  <a:pt x="247100" y="694160"/>
                </a:lnTo>
                <a:lnTo>
                  <a:pt x="241827" y="690629"/>
                </a:lnTo>
                <a:lnTo>
                  <a:pt x="209887" y="674355"/>
                </a:lnTo>
                <a:lnTo>
                  <a:pt x="187110" y="650836"/>
                </a:lnTo>
                <a:lnTo>
                  <a:pt x="170763" y="622214"/>
                </a:lnTo>
                <a:lnTo>
                  <a:pt x="158111" y="590631"/>
                </a:lnTo>
                <a:lnTo>
                  <a:pt x="153722" y="585125"/>
                </a:lnTo>
                <a:lnTo>
                  <a:pt x="147433" y="583492"/>
                </a:lnTo>
                <a:lnTo>
                  <a:pt x="178778" y="583492"/>
                </a:lnTo>
                <a:lnTo>
                  <a:pt x="190965" y="611991"/>
                </a:lnTo>
                <a:lnTo>
                  <a:pt x="211197" y="646401"/>
                </a:lnTo>
                <a:lnTo>
                  <a:pt x="244720" y="666561"/>
                </a:lnTo>
                <a:lnTo>
                  <a:pt x="295157" y="681273"/>
                </a:lnTo>
                <a:lnTo>
                  <a:pt x="300160" y="682852"/>
                </a:lnTo>
                <a:lnTo>
                  <a:pt x="307238" y="686497"/>
                </a:lnTo>
                <a:lnTo>
                  <a:pt x="307970" y="690143"/>
                </a:lnTo>
                <a:lnTo>
                  <a:pt x="307076" y="696806"/>
                </a:lnTo>
                <a:lnTo>
                  <a:pt x="302372" y="703538"/>
                </a:lnTo>
                <a:lnTo>
                  <a:pt x="291101" y="710954"/>
                </a:lnTo>
                <a:lnTo>
                  <a:pt x="270506" y="719668"/>
                </a:lnTo>
                <a:lnTo>
                  <a:pt x="238420" y="741074"/>
                </a:lnTo>
                <a:lnTo>
                  <a:pt x="216459" y="768619"/>
                </a:lnTo>
                <a:lnTo>
                  <a:pt x="203766" y="801427"/>
                </a:lnTo>
                <a:lnTo>
                  <a:pt x="199481" y="838620"/>
                </a:lnTo>
                <a:lnTo>
                  <a:pt x="199818" y="871062"/>
                </a:lnTo>
                <a:close/>
              </a:path>
              <a:path w="363220" h="1031875">
                <a:moveTo>
                  <a:pt x="295401" y="332435"/>
                </a:moveTo>
                <a:lnTo>
                  <a:pt x="290031" y="326845"/>
                </a:lnTo>
                <a:lnTo>
                  <a:pt x="281367" y="322107"/>
                </a:lnTo>
                <a:lnTo>
                  <a:pt x="279658" y="315546"/>
                </a:lnTo>
                <a:lnTo>
                  <a:pt x="275717" y="297931"/>
                </a:lnTo>
                <a:lnTo>
                  <a:pt x="272382" y="280157"/>
                </a:lnTo>
                <a:lnTo>
                  <a:pt x="269207" y="262338"/>
                </a:lnTo>
                <a:lnTo>
                  <a:pt x="265746" y="244587"/>
                </a:lnTo>
                <a:lnTo>
                  <a:pt x="258213" y="220019"/>
                </a:lnTo>
                <a:lnTo>
                  <a:pt x="246572" y="204142"/>
                </a:lnTo>
                <a:lnTo>
                  <a:pt x="228867" y="195122"/>
                </a:lnTo>
                <a:lnTo>
                  <a:pt x="203142" y="191125"/>
                </a:lnTo>
                <a:lnTo>
                  <a:pt x="191968" y="188999"/>
                </a:lnTo>
                <a:lnTo>
                  <a:pt x="185417" y="184048"/>
                </a:lnTo>
                <a:lnTo>
                  <a:pt x="186050" y="177866"/>
                </a:lnTo>
                <a:lnTo>
                  <a:pt x="196430" y="172049"/>
                </a:lnTo>
                <a:lnTo>
                  <a:pt x="224081" y="154255"/>
                </a:lnTo>
                <a:lnTo>
                  <a:pt x="249819" y="101670"/>
                </a:lnTo>
                <a:lnTo>
                  <a:pt x="256157" y="58536"/>
                </a:lnTo>
                <a:lnTo>
                  <a:pt x="257236" y="36426"/>
                </a:lnTo>
                <a:lnTo>
                  <a:pt x="258302" y="23936"/>
                </a:lnTo>
                <a:lnTo>
                  <a:pt x="259160" y="17787"/>
                </a:lnTo>
                <a:lnTo>
                  <a:pt x="260773" y="9826"/>
                </a:lnTo>
                <a:lnTo>
                  <a:pt x="263348" y="2936"/>
                </a:lnTo>
                <a:lnTo>
                  <a:pt x="267089" y="0"/>
                </a:lnTo>
                <a:lnTo>
                  <a:pt x="270344" y="4005"/>
                </a:lnTo>
                <a:lnTo>
                  <a:pt x="272626" y="12818"/>
                </a:lnTo>
                <a:lnTo>
                  <a:pt x="273970" y="21631"/>
                </a:lnTo>
                <a:lnTo>
                  <a:pt x="274411" y="25637"/>
                </a:lnTo>
                <a:lnTo>
                  <a:pt x="278855" y="47623"/>
                </a:lnTo>
                <a:lnTo>
                  <a:pt x="283152" y="69667"/>
                </a:lnTo>
                <a:lnTo>
                  <a:pt x="288020" y="91505"/>
                </a:lnTo>
                <a:lnTo>
                  <a:pt x="291168" y="102427"/>
                </a:lnTo>
                <a:lnTo>
                  <a:pt x="268919" y="102427"/>
                </a:lnTo>
                <a:lnTo>
                  <a:pt x="258516" y="131831"/>
                </a:lnTo>
                <a:lnTo>
                  <a:pt x="246099" y="153398"/>
                </a:lnTo>
                <a:lnTo>
                  <a:pt x="235695" y="166673"/>
                </a:lnTo>
                <a:lnTo>
                  <a:pt x="231332" y="171199"/>
                </a:lnTo>
                <a:lnTo>
                  <a:pt x="244377" y="179723"/>
                </a:lnTo>
                <a:lnTo>
                  <a:pt x="260819" y="196107"/>
                </a:lnTo>
                <a:lnTo>
                  <a:pt x="274905" y="212035"/>
                </a:lnTo>
                <a:lnTo>
                  <a:pt x="280879" y="219193"/>
                </a:lnTo>
                <a:lnTo>
                  <a:pt x="297392" y="219193"/>
                </a:lnTo>
                <a:lnTo>
                  <a:pt x="296621" y="240821"/>
                </a:lnTo>
                <a:lnTo>
                  <a:pt x="297914" y="258006"/>
                </a:lnTo>
                <a:lnTo>
                  <a:pt x="299642" y="275145"/>
                </a:lnTo>
                <a:lnTo>
                  <a:pt x="301323" y="292285"/>
                </a:lnTo>
                <a:lnTo>
                  <a:pt x="302479" y="309470"/>
                </a:lnTo>
                <a:lnTo>
                  <a:pt x="302723" y="317004"/>
                </a:lnTo>
                <a:lnTo>
                  <a:pt x="297842" y="324780"/>
                </a:lnTo>
                <a:lnTo>
                  <a:pt x="295401" y="332435"/>
                </a:lnTo>
                <a:close/>
              </a:path>
              <a:path w="363220" h="1031875">
                <a:moveTo>
                  <a:pt x="297392" y="219193"/>
                </a:moveTo>
                <a:lnTo>
                  <a:pt x="280879" y="219193"/>
                </a:lnTo>
                <a:lnTo>
                  <a:pt x="284412" y="203836"/>
                </a:lnTo>
                <a:lnTo>
                  <a:pt x="290382" y="187009"/>
                </a:lnTo>
                <a:lnTo>
                  <a:pt x="300082" y="172119"/>
                </a:lnTo>
                <a:lnTo>
                  <a:pt x="314804" y="162572"/>
                </a:lnTo>
                <a:lnTo>
                  <a:pt x="297853" y="150628"/>
                </a:lnTo>
                <a:lnTo>
                  <a:pt x="284448" y="137011"/>
                </a:lnTo>
                <a:lnTo>
                  <a:pt x="274750" y="121137"/>
                </a:lnTo>
                <a:lnTo>
                  <a:pt x="268919" y="102427"/>
                </a:lnTo>
                <a:lnTo>
                  <a:pt x="291168" y="102427"/>
                </a:lnTo>
                <a:lnTo>
                  <a:pt x="294180" y="112877"/>
                </a:lnTo>
                <a:lnTo>
                  <a:pt x="303577" y="129775"/>
                </a:lnTo>
                <a:lnTo>
                  <a:pt x="317459" y="141354"/>
                </a:lnTo>
                <a:lnTo>
                  <a:pt x="334681" y="148536"/>
                </a:lnTo>
                <a:lnTo>
                  <a:pt x="354100" y="152244"/>
                </a:lnTo>
                <a:lnTo>
                  <a:pt x="359807" y="154856"/>
                </a:lnTo>
                <a:lnTo>
                  <a:pt x="362749" y="159838"/>
                </a:lnTo>
                <a:lnTo>
                  <a:pt x="362648" y="165640"/>
                </a:lnTo>
                <a:lnTo>
                  <a:pt x="359103" y="170713"/>
                </a:lnTo>
                <a:lnTo>
                  <a:pt x="358005" y="171563"/>
                </a:lnTo>
                <a:lnTo>
                  <a:pt x="348730" y="174358"/>
                </a:lnTo>
                <a:lnTo>
                  <a:pt x="345313" y="175208"/>
                </a:lnTo>
                <a:lnTo>
                  <a:pt x="320201" y="183871"/>
                </a:lnTo>
                <a:lnTo>
                  <a:pt x="304859" y="196031"/>
                </a:lnTo>
                <a:lnTo>
                  <a:pt x="297571" y="214183"/>
                </a:lnTo>
                <a:lnTo>
                  <a:pt x="297392" y="219193"/>
                </a:lnTo>
                <a:close/>
              </a:path>
            </a:pathLst>
          </a:custGeom>
          <a:solidFill>
            <a:srgbClr val="EDFD6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7"/>
          <p:cNvSpPr txBox="1">
            <a:spLocks noGrp="1"/>
          </p:cNvSpPr>
          <p:nvPr>
            <p:ph type="title"/>
          </p:nvPr>
        </p:nvSpPr>
        <p:spPr>
          <a:xfrm>
            <a:off x="660400" y="496404"/>
            <a:ext cx="4733540" cy="3006871"/>
          </a:xfrm>
          <a:prstGeom prst="rect">
            <a:avLst/>
          </a:prstGeom>
        </p:spPr>
        <p:txBody>
          <a:bodyPr vert="horz" wrap="square" lIns="0" tIns="11007" rIns="0" bIns="0" rtlCol="0" anchor="ctr">
            <a:spAutoFit/>
          </a:bodyPr>
          <a:lstStyle/>
          <a:p>
            <a:pPr marL="8467" algn="ctr">
              <a:lnSpc>
                <a:spcPct val="100000"/>
              </a:lnSpc>
              <a:spcBef>
                <a:spcPts val="87"/>
              </a:spcBef>
            </a:pPr>
            <a:r>
              <a:rPr lang="ru-RU" sz="3200" b="1" dirty="0" err="1">
                <a:solidFill>
                  <a:schemeClr val="accent1">
                    <a:lumMod val="50000"/>
                  </a:schemeClr>
                </a:solidFill>
                <a:latin typeface="Segoe Script" panose="030B0504020000000003" pitchFamily="66" charset="0"/>
              </a:rPr>
              <a:t>Эдьютон</a:t>
            </a:r>
            <a:r>
              <a:rPr lang="ru-RU" sz="3200" b="1" dirty="0">
                <a:solidFill>
                  <a:schemeClr val="accent1">
                    <a:lumMod val="50000"/>
                  </a:schemeClr>
                </a:solidFill>
                <a:latin typeface="Segoe Script" panose="030B0504020000000003" pitchFamily="66" charset="0"/>
              </a:rPr>
              <a:t> </a:t>
            </a:r>
            <a:br>
              <a:rPr lang="ru-RU" sz="3200" b="1" dirty="0">
                <a:solidFill>
                  <a:schemeClr val="accent1">
                    <a:lumMod val="50000"/>
                  </a:schemeClr>
                </a:solidFill>
                <a:latin typeface="Segoe Script" panose="030B0504020000000003" pitchFamily="66" charset="0"/>
              </a:rPr>
            </a:br>
            <a:r>
              <a:rPr lang="ru-RU" sz="3200" b="1" dirty="0">
                <a:solidFill>
                  <a:schemeClr val="accent1">
                    <a:lumMod val="50000"/>
                  </a:schemeClr>
                </a:solidFill>
                <a:latin typeface="Segoe Script" panose="030B0504020000000003" pitchFamily="66" charset="0"/>
              </a:rPr>
              <a:t>«Путь к успеху: Янтарный пеликан готовит победителей</a:t>
            </a:r>
            <a:r>
              <a:rPr lang="ru-RU" sz="4000" b="1" dirty="0">
                <a:solidFill>
                  <a:schemeClr val="accent1">
                    <a:lumMod val="50000"/>
                  </a:schemeClr>
                </a:solidFill>
                <a:latin typeface="Segoe Script" panose="030B0504020000000003" pitchFamily="66" charset="0"/>
              </a:rPr>
              <a:t>!</a:t>
            </a:r>
            <a:br>
              <a:rPr lang="ru-RU" sz="4000" b="1" dirty="0">
                <a:solidFill>
                  <a:schemeClr val="accent1">
                    <a:lumMod val="50000"/>
                  </a:schemeClr>
                </a:solidFill>
                <a:latin typeface="Segoe Script" panose="030B0504020000000003" pitchFamily="66" charset="0"/>
              </a:rPr>
            </a:br>
            <a:r>
              <a:rPr lang="ru-RU" sz="2667" b="1" dirty="0">
                <a:solidFill>
                  <a:schemeClr val="accent1">
                    <a:lumMod val="50000"/>
                  </a:schemeClr>
                </a:solidFill>
                <a:latin typeface="Segoe Script" panose="030B0504020000000003" pitchFamily="66" charset="0"/>
              </a:rPr>
              <a:t>3-4 декабря</a:t>
            </a:r>
            <a:endParaRPr sz="2667" b="1" dirty="0">
              <a:solidFill>
                <a:schemeClr val="accent1">
                  <a:lumMod val="50000"/>
                </a:schemeClr>
              </a:solidFill>
              <a:latin typeface="Segoe Script" panose="030B0504020000000003" pitchFamily="66" charset="0"/>
            </a:endParaRP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5200" y="481196"/>
            <a:ext cx="5573594" cy="3715729"/>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440" y="3632200"/>
            <a:ext cx="4762500" cy="3035300"/>
          </a:xfrm>
          <a:prstGeom prst="rect">
            <a:avLst/>
          </a:prstGeom>
        </p:spPr>
      </p:pic>
      <p:pic>
        <p:nvPicPr>
          <p:cNvPr id="10" name="Рисунок 9"/>
          <p:cNvPicPr>
            <a:picLocks noChangeAspect="1"/>
          </p:cNvPicPr>
          <p:nvPr/>
        </p:nvPicPr>
        <p:blipFill rotWithShape="1">
          <a:blip r:embed="rId4" cstate="print">
            <a:extLst>
              <a:ext uri="{28A0092B-C50C-407E-A947-70E740481C1C}">
                <a14:useLocalDpi xmlns:a14="http://schemas.microsoft.com/office/drawing/2010/main" val="0"/>
              </a:ext>
            </a:extLst>
          </a:blip>
          <a:srcRect t="16666" r="9953" b="8519"/>
          <a:stretch/>
        </p:blipFill>
        <p:spPr>
          <a:xfrm>
            <a:off x="10082076" y="4779789"/>
            <a:ext cx="1419249" cy="1159093"/>
          </a:xfrm>
          <a:prstGeom prst="rect">
            <a:avLst/>
          </a:prstGeom>
        </p:spPr>
      </p:pic>
      <p:pic>
        <p:nvPicPr>
          <p:cNvPr id="6" name="Рисунок 5"/>
          <p:cNvPicPr>
            <a:picLocks noChangeAspect="1"/>
          </p:cNvPicPr>
          <p:nvPr/>
        </p:nvPicPr>
        <p:blipFill>
          <a:blip r:embed="rId5"/>
          <a:stretch>
            <a:fillRect/>
          </a:stretch>
        </p:blipFill>
        <p:spPr>
          <a:xfrm>
            <a:off x="8432860" y="4597645"/>
            <a:ext cx="1207113" cy="1341236"/>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7010" y="4597646"/>
            <a:ext cx="2805850" cy="1462549"/>
          </a:xfrm>
          <a:prstGeom prst="rect">
            <a:avLst/>
          </a:prstGeom>
        </p:spPr>
      </p:pic>
    </p:spTree>
    <p:extLst>
      <p:ext uri="{BB962C8B-B14F-4D97-AF65-F5344CB8AC3E}">
        <p14:creationId xmlns:p14="http://schemas.microsoft.com/office/powerpoint/2010/main" val="125122611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каймление">
  <a:themeElements>
    <a:clrScheme name="Окаймление">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Окаймление">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Окаймление">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TM03090430[[fn=Окаймление]]</Template>
  <TotalTime>977</TotalTime>
  <Words>801</Words>
  <Application>Microsoft Office PowerPoint</Application>
  <PresentationFormat>Широкоэкранный</PresentationFormat>
  <Paragraphs>108</Paragraphs>
  <Slides>42</Slides>
  <Notes>0</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5</vt:i4>
      </vt:variant>
      <vt:variant>
        <vt:lpstr>Заголовки слайдов</vt:lpstr>
      </vt:variant>
      <vt:variant>
        <vt:i4>42</vt:i4>
      </vt:variant>
    </vt:vector>
  </HeadingPairs>
  <TitlesOfParts>
    <vt:vector size="58" baseType="lpstr">
      <vt:lpstr>Arial</vt:lpstr>
      <vt:lpstr>Calibri</vt:lpstr>
      <vt:lpstr>Calibri Light</vt:lpstr>
      <vt:lpstr>Cambria</vt:lpstr>
      <vt:lpstr>Century</vt:lpstr>
      <vt:lpstr>Century Gothic</vt:lpstr>
      <vt:lpstr>Corbel</vt:lpstr>
      <vt:lpstr>Monotype Corsiva</vt:lpstr>
      <vt:lpstr>Segoe Script</vt:lpstr>
      <vt:lpstr>Times New Roman</vt:lpstr>
      <vt:lpstr>Wingdings</vt:lpstr>
      <vt:lpstr>Окаймление</vt:lpstr>
      <vt:lpstr>Тема Office</vt:lpstr>
      <vt:lpstr>3_Тема Office</vt:lpstr>
      <vt:lpstr>Office Theme</vt:lpstr>
      <vt:lpstr>1_Office Theme</vt:lpstr>
      <vt:lpstr>Публичный отчёт - 2022</vt:lpstr>
      <vt:lpstr>ИТОГИ СТАТИСТИЧЕСКОГО ОТЧЁТА </vt:lpstr>
      <vt:lpstr>Социальное партнёрство</vt:lpstr>
      <vt:lpstr>Социальное партнёрство</vt:lpstr>
      <vt:lpstr>Правозащитная деятельность</vt:lpstr>
      <vt:lpstr>Охрана труда</vt:lpstr>
      <vt:lpstr>Молодёжная политика</vt:lpstr>
      <vt:lpstr>Презентация PowerPoint</vt:lpstr>
      <vt:lpstr>Эдьютон  «Путь к успеху: Янтарный пеликан готовит победителей! 3-4 декабря</vt:lpstr>
      <vt:lpstr>Презентация PowerPoint</vt:lpstr>
      <vt:lpstr>Фестиваль проф.ИДЕЙ</vt:lpstr>
      <vt:lpstr>Межрегиональное сотрудничество 7-8 апреля, г. Смоленск Маяк 4.0</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Цифровизация профсоюза</vt:lpstr>
      <vt:lpstr>Информационная политика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СМП КО МАОУ СОШ№38 г. Калининграда Детский сад «Сказка» г. Гвардейска</vt:lpstr>
      <vt:lpstr>Презентация PowerPoint</vt:lpstr>
      <vt:lpstr>Презентация PowerPoint</vt:lpstr>
      <vt:lpstr>Презентация PowerPoint</vt:lpstr>
      <vt:lpstr>Презентация PowerPoint</vt:lpstr>
      <vt:lpstr>Обучающий семинар - практикум для кандидатов в резерв управленческих кадров, руководителей (с опытом работы менее 5 лет)  муниципальных учреждений социальной сферы г. Калининграда.</vt:lpstr>
      <vt:lpstr>Семинар – практикум  Профсоюзная первичка. Ступени роста.</vt:lpstr>
      <vt:lpstr>АКТУАЛЬНЫЕ ВОПРОСЫ КОНТРОЛЬНО-РЕВИЗИОННОЙ РАБОТЫ В ПРОФСОЮЗЕ.  КОЛЛЕКТИВНЫЙ ДОГОВОР: ПРОБЛЕМНЫЕ АСПЕКТЫ ЗАКЛЮЧЕНИЯ, ИЗМЕНЕНИЯ И ВЫПОЛНЕНИЯ.</vt:lpstr>
      <vt:lpstr>Семинар-совещание  впервые избранных председателей  первичных профсоюзных организаций</vt:lpstr>
      <vt:lpstr>Презентация PowerPoint</vt:lpstr>
      <vt:lpstr>Солидарные действия  Автопробег союза «коооп»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Публичный отчёт - 2022</dc:title>
  <dc:creator>Диана Малашенко</dc:creator>
  <cp:lastModifiedBy>Диана Малашенко</cp:lastModifiedBy>
  <cp:revision>45</cp:revision>
  <dcterms:created xsi:type="dcterms:W3CDTF">2023-03-07T07:34:48Z</dcterms:created>
  <dcterms:modified xsi:type="dcterms:W3CDTF">2023-06-23T07:05:23Z</dcterms:modified>
</cp:coreProperties>
</file>