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332655"/>
            <a:ext cx="7524328" cy="20162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Первичная профсоюзная организация МкОУ ДОД ДЮСШ Камышинского муниципального района Волгоградской области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568952" cy="3600400"/>
          </a:xfrm>
        </p:spPr>
        <p:txBody>
          <a:bodyPr>
            <a:noAutofit/>
          </a:bodyPr>
          <a:lstStyle/>
          <a:p>
            <a:pPr algn="ctr"/>
            <a:r>
              <a:rPr lang="ru-RU" sz="5500" b="1" dirty="0">
                <a:solidFill>
                  <a:srgbClr val="C00000"/>
                </a:solidFill>
              </a:rPr>
              <a:t>Об итогах VII съезда </a:t>
            </a:r>
            <a:endParaRPr lang="ru-RU" sz="55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5500" b="1" dirty="0" smtClean="0">
                <a:solidFill>
                  <a:srgbClr val="C00000"/>
                </a:solidFill>
              </a:rPr>
              <a:t>Общероссийского </a:t>
            </a:r>
            <a:r>
              <a:rPr lang="ru-RU" sz="5500" b="1" dirty="0">
                <a:solidFill>
                  <a:srgbClr val="C00000"/>
                </a:solidFill>
              </a:rPr>
              <a:t>Профсоюза </a:t>
            </a:r>
            <a:r>
              <a:rPr lang="ru-RU" sz="5500" b="1" dirty="0" smtClean="0">
                <a:solidFill>
                  <a:srgbClr val="C00000"/>
                </a:solidFill>
              </a:rPr>
              <a:t>образования</a:t>
            </a:r>
            <a:endParaRPr lang="ru-RU" sz="55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&amp;Pcy;&amp;rcy;&amp;ocy;&amp;fcy;&amp;scy;&amp;ocy;&amp;yucy;&amp;zcy; &amp;rcy;&amp;acy;&amp;bcy;&amp;ocy;&amp;tcy;&amp;ncy;&amp;icy;&amp;kcy;&amp;ocy;&amp;vcy; &amp;ncy;&amp;acy;&amp;rcy;&amp;ocy;&amp;dcy;&amp;ncy;&amp;ocy;&amp;gcy;&amp;ocy; &amp;ocy;&amp;bcy;&amp;rcy;&amp;acy;&amp;zcy;&amp;ocy;&amp;vcy;&amp;acy;&amp;ncy;&amp;icy;&amp;yacy; &amp;icy; &amp;ncy;&amp;acy;&amp;ucy;&amp;kcy;&amp;icy; &amp;Rcy;&amp;Fcy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957"/>
            <a:ext cx="213360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99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>
                <a:solidFill>
                  <a:srgbClr val="C00000"/>
                </a:solidFill>
              </a:rPr>
              <a:t>27 </a:t>
            </a:r>
            <a:r>
              <a:rPr lang="ru-RU" sz="2400" b="1" dirty="0">
                <a:solidFill>
                  <a:srgbClr val="C00000"/>
                </a:solidFill>
              </a:rPr>
              <a:t>марта в Москве состоялся VII съезд Общероссийского Профсоюза работников образования. В нём приняли участие более 300 делегатов, представлявших почти 4,5 млн членов Профсоюза.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392488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6000" b="1" dirty="0" smtClean="0"/>
              <a:t>	VII </a:t>
            </a:r>
            <a:r>
              <a:rPr lang="ru-RU" sz="6000" b="1" dirty="0"/>
              <a:t>съезд Общероссийского Профсоюза работников образования определил уставные задачи на ближайшие 5 лет, в рамках которых Профсоюз планирует добиваться повышения социального и профессионального статуса педагогических работников, совершенствования системы оплаты их труда и ежегодной индексации заработной платы в размере не ниже уровня инфляции, совершенствования работы по финансированию деятельности образовательных организаций в целях защиты прав работников образования, повышения эффективности и качества предоставления образовательных услуг.</a:t>
            </a:r>
            <a:endParaRPr lang="ru-RU" sz="6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47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620688"/>
            <a:ext cx="8686800" cy="583264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	Профсоюз </a:t>
            </a:r>
            <a:r>
              <a:rPr lang="ru-RU" dirty="0"/>
              <a:t>образования уже немало сделал для защиты социально-трудовых прав, улучшения условий работы и жизни работников образования, роста из заработной платы, заявил в приветственном слове съезду премьер-министр России Дмитрий Медведев. </a:t>
            </a:r>
            <a:endParaRPr lang="ru-RU" dirty="0" smtClean="0"/>
          </a:p>
          <a:p>
            <a:pPr marL="0" indent="0" algn="just">
              <a:buNone/>
            </a:pPr>
            <a:r>
              <a:rPr lang="ru-RU"/>
              <a:t>	</a:t>
            </a:r>
            <a:r>
              <a:rPr lang="ru-RU" smtClean="0"/>
              <a:t>Отметил </a:t>
            </a:r>
            <a:r>
              <a:rPr lang="ru-RU" dirty="0"/>
              <a:t>роль Профсоюза в сохранении законодательно зафиксированных прав и гарантий работников образования и министр образования и науки Дмитрий Ливанов, подчеркнув, что у других бюджетников их значительно меньше.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762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4087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Минувшая пятилетка была для российского образования непростой. После майских 2012 года указов Владимира Путина в отрасли начали существенно расти зарплаты, однако рост этот был достигнут во многом за счёт реорганизации сети образовательных учреждений и сокращения штатов. В таких условиях Профсоюзу удалось избежать резкого падения численности своих рядов, что Галина Меркулова считает одним из главных достижений. В 2010 году в Профсоюзе состояло 5 млн человек, на данный момент в нём состоит 4,4 млн.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307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404664"/>
            <a:ext cx="8686800" cy="604867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Сохранение позиций российского Профсоюза на международной арене Галина Меркулова также определяет </a:t>
            </a:r>
            <a:r>
              <a:rPr lang="ru-RU" dirty="0" smtClean="0"/>
              <a:t>как </a:t>
            </a:r>
            <a:r>
              <a:rPr lang="ru-RU" dirty="0"/>
              <a:t>большое достижение:</a:t>
            </a:r>
            <a:br>
              <a:rPr lang="ru-RU" dirty="0"/>
            </a:br>
            <a:r>
              <a:rPr lang="ru-RU" dirty="0"/>
              <a:t>- Мы должны быть благодарны нашим коллегам за то, что сейчас Интернационал образования сохраняет нейтралитет. На наш съезд приехали люди из тех стран, которые поддерживают санкции против России. Своим зарубежным коллегам я всегда говорю: мы- послы мира, как бы ни враждовали главы наших государств, мы должны сохранять человеческие отношения.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0261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</TotalTime>
  <Words>112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Первичная профсоюзная организация МкОУ ДОД ДЮСШ Камышинского муниципального района Волгоградской области</vt:lpstr>
      <vt:lpstr> 27 марта в Москве состоялся VII съезд Общероссийского Профсоюза работников образования. В нём приняли участие более 300 делегатов, представлявших почти 4,5 млн членов Профсоюза.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Первичная профсоюзная организация МкОУ ДОД ДЮСШ Камышинского муниципального района Волгоградской области</dc:title>
  <dc:creator>ДЮСШ</dc:creator>
  <cp:lastModifiedBy>ДЮСШ</cp:lastModifiedBy>
  <cp:revision>4</cp:revision>
  <dcterms:created xsi:type="dcterms:W3CDTF">2015-09-22T08:35:10Z</dcterms:created>
  <dcterms:modified xsi:type="dcterms:W3CDTF">2015-09-22T10:45:49Z</dcterms:modified>
</cp:coreProperties>
</file>