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340" r:id="rId2"/>
    <p:sldId id="341" r:id="rId3"/>
    <p:sldId id="342" r:id="rId4"/>
    <p:sldId id="343" r:id="rId5"/>
    <p:sldId id="347" r:id="rId6"/>
    <p:sldId id="345" r:id="rId7"/>
    <p:sldId id="257" r:id="rId8"/>
    <p:sldId id="258" r:id="rId9"/>
    <p:sldId id="269" r:id="rId10"/>
    <p:sldId id="331" r:id="rId11"/>
    <p:sldId id="337" r:id="rId12"/>
    <p:sldId id="332" r:id="rId13"/>
    <p:sldId id="335" r:id="rId14"/>
    <p:sldId id="336" r:id="rId15"/>
    <p:sldId id="338" r:id="rId16"/>
    <p:sldId id="348" r:id="rId17"/>
    <p:sldId id="349" r:id="rId18"/>
    <p:sldId id="350" r:id="rId19"/>
    <p:sldId id="352" r:id="rId20"/>
    <p:sldId id="351" r:id="rId21"/>
    <p:sldId id="353" r:id="rId22"/>
    <p:sldId id="354" r:id="rId23"/>
    <p:sldId id="355" r:id="rId24"/>
    <p:sldId id="356" r:id="rId25"/>
    <p:sldId id="327" r:id="rId26"/>
    <p:sldId id="362" r:id="rId27"/>
    <p:sldId id="259" r:id="rId28"/>
    <p:sldId id="328" r:id="rId29"/>
    <p:sldId id="339" r:id="rId30"/>
    <p:sldId id="358" r:id="rId31"/>
    <p:sldId id="329" r:id="rId32"/>
    <p:sldId id="330" r:id="rId33"/>
    <p:sldId id="290" r:id="rId34"/>
    <p:sldId id="288" r:id="rId35"/>
    <p:sldId id="261" r:id="rId36"/>
    <p:sldId id="260" r:id="rId37"/>
    <p:sldId id="262" r:id="rId38"/>
    <p:sldId id="263" r:id="rId39"/>
    <p:sldId id="277" r:id="rId40"/>
    <p:sldId id="359" r:id="rId41"/>
    <p:sldId id="289" r:id="rId42"/>
    <p:sldId id="360" r:id="rId43"/>
    <p:sldId id="280" r:id="rId44"/>
    <p:sldId id="281" r:id="rId45"/>
    <p:sldId id="271" r:id="rId46"/>
    <p:sldId id="273" r:id="rId47"/>
    <p:sldId id="279" r:id="rId48"/>
    <p:sldId id="283" r:id="rId49"/>
    <p:sldId id="286" r:id="rId50"/>
    <p:sldId id="284" r:id="rId51"/>
    <p:sldId id="287" r:id="rId52"/>
    <p:sldId id="294" r:id="rId53"/>
    <p:sldId id="291" r:id="rId54"/>
    <p:sldId id="293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12" r:id="rId69"/>
    <p:sldId id="308" r:id="rId70"/>
    <p:sldId id="309" r:id="rId71"/>
    <p:sldId id="310" r:id="rId72"/>
    <p:sldId id="311" r:id="rId73"/>
    <p:sldId id="313" r:id="rId74"/>
    <p:sldId id="314" r:id="rId75"/>
    <p:sldId id="317" r:id="rId76"/>
    <p:sldId id="315" r:id="rId77"/>
    <p:sldId id="316" r:id="rId78"/>
    <p:sldId id="318" r:id="rId79"/>
    <p:sldId id="321" r:id="rId80"/>
    <p:sldId id="323" r:id="rId81"/>
    <p:sldId id="324" r:id="rId82"/>
    <p:sldId id="325" r:id="rId83"/>
    <p:sldId id="326" r:id="rId84"/>
    <p:sldId id="363" r:id="rId85"/>
    <p:sldId id="364" r:id="rId86"/>
    <p:sldId id="365" r:id="rId87"/>
    <p:sldId id="366" r:id="rId88"/>
    <p:sldId id="369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8" autoAdjust="0"/>
  </p:normalViewPr>
  <p:slideViewPr>
    <p:cSldViewPr>
      <p:cViewPr varScale="1">
        <p:scale>
          <a:sx n="51" d="100"/>
          <a:sy n="51" d="100"/>
        </p:scale>
        <p:origin x="99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4804A-7276-44C2-9DFC-C92E145BEA1C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8E06F-830F-4018-A6A3-81C9711B4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02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8E06F-830F-4018-A6A3-81C9711B4284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46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33E7A-FAB2-4F91-AB92-45E83A6B5443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8DDCF-4B8F-4C8B-8BEE-3F06D0C4A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12.jpeg"/><Relationship Id="rId4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jpe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45.gif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89.jpeg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gif"/><Relationship Id="rId4" Type="http://schemas.openxmlformats.org/officeDocument/2006/relationships/image" Target="../media/image13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4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7218"/>
            <a:ext cx="9144000" cy="57807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лет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профсоюзному движению России!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Анастасия\Desktop\фото на пленум\2015-12 (дек)\сканирование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89" y="404664"/>
            <a:ext cx="8939545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Анастасия\Desktop\фото на пленум\2015-12 (дек)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647112"/>
            <a:ext cx="8892480" cy="530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Анастасия\Desktop\фото на пленум\2015-12 (дек)\сканирование0022 - копия (2).jpg"/>
          <p:cNvPicPr>
            <a:picLocks noChangeAspect="1" noChangeArrowheads="1"/>
          </p:cNvPicPr>
          <p:nvPr/>
        </p:nvPicPr>
        <p:blipFill>
          <a:blip r:embed="rId2" cstate="print"/>
          <a:srcRect l="560" t="1911" r="1121"/>
          <a:stretch>
            <a:fillRect/>
          </a:stretch>
        </p:blipFill>
        <p:spPr bwMode="auto">
          <a:xfrm>
            <a:off x="98361" y="404664"/>
            <a:ext cx="8983445" cy="52565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Анастасия\Desktop\фото на пленум\2015-12 (дек)\сканирование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928" y="1556792"/>
            <a:ext cx="8717238" cy="4464496"/>
          </a:xfrm>
          <a:prstGeom prst="rect">
            <a:avLst/>
          </a:prstGeom>
          <a:noFill/>
        </p:spPr>
      </p:pic>
      <p:pic>
        <p:nvPicPr>
          <p:cNvPr id="5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t="20933" b="20933"/>
          <a:stretch>
            <a:fillRect/>
          </a:stretch>
        </p:blipFill>
        <p:spPr bwMode="auto">
          <a:xfrm>
            <a:off x="611560" y="240528"/>
            <a:ext cx="8286808" cy="1028232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Анастасия\Desktop\фото на пленум\2015-12 (дек)\сканирование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88639"/>
            <a:ext cx="8557234" cy="63719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Анастасия\Desktop\фото на пленум\2015-12 (дек)\сканирование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13" y="548680"/>
            <a:ext cx="8819089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Анастасия\Desktop\фото на пленум\2015-12 (дек)\сканирование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75" y="193675"/>
            <a:ext cx="7512050" cy="6469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C:\Users\Анастасия\Desktop\фото на пленум\2015-12 (дек)\сканирование0010.jpg"/>
          <p:cNvPicPr>
            <a:picLocks noChangeAspect="1" noChangeArrowheads="1"/>
          </p:cNvPicPr>
          <p:nvPr/>
        </p:nvPicPr>
        <p:blipFill>
          <a:blip r:embed="rId2" cstate="print"/>
          <a:srcRect l="4673" r="12267"/>
          <a:stretch>
            <a:fillRect/>
          </a:stretch>
        </p:blipFill>
        <p:spPr bwMode="auto">
          <a:xfrm>
            <a:off x="399430" y="332656"/>
            <a:ext cx="8379135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C:\Users\Анастасия\Desktop\фото на пленум\2015-12 (дек)\сканирование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185" y="260648"/>
            <a:ext cx="8600255" cy="61206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Анастасия\Desktop\фото на пленум\2015-12 (дек)\сканирование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053413" cy="5256584"/>
          </a:xfrm>
          <a:prstGeom prst="rect">
            <a:avLst/>
          </a:prstGeom>
          <a:noFill/>
        </p:spPr>
      </p:pic>
      <p:pic>
        <p:nvPicPr>
          <p:cNvPr id="5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t="20933" b="20933"/>
          <a:stretch>
            <a:fillRect/>
          </a:stretch>
        </p:blipFill>
        <p:spPr bwMode="auto">
          <a:xfrm>
            <a:off x="467544" y="5497112"/>
            <a:ext cx="8286808" cy="1028232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618146" cy="659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24814"/>
            <a:ext cx="4107546" cy="658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Анастасия\Desktop\фото на пленум\2015-12 (дек)\сканирование0018.jpg"/>
          <p:cNvPicPr>
            <a:picLocks noChangeAspect="1" noChangeArrowheads="1"/>
          </p:cNvPicPr>
          <p:nvPr/>
        </p:nvPicPr>
        <p:blipFill>
          <a:blip r:embed="rId2" cstate="print"/>
          <a:srcRect t="5238" b="8730"/>
          <a:stretch>
            <a:fillRect/>
          </a:stretch>
        </p:blipFill>
        <p:spPr bwMode="auto">
          <a:xfrm>
            <a:off x="323528" y="116632"/>
            <a:ext cx="8597885" cy="2416105"/>
          </a:xfrm>
          <a:prstGeom prst="rect">
            <a:avLst/>
          </a:prstGeom>
          <a:noFill/>
        </p:spPr>
      </p:pic>
      <p:pic>
        <p:nvPicPr>
          <p:cNvPr id="5" name="Picture 2" descr="C:\Users\Анастасия\Desktop\фото на пленум\2015-12 (дек)\сканирование0022 - копия (2).jpg"/>
          <p:cNvPicPr>
            <a:picLocks noChangeAspect="1" noChangeArrowheads="1"/>
          </p:cNvPicPr>
          <p:nvPr/>
        </p:nvPicPr>
        <p:blipFill>
          <a:blip r:embed="rId3" cstate="print"/>
          <a:srcRect l="560" t="2867" r="51559" b="59246"/>
          <a:stretch>
            <a:fillRect/>
          </a:stretch>
        </p:blipFill>
        <p:spPr bwMode="auto">
          <a:xfrm>
            <a:off x="323528" y="2636912"/>
            <a:ext cx="8549239" cy="396739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C:\Users\Анастасия\Desktop\фото на пленум\2015-12 (дек)\сканирование0023.jpg"/>
          <p:cNvPicPr>
            <a:picLocks noChangeAspect="1" noChangeArrowheads="1"/>
          </p:cNvPicPr>
          <p:nvPr/>
        </p:nvPicPr>
        <p:blipFill>
          <a:blip r:embed="rId2" cstate="print"/>
          <a:srcRect l="568" t="4724" b="6299"/>
          <a:stretch>
            <a:fillRect/>
          </a:stretch>
        </p:blipFill>
        <p:spPr bwMode="auto">
          <a:xfrm>
            <a:off x="107504" y="116632"/>
            <a:ext cx="8928992" cy="2880036"/>
          </a:xfrm>
          <a:prstGeom prst="rect">
            <a:avLst/>
          </a:prstGeom>
          <a:noFill/>
        </p:spPr>
      </p:pic>
      <p:pic>
        <p:nvPicPr>
          <p:cNvPr id="64518" name="Picture 6" descr="C:\Users\Анастасия\Desktop\фото на пленум\2015-12 (дек)\сканирование0021.jpg"/>
          <p:cNvPicPr>
            <a:picLocks noChangeAspect="1" noChangeArrowheads="1"/>
          </p:cNvPicPr>
          <p:nvPr/>
        </p:nvPicPr>
        <p:blipFill>
          <a:blip r:embed="rId3" cstate="print"/>
          <a:srcRect l="3433" t="1556" r="6867" b="10893"/>
          <a:stretch>
            <a:fillRect/>
          </a:stretch>
        </p:blipFill>
        <p:spPr bwMode="auto">
          <a:xfrm>
            <a:off x="107503" y="3140968"/>
            <a:ext cx="4814624" cy="345638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64520" name="Picture 8" descr="C:\Users\Анастасия\Desktop\фото на пленум\2015-12 (дек)\сканирование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7397" y="3140968"/>
            <a:ext cx="3999100" cy="34563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Анастасия\Desktop\фото на пленум\2015-12 (дек)\сканирование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781036" cy="41764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7" descr="C:\Users\Анастасия\Desktop\фото на пленум\1 эмблемы\Press-Wall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293096"/>
            <a:ext cx="6096000" cy="24987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Анастасия\Desktop\фото на пленум\2015-12 (дек)\сканирование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849865" cy="5112568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233214"/>
            <a:ext cx="6982544" cy="963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 ПОРА ЛИ ГОТОВИТЬСЯ К ЗАБАСТОВКЕ?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Анастасия\Desktop\фото на пленум\2015-12 (дек)\сканирование0019.jpg"/>
          <p:cNvPicPr>
            <a:picLocks noChangeAspect="1" noChangeArrowheads="1"/>
          </p:cNvPicPr>
          <p:nvPr/>
        </p:nvPicPr>
        <p:blipFill>
          <a:blip r:embed="rId2" cstate="print"/>
          <a:srcRect t="24511" r="35949"/>
          <a:stretch>
            <a:fillRect/>
          </a:stretch>
        </p:blipFill>
        <p:spPr bwMode="auto">
          <a:xfrm>
            <a:off x="2084282" y="116632"/>
            <a:ext cx="6944014" cy="6192688"/>
          </a:xfrm>
          <a:prstGeom prst="rect">
            <a:avLst/>
          </a:prstGeom>
          <a:noFill/>
        </p:spPr>
      </p:pic>
      <p:pic>
        <p:nvPicPr>
          <p:cNvPr id="6" name="Picture 4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l="14096" r="11945"/>
          <a:stretch>
            <a:fillRect/>
          </a:stretch>
        </p:blipFill>
        <p:spPr bwMode="auto">
          <a:xfrm rot="16200000">
            <a:off x="-2461227" y="2503528"/>
            <a:ext cx="6815700" cy="18932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Анастасия\Desktop\фото на пленум\поставлены\IMG_7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28" y="332656"/>
            <a:ext cx="8582877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Анастасия\Desktop\фото на пленум\11 мероприятия\IMG_8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087" y="332656"/>
            <a:ext cx="8337377" cy="63367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2" cstate="print"/>
          <a:srcRect t="19770" b="20933"/>
          <a:stretch>
            <a:fillRect/>
          </a:stretch>
        </p:blipFill>
        <p:spPr bwMode="auto">
          <a:xfrm>
            <a:off x="500034" y="94186"/>
            <a:ext cx="8286808" cy="1048798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  <p:pic>
        <p:nvPicPr>
          <p:cNvPr id="4099" name="Picture 3" descr="C:\Users\ш\Desktop\фото на пленум\6 пикеты\PHM_Original\img_2584.jpg"/>
          <p:cNvPicPr>
            <a:picLocks noChangeAspect="1" noChangeArrowheads="1"/>
          </p:cNvPicPr>
          <p:nvPr/>
        </p:nvPicPr>
        <p:blipFill>
          <a:blip r:embed="rId3" cstate="print"/>
          <a:srcRect t="2362" b="2362"/>
          <a:stretch>
            <a:fillRect/>
          </a:stretch>
        </p:blipFill>
        <p:spPr bwMode="auto">
          <a:xfrm>
            <a:off x="323528" y="1357298"/>
            <a:ext cx="4194893" cy="5328927"/>
          </a:xfrm>
          <a:prstGeom prst="rect">
            <a:avLst/>
          </a:prstGeom>
          <a:noFill/>
        </p:spPr>
      </p:pic>
      <p:pic>
        <p:nvPicPr>
          <p:cNvPr id="10242" name="Picture 2" descr="C:\Users\ш\Desktop\фото на пленум\6 пикеты\img_2586.jpg"/>
          <p:cNvPicPr>
            <a:picLocks noChangeAspect="1" noChangeArrowheads="1"/>
          </p:cNvPicPr>
          <p:nvPr/>
        </p:nvPicPr>
        <p:blipFill>
          <a:blip r:embed="rId4" cstate="print"/>
          <a:srcRect t="3543"/>
          <a:stretch>
            <a:fillRect/>
          </a:stretch>
        </p:blipFill>
        <p:spPr bwMode="auto">
          <a:xfrm>
            <a:off x="4714876" y="1357298"/>
            <a:ext cx="4130423" cy="53120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Анастасия\Desktop\фото на пленум\9 председатели\IMG_7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7865" y="332656"/>
            <a:ext cx="5374555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1" descr="C:\Users\Анастасия\Desktop\фото на пленум\поставлены\10.jpg"/>
          <p:cNvPicPr>
            <a:picLocks noChangeAspect="1" noChangeArrowheads="1"/>
          </p:cNvPicPr>
          <p:nvPr/>
        </p:nvPicPr>
        <p:blipFill>
          <a:blip r:embed="rId3" cstate="print"/>
          <a:srcRect l="37110" t="12584" r="13384" b="24684"/>
          <a:stretch>
            <a:fillRect/>
          </a:stretch>
        </p:blipFill>
        <p:spPr bwMode="auto">
          <a:xfrm>
            <a:off x="142686" y="332656"/>
            <a:ext cx="334557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C:\Users\Анастасия\Desktop\фото на пленум\9 председатели\DSC_0037.JPG"/>
          <p:cNvPicPr>
            <a:picLocks noChangeAspect="1" noChangeArrowheads="1"/>
          </p:cNvPicPr>
          <p:nvPr/>
        </p:nvPicPr>
        <p:blipFill>
          <a:blip r:embed="rId4" cstate="print"/>
          <a:srcRect t="751" b="16143"/>
          <a:stretch>
            <a:fillRect/>
          </a:stretch>
        </p:blipFill>
        <p:spPr bwMode="auto">
          <a:xfrm>
            <a:off x="167069" y="3104920"/>
            <a:ext cx="3324811" cy="3060384"/>
          </a:xfrm>
          <a:prstGeom prst="rect">
            <a:avLst/>
          </a:prstGeom>
          <a:noFill/>
        </p:spPr>
      </p:pic>
      <p:pic>
        <p:nvPicPr>
          <p:cNvPr id="9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5" cstate="print"/>
          <a:srcRect l="717" t="20933" r="38703" b="20933"/>
          <a:stretch>
            <a:fillRect/>
          </a:stretch>
        </p:blipFill>
        <p:spPr bwMode="auto">
          <a:xfrm>
            <a:off x="3563888" y="4904501"/>
            <a:ext cx="5452134" cy="1116787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08" y="188640"/>
            <a:ext cx="8856985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624"/>
            <a:ext cx="8973782" cy="672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Анастасия\Desktop\фото на пленум\IMG_75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2715"/>
            <a:ext cx="8424936" cy="636502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Анастасия\Desktop\фото на пленум\DSC_0008.JPG"/>
          <p:cNvPicPr>
            <a:picLocks noChangeAspect="1" noChangeArrowheads="1"/>
          </p:cNvPicPr>
          <p:nvPr/>
        </p:nvPicPr>
        <p:blipFill>
          <a:blip r:embed="rId2" cstate="print"/>
          <a:srcRect b="6894"/>
          <a:stretch>
            <a:fillRect/>
          </a:stretch>
        </p:blipFill>
        <p:spPr bwMode="auto">
          <a:xfrm>
            <a:off x="2371355" y="0"/>
            <a:ext cx="6609946" cy="6858000"/>
          </a:xfrm>
          <a:prstGeom prst="rect">
            <a:avLst/>
          </a:prstGeom>
          <a:noFill/>
        </p:spPr>
      </p:pic>
      <p:pic>
        <p:nvPicPr>
          <p:cNvPr id="3" name="Picture 4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l="14096" r="11945"/>
          <a:stretch>
            <a:fillRect/>
          </a:stretch>
        </p:blipFill>
        <p:spPr bwMode="auto">
          <a:xfrm rot="16200000">
            <a:off x="-2425679" y="2461204"/>
            <a:ext cx="6815700" cy="18932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Анастасия\Desktop\фото на пленум\поставлены\DSC_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0" t="4657" r="3336" b="10089"/>
          <a:stretch>
            <a:fillRect/>
          </a:stretch>
        </p:blipFill>
        <p:spPr bwMode="auto">
          <a:xfrm>
            <a:off x="467544" y="1526224"/>
            <a:ext cx="8336508" cy="4999120"/>
          </a:xfrm>
          <a:prstGeom prst="rect">
            <a:avLst/>
          </a:prstGeom>
          <a:noFill/>
        </p:spPr>
      </p:pic>
      <p:pic>
        <p:nvPicPr>
          <p:cNvPr id="5" name="Picture 2" descr="C:\Users\ш\Desktop\фото на пленум\1 эмблемы\Press-Wall — копия (2).jpg"/>
          <p:cNvPicPr>
            <a:picLocks noChangeAspect="1" noChangeArrowheads="1"/>
          </p:cNvPicPr>
          <p:nvPr/>
        </p:nvPicPr>
        <p:blipFill>
          <a:blip r:embed="rId3" cstate="print"/>
          <a:srcRect l="28305" t="88563" r="27985" b="5636"/>
          <a:stretch>
            <a:fillRect/>
          </a:stretch>
        </p:blipFill>
        <p:spPr bwMode="auto">
          <a:xfrm>
            <a:off x="1763688" y="461626"/>
            <a:ext cx="6984776" cy="663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C:\Users\ш\Desktop\фото на пленум\1 эмблемы\эмблема профсоюза (официальная большая прозрачная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6632"/>
            <a:ext cx="1152128" cy="131225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Анастасия\Desktop\фото на пленум\поставлены\IMG_8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8953376" cy="58873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107505" y="428603"/>
          <a:ext cx="4607372" cy="5983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Acrobat Document" r:id="rId3" imgW="5668166" imgH="8019048" progId="AcroExch.Document.7">
                  <p:embed/>
                </p:oleObj>
              </mc:Choice>
              <mc:Fallback>
                <p:oleObj name="Acrobat Document" r:id="rId3" imgW="5668166" imgH="8019048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446" t="5836" r="3175" b="9427"/>
                      <a:stretch>
                        <a:fillRect/>
                      </a:stretch>
                    </p:blipFill>
                    <p:spPr bwMode="auto">
                      <a:xfrm>
                        <a:off x="107505" y="428603"/>
                        <a:ext cx="4607372" cy="59835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C:\Users\ш\Desktop\фото на пленум\6 пикеты\PHM_Original\DSC_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t="13131" r="3984" b="5909"/>
          <a:stretch>
            <a:fillRect/>
          </a:stretch>
        </p:blipFill>
        <p:spPr bwMode="auto">
          <a:xfrm>
            <a:off x="4853622" y="428604"/>
            <a:ext cx="4120578" cy="60247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2" cstate="print"/>
          <a:srcRect t="19770" b="20933"/>
          <a:stretch>
            <a:fillRect/>
          </a:stretch>
        </p:blipFill>
        <p:spPr bwMode="auto">
          <a:xfrm>
            <a:off x="500034" y="94186"/>
            <a:ext cx="8286808" cy="1048798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  <p:pic>
        <p:nvPicPr>
          <p:cNvPr id="2052" name="Picture 4" descr="C:\Users\ш\Desktop\фото на пленум\6 пикеты\PHM_Original\DSC_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8166386" cy="54296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ш\Desktop\фото на пленум\6 пикеты\PHM_Original\IMG_399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136" y="357166"/>
            <a:ext cx="7020020" cy="5572140"/>
          </a:xfrm>
          <a:prstGeom prst="rect">
            <a:avLst/>
          </a:prstGeom>
          <a:noFill/>
        </p:spPr>
      </p:pic>
      <p:pic>
        <p:nvPicPr>
          <p:cNvPr id="5" name="Picture 4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l="14096" r="11945"/>
          <a:stretch>
            <a:fillRect/>
          </a:stretch>
        </p:blipFill>
        <p:spPr bwMode="auto">
          <a:xfrm rot="16200000">
            <a:off x="-2461227" y="2503528"/>
            <a:ext cx="6815700" cy="18932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ш\Desktop\фото на пленум\6 пикеты\PHM_Original\DSC_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57166"/>
            <a:ext cx="5446013" cy="4357718"/>
          </a:xfrm>
          <a:prstGeom prst="rect">
            <a:avLst/>
          </a:prstGeom>
          <a:noFill/>
        </p:spPr>
      </p:pic>
      <p:pic>
        <p:nvPicPr>
          <p:cNvPr id="8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l="44676" t="19770" r="22218" b="20933"/>
          <a:stretch>
            <a:fillRect/>
          </a:stretch>
        </p:blipFill>
        <p:spPr bwMode="auto">
          <a:xfrm>
            <a:off x="428596" y="285728"/>
            <a:ext cx="2743040" cy="1048798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  <p:pic>
        <p:nvPicPr>
          <p:cNvPr id="6148" name="Picture 4" descr="C:\Users\ш\Desktop\фото на пленум\6 пикеты\DSC_0012.JPG"/>
          <p:cNvPicPr>
            <a:picLocks noChangeAspect="1" noChangeArrowheads="1"/>
          </p:cNvPicPr>
          <p:nvPr/>
        </p:nvPicPr>
        <p:blipFill>
          <a:blip r:embed="rId4" cstate="print"/>
          <a:srcRect l="2504" r="4508"/>
          <a:stretch>
            <a:fillRect/>
          </a:stretch>
        </p:blipFill>
        <p:spPr bwMode="auto">
          <a:xfrm>
            <a:off x="285720" y="1500174"/>
            <a:ext cx="3039954" cy="4643446"/>
          </a:xfrm>
          <a:prstGeom prst="rect">
            <a:avLst/>
          </a:prstGeom>
          <a:noFill/>
        </p:spPr>
      </p:pic>
      <p:pic>
        <p:nvPicPr>
          <p:cNvPr id="10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t="19770" r="37747" b="20933"/>
          <a:stretch>
            <a:fillRect/>
          </a:stretch>
        </p:blipFill>
        <p:spPr bwMode="auto">
          <a:xfrm>
            <a:off x="3628244" y="5072074"/>
            <a:ext cx="5158598" cy="1048798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ш\Desktop\фото на пленум\6 пикеты\DSCN3977.JPG"/>
          <p:cNvPicPr>
            <a:picLocks noChangeAspect="1" noChangeArrowheads="1"/>
          </p:cNvPicPr>
          <p:nvPr/>
        </p:nvPicPr>
        <p:blipFill>
          <a:blip r:embed="rId2" cstate="print"/>
          <a:srcRect l="23999" t="4121" r="7509" b="12362"/>
          <a:stretch>
            <a:fillRect/>
          </a:stretch>
        </p:blipFill>
        <p:spPr bwMode="auto">
          <a:xfrm>
            <a:off x="395536" y="116632"/>
            <a:ext cx="8424936" cy="66072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ш\Desktop\фото на пленум\3 молодёжь\IMG_87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620"/>
          <a:stretch>
            <a:fillRect/>
          </a:stretch>
        </p:blipFill>
        <p:spPr bwMode="auto">
          <a:xfrm>
            <a:off x="251520" y="1571612"/>
            <a:ext cx="4222660" cy="4753792"/>
          </a:xfrm>
          <a:prstGeom prst="rect">
            <a:avLst/>
          </a:prstGeom>
          <a:noFill/>
        </p:spPr>
      </p:pic>
      <p:pic>
        <p:nvPicPr>
          <p:cNvPr id="8194" name="Picture 2" descr="C:\Users\ш\Desktop\фото на пленум\3 молодёжь\dsc_5567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46" r="946"/>
          <a:stretch>
            <a:fillRect/>
          </a:stretch>
        </p:blipFill>
        <p:spPr bwMode="auto">
          <a:xfrm>
            <a:off x="4550192" y="1571612"/>
            <a:ext cx="4384656" cy="4737708"/>
          </a:xfrm>
          <a:prstGeom prst="rect">
            <a:avLst/>
          </a:prstGeom>
          <a:noFill/>
        </p:spPr>
      </p:pic>
      <p:pic>
        <p:nvPicPr>
          <p:cNvPr id="6" name="Picture 5" descr="C:\Users\ш\Desktop\фото на пленум\1 эмблемы\эмблема профсоюза (официальная большая прозрачная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42852"/>
            <a:ext cx="1214446" cy="1383234"/>
          </a:xfrm>
          <a:prstGeom prst="rect">
            <a:avLst/>
          </a:prstGeom>
          <a:noFill/>
        </p:spPr>
      </p:pic>
      <p:pic>
        <p:nvPicPr>
          <p:cNvPr id="7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5" cstate="print"/>
          <a:srcRect l="44676" t="19770" r="22218" b="20933"/>
          <a:stretch>
            <a:fillRect/>
          </a:stretch>
        </p:blipFill>
        <p:spPr bwMode="auto">
          <a:xfrm>
            <a:off x="582430" y="285728"/>
            <a:ext cx="2989438" cy="1143008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  <p:pic>
        <p:nvPicPr>
          <p:cNvPr id="3074" name="Picture 2" descr="C:\Users\ш\Desktop\фото на пленум\1 эмблемы\Press-Wall — копия (2).jpg"/>
          <p:cNvPicPr>
            <a:picLocks noChangeAspect="1" noChangeArrowheads="1"/>
          </p:cNvPicPr>
          <p:nvPr/>
        </p:nvPicPr>
        <p:blipFill>
          <a:blip r:embed="rId6" cstate="print"/>
          <a:srcRect l="28305" t="86759" r="27985" b="3972"/>
          <a:stretch>
            <a:fillRect/>
          </a:stretch>
        </p:blipFill>
        <p:spPr bwMode="auto">
          <a:xfrm>
            <a:off x="5214942" y="527030"/>
            <a:ext cx="3500462" cy="68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16" y="541668"/>
            <a:ext cx="8892480" cy="574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Анастасия\Desktop\фото на пленум\2 соцпартнерство\D33A9774.jpg"/>
          <p:cNvPicPr>
            <a:picLocks noChangeAspect="1" noChangeArrowheads="1"/>
          </p:cNvPicPr>
          <p:nvPr/>
        </p:nvPicPr>
        <p:blipFill>
          <a:blip r:embed="rId2" cstate="print"/>
          <a:srcRect t="3864"/>
          <a:stretch>
            <a:fillRect/>
          </a:stretch>
        </p:blipFill>
        <p:spPr bwMode="auto">
          <a:xfrm>
            <a:off x="179512" y="188640"/>
            <a:ext cx="8748464" cy="64210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ш\Desktop\фото на пленум\4 студенты\2 место Горбунцова Виктория.jpg"/>
          <p:cNvPicPr>
            <a:picLocks noChangeAspect="1" noChangeArrowheads="1"/>
          </p:cNvPicPr>
          <p:nvPr/>
        </p:nvPicPr>
        <p:blipFill>
          <a:blip r:embed="rId2" cstate="print"/>
          <a:srcRect t="3765" b="1107"/>
          <a:stretch>
            <a:fillRect/>
          </a:stretch>
        </p:blipFill>
        <p:spPr bwMode="auto">
          <a:xfrm>
            <a:off x="3786182" y="61134"/>
            <a:ext cx="5106298" cy="6476567"/>
          </a:xfrm>
          <a:prstGeom prst="rect">
            <a:avLst/>
          </a:prstGeom>
          <a:noFill/>
        </p:spPr>
      </p:pic>
      <p:pic>
        <p:nvPicPr>
          <p:cNvPr id="7171" name="Picture 3" descr="C:\Users\ш\Desktop\фото на пленум\4 студенты\Чепрасова.jpg"/>
          <p:cNvPicPr>
            <a:picLocks noChangeAspect="1" noChangeArrowheads="1"/>
          </p:cNvPicPr>
          <p:nvPr/>
        </p:nvPicPr>
        <p:blipFill>
          <a:blip r:embed="rId3" cstate="print"/>
          <a:srcRect t="4996" r="6662"/>
          <a:stretch>
            <a:fillRect/>
          </a:stretch>
        </p:blipFill>
        <p:spPr bwMode="auto">
          <a:xfrm>
            <a:off x="219468" y="188640"/>
            <a:ext cx="3280962" cy="4454806"/>
          </a:xfrm>
          <a:prstGeom prst="rect">
            <a:avLst/>
          </a:prstGeom>
          <a:noFill/>
        </p:spPr>
      </p:pic>
      <p:pic>
        <p:nvPicPr>
          <p:cNvPr id="7172" name="Picture 4" descr="C:\Users\ш\Desktop\фото на пленум\1 эмблемы\ШТЕНДЕР - копия.JPG"/>
          <p:cNvPicPr>
            <a:picLocks noChangeAspect="1" noChangeArrowheads="1"/>
          </p:cNvPicPr>
          <p:nvPr/>
        </p:nvPicPr>
        <p:blipFill>
          <a:blip r:embed="rId4" cstate="print"/>
          <a:srcRect l="4166" t="5369" r="4166" b="1790"/>
          <a:stretch>
            <a:fillRect/>
          </a:stretch>
        </p:blipFill>
        <p:spPr bwMode="auto">
          <a:xfrm>
            <a:off x="251520" y="4704879"/>
            <a:ext cx="3168077" cy="18673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Анастасия\Desktop\фото на пленум\2 соцпартнерство\_DSC1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8885562" cy="59046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ш\Desktop\фото на пленум\3 молодёжь\IMG_2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57166"/>
            <a:ext cx="5522025" cy="4944072"/>
          </a:xfrm>
          <a:prstGeom prst="rect">
            <a:avLst/>
          </a:prstGeom>
          <a:noFill/>
        </p:spPr>
      </p:pic>
      <p:pic>
        <p:nvPicPr>
          <p:cNvPr id="11267" name="Picture 3" descr="C:\Users\ш\Desktop\фото на пленум\3 молодёжь\Саша рад новым друзьям.jpg"/>
          <p:cNvPicPr>
            <a:picLocks noChangeAspect="1" noChangeArrowheads="1"/>
          </p:cNvPicPr>
          <p:nvPr/>
        </p:nvPicPr>
        <p:blipFill>
          <a:blip r:embed="rId3" cstate="print"/>
          <a:srcRect t="12688" r="1732" b="2307"/>
          <a:stretch>
            <a:fillRect/>
          </a:stretch>
        </p:blipFill>
        <p:spPr bwMode="auto">
          <a:xfrm>
            <a:off x="332743" y="2857496"/>
            <a:ext cx="2749370" cy="3571900"/>
          </a:xfrm>
          <a:prstGeom prst="rect">
            <a:avLst/>
          </a:prstGeom>
          <a:noFill/>
        </p:spPr>
      </p:pic>
      <p:pic>
        <p:nvPicPr>
          <p:cNvPr id="11268" name="Picture 4" descr="C:\Users\ш\Desktop\фото на пленум\3 молодёжь\slet_71_20131008_1525803003.jpg"/>
          <p:cNvPicPr>
            <a:picLocks noChangeAspect="1" noChangeArrowheads="1"/>
          </p:cNvPicPr>
          <p:nvPr/>
        </p:nvPicPr>
        <p:blipFill>
          <a:blip r:embed="rId4" cstate="print"/>
          <a:srcRect l="8976" r="15591"/>
          <a:stretch>
            <a:fillRect/>
          </a:stretch>
        </p:blipFill>
        <p:spPr bwMode="auto">
          <a:xfrm>
            <a:off x="357158" y="357165"/>
            <a:ext cx="2714644" cy="2397766"/>
          </a:xfrm>
          <a:prstGeom prst="rect">
            <a:avLst/>
          </a:prstGeom>
          <a:noFill/>
        </p:spPr>
      </p:pic>
      <p:pic>
        <p:nvPicPr>
          <p:cNvPr id="8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5" cstate="print"/>
          <a:srcRect t="19770" r="37986" b="20933"/>
          <a:stretch>
            <a:fillRect/>
          </a:stretch>
        </p:blipFill>
        <p:spPr bwMode="auto">
          <a:xfrm>
            <a:off x="3050822" y="5286388"/>
            <a:ext cx="5950334" cy="1214446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ш\Desktop\фото на пленум\3 молодёжь\IMG_0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90" b="9731"/>
          <a:stretch>
            <a:fillRect/>
          </a:stretch>
        </p:blipFill>
        <p:spPr bwMode="auto">
          <a:xfrm>
            <a:off x="3571868" y="285728"/>
            <a:ext cx="5111750" cy="3292047"/>
          </a:xfrm>
          <a:prstGeom prst="rect">
            <a:avLst/>
          </a:prstGeom>
          <a:noFill/>
        </p:spPr>
      </p:pic>
      <p:pic>
        <p:nvPicPr>
          <p:cNvPr id="12292" name="Picture 4" descr="C:\Users\ш\Desktop\фото на пленум\3 молодёжь\DSC08459.JPG"/>
          <p:cNvPicPr>
            <a:picLocks noChangeAspect="1" noChangeArrowheads="1"/>
          </p:cNvPicPr>
          <p:nvPr/>
        </p:nvPicPr>
        <p:blipFill>
          <a:blip r:embed="rId3" cstate="print"/>
          <a:srcRect l="2489" t="4554" r="48728" b="25235"/>
          <a:stretch>
            <a:fillRect/>
          </a:stretch>
        </p:blipFill>
        <p:spPr bwMode="auto">
          <a:xfrm>
            <a:off x="5072066" y="3734313"/>
            <a:ext cx="3643338" cy="2645743"/>
          </a:xfrm>
          <a:prstGeom prst="rect">
            <a:avLst/>
          </a:prstGeom>
          <a:noFill/>
        </p:spPr>
      </p:pic>
      <p:pic>
        <p:nvPicPr>
          <p:cNvPr id="9" name="Picture 5" descr="C:\Users\ш\Desktop\фото на пленум\1 эмблемы\ШТЕНДЕР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86190"/>
            <a:ext cx="4429156" cy="2577741"/>
          </a:xfrm>
          <a:prstGeom prst="rect">
            <a:avLst/>
          </a:prstGeom>
          <a:noFill/>
        </p:spPr>
      </p:pic>
      <p:pic>
        <p:nvPicPr>
          <p:cNvPr id="10" name="Picture 2" descr="C:\Users\ш\Desktop\фото на пленум\3 молодёжь\P10114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t="11511" r="4642" b="6989"/>
          <a:stretch>
            <a:fillRect/>
          </a:stretch>
        </p:blipFill>
        <p:spPr bwMode="auto">
          <a:xfrm>
            <a:off x="456635" y="285728"/>
            <a:ext cx="2998353" cy="32861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ш\Desktop\фото на пленум\2 соцпартнерство\img_8060_dp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984" t="14179" r="25098" b="2215"/>
          <a:stretch>
            <a:fillRect/>
          </a:stretch>
        </p:blipFill>
        <p:spPr bwMode="auto">
          <a:xfrm>
            <a:off x="184048" y="1556792"/>
            <a:ext cx="4030762" cy="4590686"/>
          </a:xfrm>
          <a:prstGeom prst="rect">
            <a:avLst/>
          </a:prstGeom>
          <a:noFill/>
        </p:spPr>
      </p:pic>
      <p:pic>
        <p:nvPicPr>
          <p:cNvPr id="2052" name="Picture 4" descr="C:\Users\ш\Desktop\фото на пленум\2 соцпартнерство\IMG_0575.JPG"/>
          <p:cNvPicPr>
            <a:picLocks noChangeAspect="1" noChangeArrowheads="1"/>
          </p:cNvPicPr>
          <p:nvPr/>
        </p:nvPicPr>
        <p:blipFill>
          <a:blip r:embed="rId3" cstate="print"/>
          <a:srcRect l="6732" t="472" r="12047"/>
          <a:stretch>
            <a:fillRect/>
          </a:stretch>
        </p:blipFill>
        <p:spPr bwMode="auto">
          <a:xfrm>
            <a:off x="4316391" y="1593146"/>
            <a:ext cx="4634646" cy="4572158"/>
          </a:xfrm>
          <a:prstGeom prst="rect">
            <a:avLst/>
          </a:prstGeom>
          <a:noFill/>
        </p:spPr>
      </p:pic>
      <p:pic>
        <p:nvPicPr>
          <p:cNvPr id="8" name="Picture 6" descr="C:\Users\ш\Desktop\фото на пленум\1 эмблемы\независимость.jpg"/>
          <p:cNvPicPr>
            <a:picLocks noChangeAspect="1" noChangeArrowheads="1"/>
          </p:cNvPicPr>
          <p:nvPr/>
        </p:nvPicPr>
        <p:blipFill>
          <a:blip r:embed="rId4" cstate="print"/>
          <a:srcRect t="58268" b="6299"/>
          <a:stretch>
            <a:fillRect/>
          </a:stretch>
        </p:blipFill>
        <p:spPr bwMode="auto">
          <a:xfrm>
            <a:off x="449240" y="285728"/>
            <a:ext cx="2479686" cy="1113673"/>
          </a:xfrm>
          <a:prstGeom prst="rect">
            <a:avLst/>
          </a:prstGeom>
          <a:noFill/>
        </p:spPr>
      </p:pic>
      <p:pic>
        <p:nvPicPr>
          <p:cNvPr id="2053" name="Picture 5" descr="C:\Users\ш\Desktop\фото на пленум\1 эмблемы\эмблема профсоюза (официальная большая прозрачная)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88640"/>
            <a:ext cx="1153108" cy="1313371"/>
          </a:xfrm>
          <a:prstGeom prst="rect">
            <a:avLst/>
          </a:prstGeom>
          <a:noFill/>
        </p:spPr>
      </p:pic>
      <p:pic>
        <p:nvPicPr>
          <p:cNvPr id="10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6" cstate="print"/>
          <a:srcRect l="44676" t="19770" r="22218" b="20933"/>
          <a:stretch>
            <a:fillRect/>
          </a:stretch>
        </p:blipFill>
        <p:spPr bwMode="auto">
          <a:xfrm>
            <a:off x="5929322" y="285728"/>
            <a:ext cx="2743040" cy="1048798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ш\Desktop\фото на пленум\2 соцпартнерство\IMG_05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8544948" cy="64087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ш\Desktop\фото на пленум\3 молодёжь\2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52" t="9744" r="3141" b="7382"/>
          <a:stretch>
            <a:fillRect/>
          </a:stretch>
        </p:blipFill>
        <p:spPr bwMode="auto">
          <a:xfrm>
            <a:off x="398931" y="1571612"/>
            <a:ext cx="8316473" cy="4859266"/>
          </a:xfrm>
          <a:prstGeom prst="rect">
            <a:avLst/>
          </a:prstGeom>
          <a:noFill/>
        </p:spPr>
      </p:pic>
      <p:pic>
        <p:nvPicPr>
          <p:cNvPr id="3" name="Picture 2" descr="C:\Users\ш\Desktop\фото на пленум\1 эмблемы\Press-Wall — копия (2).jpg"/>
          <p:cNvPicPr>
            <a:picLocks noChangeAspect="1" noChangeArrowheads="1"/>
          </p:cNvPicPr>
          <p:nvPr/>
        </p:nvPicPr>
        <p:blipFill>
          <a:blip r:embed="rId3" cstate="print"/>
          <a:srcRect l="28305" t="86759" r="27985" b="3972"/>
          <a:stretch>
            <a:fillRect/>
          </a:stretch>
        </p:blipFill>
        <p:spPr bwMode="auto">
          <a:xfrm>
            <a:off x="2894772" y="214290"/>
            <a:ext cx="5820632" cy="1143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5" descr="C:\Users\ш\Desktop\фото на пленум\1 эмблемы\эмблема профсоюза (официальная большая прозрачная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42852"/>
            <a:ext cx="1214446" cy="13832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ш\Desktop\фото на пленум\3 молодёжь\472.JPG"/>
          <p:cNvPicPr>
            <a:picLocks noChangeAspect="1" noChangeArrowheads="1"/>
          </p:cNvPicPr>
          <p:nvPr/>
        </p:nvPicPr>
        <p:blipFill>
          <a:blip r:embed="rId2" cstate="print"/>
          <a:srcRect l="9711" t="11516" r="11006" b="11516"/>
          <a:stretch>
            <a:fillRect/>
          </a:stretch>
        </p:blipFill>
        <p:spPr bwMode="auto">
          <a:xfrm>
            <a:off x="3714744" y="285728"/>
            <a:ext cx="5083467" cy="3606912"/>
          </a:xfrm>
          <a:prstGeom prst="rect">
            <a:avLst/>
          </a:prstGeom>
          <a:noFill/>
        </p:spPr>
      </p:pic>
      <p:pic>
        <p:nvPicPr>
          <p:cNvPr id="1027" name="Picture 3" descr="C:\Users\ш\Desktop\фото на пленум\3 молодёжь\IMG_3792 - копия.JPG"/>
          <p:cNvPicPr>
            <a:picLocks noChangeAspect="1" noChangeArrowheads="1"/>
          </p:cNvPicPr>
          <p:nvPr/>
        </p:nvPicPr>
        <p:blipFill>
          <a:blip r:embed="rId3" cstate="print"/>
          <a:srcRect l="4790" t="8844" r="5832" b="18145"/>
          <a:stretch>
            <a:fillRect/>
          </a:stretch>
        </p:blipFill>
        <p:spPr bwMode="auto">
          <a:xfrm>
            <a:off x="357158" y="293324"/>
            <a:ext cx="3239402" cy="3614289"/>
          </a:xfrm>
          <a:prstGeom prst="rect">
            <a:avLst/>
          </a:prstGeom>
          <a:noFill/>
        </p:spPr>
      </p:pic>
      <p:pic>
        <p:nvPicPr>
          <p:cNvPr id="1028" name="Picture 4" descr="C:\Users\ш\Desktop\фото на пленум\3 молодёжь\АТР.jpg"/>
          <p:cNvPicPr>
            <a:picLocks noChangeAspect="1" noChangeArrowheads="1"/>
          </p:cNvPicPr>
          <p:nvPr/>
        </p:nvPicPr>
        <p:blipFill>
          <a:blip r:embed="rId4" cstate="print"/>
          <a:srcRect l="10298" t="20947" r="10298" b="9107"/>
          <a:stretch>
            <a:fillRect/>
          </a:stretch>
        </p:blipFill>
        <p:spPr bwMode="auto">
          <a:xfrm>
            <a:off x="3733394" y="4000504"/>
            <a:ext cx="5101490" cy="2540673"/>
          </a:xfrm>
          <a:prstGeom prst="rect">
            <a:avLst/>
          </a:prstGeom>
          <a:noFill/>
        </p:spPr>
      </p:pic>
      <p:pic>
        <p:nvPicPr>
          <p:cNvPr id="11" name="Picture 3" descr="C:\Users\ш\Desktop\фото на пленум\1 эмблемы\doc1145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3012"/>
          <a:stretch>
            <a:fillRect/>
          </a:stretch>
        </p:blipFill>
        <p:spPr bwMode="auto">
          <a:xfrm>
            <a:off x="761997" y="4034045"/>
            <a:ext cx="2381243" cy="24667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ш\Desktop\фото на пленум\1 эмблемы\студлидер (2).jpg"/>
          <p:cNvPicPr>
            <a:picLocks noChangeAspect="1" noChangeArrowheads="1"/>
          </p:cNvPicPr>
          <p:nvPr/>
        </p:nvPicPr>
        <p:blipFill>
          <a:blip r:embed="rId2" cstate="print"/>
          <a:srcRect t="3173" b="4231"/>
          <a:stretch>
            <a:fillRect/>
          </a:stretch>
        </p:blipFill>
        <p:spPr bwMode="auto">
          <a:xfrm>
            <a:off x="894161" y="241101"/>
            <a:ext cx="2820583" cy="1902015"/>
          </a:xfrm>
          <a:prstGeom prst="rect">
            <a:avLst/>
          </a:prstGeom>
          <a:noFill/>
        </p:spPr>
      </p:pic>
      <p:pic>
        <p:nvPicPr>
          <p:cNvPr id="4099" name="Picture 3" descr="C:\Users\ш\Desktop\фото на пленум\4 студенты\DSC_71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327" r="7573"/>
          <a:stretch>
            <a:fillRect/>
          </a:stretch>
        </p:blipFill>
        <p:spPr bwMode="auto">
          <a:xfrm>
            <a:off x="4572000" y="285727"/>
            <a:ext cx="4400389" cy="4799457"/>
          </a:xfrm>
          <a:prstGeom prst="rect">
            <a:avLst/>
          </a:prstGeom>
          <a:noFill/>
        </p:spPr>
      </p:pic>
      <p:pic>
        <p:nvPicPr>
          <p:cNvPr id="4100" name="Picture 4" descr="C:\Users\ш\Desktop\фото на пленум\4 студенты\6  Ивченко Ольга.jpg"/>
          <p:cNvPicPr>
            <a:picLocks noChangeAspect="1" noChangeArrowheads="1"/>
          </p:cNvPicPr>
          <p:nvPr/>
        </p:nvPicPr>
        <p:blipFill>
          <a:blip r:embed="rId4" cstate="print"/>
          <a:srcRect l="18730" r="11752"/>
          <a:stretch>
            <a:fillRect/>
          </a:stretch>
        </p:blipFill>
        <p:spPr bwMode="auto">
          <a:xfrm>
            <a:off x="141680" y="2357430"/>
            <a:ext cx="4287444" cy="40959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1"/>
            <a:ext cx="8856984" cy="6645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8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ш\Desktop\фото на пленум\4 студенты\pwjx7gMf2_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53" r="5315"/>
          <a:stretch>
            <a:fillRect/>
          </a:stretch>
        </p:blipFill>
        <p:spPr bwMode="auto">
          <a:xfrm>
            <a:off x="297133" y="188640"/>
            <a:ext cx="4956187" cy="5256584"/>
          </a:xfrm>
          <a:prstGeom prst="rect">
            <a:avLst/>
          </a:prstGeom>
          <a:noFill/>
        </p:spPr>
      </p:pic>
      <p:pic>
        <p:nvPicPr>
          <p:cNvPr id="6" name="Picture 2" descr="C:\Users\ш\Desktop\фото на пленум\1 эмблемы\студлидер (2).jpg"/>
          <p:cNvPicPr>
            <a:picLocks noChangeAspect="1" noChangeArrowheads="1"/>
          </p:cNvPicPr>
          <p:nvPr/>
        </p:nvPicPr>
        <p:blipFill>
          <a:blip r:embed="rId3" cstate="print"/>
          <a:srcRect t="3173" b="4231"/>
          <a:stretch>
            <a:fillRect/>
          </a:stretch>
        </p:blipFill>
        <p:spPr bwMode="auto">
          <a:xfrm>
            <a:off x="5715008" y="214290"/>
            <a:ext cx="2820583" cy="1902015"/>
          </a:xfrm>
          <a:prstGeom prst="rect">
            <a:avLst/>
          </a:prstGeom>
          <a:noFill/>
        </p:spPr>
      </p:pic>
      <p:pic>
        <p:nvPicPr>
          <p:cNvPr id="6146" name="Picture 2" descr="C:\Users\ш\Desktop\фото на пленум\4 студенты\DSC_6755.JPG"/>
          <p:cNvPicPr>
            <a:picLocks noChangeAspect="1" noChangeArrowheads="1"/>
          </p:cNvPicPr>
          <p:nvPr/>
        </p:nvPicPr>
        <p:blipFill>
          <a:blip r:embed="rId4" cstate="print"/>
          <a:srcRect l="10439" t="3105" r="3480" b="6831"/>
          <a:stretch>
            <a:fillRect/>
          </a:stretch>
        </p:blipFill>
        <p:spPr bwMode="auto">
          <a:xfrm>
            <a:off x="5572132" y="1571612"/>
            <a:ext cx="3415806" cy="4449676"/>
          </a:xfrm>
          <a:prstGeom prst="rect">
            <a:avLst/>
          </a:prstGeom>
          <a:noFill/>
        </p:spPr>
      </p:pic>
      <p:pic>
        <p:nvPicPr>
          <p:cNvPr id="8" name="Picture 2" descr="C:\Users\ш\Desktop\фото на пленум\1 эмблемы\Press-Wall — копия (2).jpg"/>
          <p:cNvPicPr>
            <a:picLocks noChangeAspect="1" noChangeArrowheads="1"/>
          </p:cNvPicPr>
          <p:nvPr/>
        </p:nvPicPr>
        <p:blipFill>
          <a:blip r:embed="rId5" cstate="print"/>
          <a:srcRect l="28305" t="86759" r="27985" b="3972"/>
          <a:stretch>
            <a:fillRect/>
          </a:stretch>
        </p:blipFill>
        <p:spPr bwMode="auto">
          <a:xfrm>
            <a:off x="323528" y="5572141"/>
            <a:ext cx="4857784" cy="85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ш\Desktop\фото на пленум\4 студенты\DSC_0144.JPG"/>
          <p:cNvPicPr>
            <a:picLocks noChangeAspect="1" noChangeArrowheads="1"/>
          </p:cNvPicPr>
          <p:nvPr/>
        </p:nvPicPr>
        <p:blipFill>
          <a:blip r:embed="rId2" cstate="print"/>
          <a:srcRect l="3292" t="487" r="2743" b="1462"/>
          <a:stretch>
            <a:fillRect/>
          </a:stretch>
        </p:blipFill>
        <p:spPr bwMode="auto">
          <a:xfrm>
            <a:off x="2143108" y="142852"/>
            <a:ext cx="5500726" cy="6459019"/>
          </a:xfrm>
          <a:prstGeom prst="rect">
            <a:avLst/>
          </a:prstGeom>
          <a:noFill/>
        </p:spPr>
      </p:pic>
      <p:pic>
        <p:nvPicPr>
          <p:cNvPr id="11" name="Picture 4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l="14096" r="11945"/>
          <a:stretch>
            <a:fillRect/>
          </a:stretch>
        </p:blipFill>
        <p:spPr bwMode="auto">
          <a:xfrm rot="16200000">
            <a:off x="-2425679" y="2461204"/>
            <a:ext cx="6815700" cy="1893245"/>
          </a:xfrm>
          <a:prstGeom prst="rect">
            <a:avLst/>
          </a:prstGeom>
          <a:noFill/>
        </p:spPr>
      </p:pic>
      <p:pic>
        <p:nvPicPr>
          <p:cNvPr id="12" name="Picture 2" descr="C:\Users\ш\Desktop\фото на пленум\1 эмблемы\Press-Wall — копия (2).jpg"/>
          <p:cNvPicPr>
            <a:picLocks noChangeAspect="1" noChangeArrowheads="1"/>
          </p:cNvPicPr>
          <p:nvPr/>
        </p:nvPicPr>
        <p:blipFill>
          <a:blip r:embed="rId4" cstate="print"/>
          <a:srcRect l="28305" t="86759" r="27985" b="3972"/>
          <a:stretch>
            <a:fillRect/>
          </a:stretch>
        </p:blipFill>
        <p:spPr bwMode="auto">
          <a:xfrm rot="5400000">
            <a:off x="5109875" y="2819662"/>
            <a:ext cx="6500881" cy="1147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Анастасия\Desktop\фото на пленум\7 под крылом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8970495" cy="5328592"/>
          </a:xfrm>
          <a:prstGeom prst="rect">
            <a:avLst/>
          </a:prstGeom>
          <a:noFill/>
        </p:spPr>
      </p:pic>
      <p:pic>
        <p:nvPicPr>
          <p:cNvPr id="5" name="Picture 3" descr="C:\Users\Анастасия\Desktop\Мои документы\в пять плюс\стенды и пособия\Под крылом профсоюза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90" t="31876" r="72756" b="2277"/>
          <a:stretch>
            <a:fillRect/>
          </a:stretch>
        </p:blipFill>
        <p:spPr bwMode="auto">
          <a:xfrm rot="20553066">
            <a:off x="264835" y="4827907"/>
            <a:ext cx="2722043" cy="1467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Анастасия\Desktop\фото на пленум\7 под крылом\IMG_0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886" b="4877"/>
          <a:stretch>
            <a:fillRect/>
          </a:stretch>
        </p:blipFill>
        <p:spPr bwMode="auto">
          <a:xfrm>
            <a:off x="3203848" y="332656"/>
            <a:ext cx="5543798" cy="3408909"/>
          </a:xfrm>
          <a:prstGeom prst="rect">
            <a:avLst/>
          </a:prstGeom>
          <a:noFill/>
        </p:spPr>
      </p:pic>
      <p:pic>
        <p:nvPicPr>
          <p:cNvPr id="6" name="Picture 3" descr="C:\Users\Анастасия\Desktop\Мои документы\в пять плюс\стенды и пособия\Под крылом профсоюза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90" t="43260" r="72756" b="6830"/>
          <a:stretch>
            <a:fillRect/>
          </a:stretch>
        </p:blipFill>
        <p:spPr bwMode="auto">
          <a:xfrm>
            <a:off x="467544" y="332656"/>
            <a:ext cx="2592288" cy="1059002"/>
          </a:xfrm>
          <a:prstGeom prst="rect">
            <a:avLst/>
          </a:prstGeom>
          <a:noFill/>
        </p:spPr>
      </p:pic>
      <p:pic>
        <p:nvPicPr>
          <p:cNvPr id="49155" name="Picture 3" descr="C:\Users\Анастасия\Desktop\фото на пленум\7 под крылом\DSC_0584.JPG"/>
          <p:cNvPicPr>
            <a:picLocks noChangeAspect="1" noChangeArrowheads="1"/>
          </p:cNvPicPr>
          <p:nvPr/>
        </p:nvPicPr>
        <p:blipFill>
          <a:blip r:embed="rId4" cstate="print"/>
          <a:srcRect l="6791" t="8835" r="15059"/>
          <a:stretch>
            <a:fillRect/>
          </a:stretch>
        </p:blipFill>
        <p:spPr bwMode="auto">
          <a:xfrm>
            <a:off x="467544" y="1484784"/>
            <a:ext cx="2599525" cy="4560888"/>
          </a:xfrm>
          <a:prstGeom prst="rect">
            <a:avLst/>
          </a:prstGeom>
          <a:noFill/>
        </p:spPr>
      </p:pic>
      <p:pic>
        <p:nvPicPr>
          <p:cNvPr id="49156" name="Picture 4" descr="C:\Users\Анастасия\Desktop\фото на пленум\7 под крылом\023.JPG"/>
          <p:cNvPicPr>
            <a:picLocks noChangeAspect="1" noChangeArrowheads="1"/>
          </p:cNvPicPr>
          <p:nvPr/>
        </p:nvPicPr>
        <p:blipFill>
          <a:blip r:embed="rId5" cstate="print"/>
          <a:srcRect t="10064" r="10426" b="10483"/>
          <a:stretch>
            <a:fillRect/>
          </a:stretch>
        </p:blipFill>
        <p:spPr bwMode="auto">
          <a:xfrm>
            <a:off x="3203848" y="3789040"/>
            <a:ext cx="5547014" cy="23082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Анастасия\Desktop\фото на пленум\7 под крылом\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619"/>
          <a:stretch>
            <a:fillRect/>
          </a:stretch>
        </p:blipFill>
        <p:spPr bwMode="auto">
          <a:xfrm>
            <a:off x="3131840" y="260648"/>
            <a:ext cx="5625766" cy="3315739"/>
          </a:xfrm>
          <a:prstGeom prst="rect">
            <a:avLst/>
          </a:prstGeom>
          <a:noFill/>
        </p:spPr>
      </p:pic>
      <p:pic>
        <p:nvPicPr>
          <p:cNvPr id="51203" name="Picture 3" descr="C:\Users\Анастасия\Desktop\фото на пленум\7 под крылом\IMG_0976.JPG"/>
          <p:cNvPicPr>
            <a:picLocks noChangeAspect="1" noChangeArrowheads="1"/>
          </p:cNvPicPr>
          <p:nvPr/>
        </p:nvPicPr>
        <p:blipFill>
          <a:blip r:embed="rId3" cstate="print"/>
          <a:srcRect l="9403" t="7627" r="10448"/>
          <a:stretch>
            <a:fillRect/>
          </a:stretch>
        </p:blipFill>
        <p:spPr bwMode="auto">
          <a:xfrm>
            <a:off x="467544" y="1412776"/>
            <a:ext cx="2613597" cy="3712126"/>
          </a:xfrm>
          <a:prstGeom prst="rect">
            <a:avLst/>
          </a:prstGeom>
          <a:noFill/>
        </p:spPr>
      </p:pic>
      <p:pic>
        <p:nvPicPr>
          <p:cNvPr id="5" name="Picture 3" descr="C:\Users\Анастасия\Desktop\Мои документы\в пять плюс\стенды и пособия\Под крылом профсоюза - копия - копия.jpg"/>
          <p:cNvPicPr>
            <a:picLocks noChangeAspect="1" noChangeArrowheads="1"/>
          </p:cNvPicPr>
          <p:nvPr/>
        </p:nvPicPr>
        <p:blipFill>
          <a:blip r:embed="rId4" cstate="print"/>
          <a:srcRect l="1890" t="43260" r="72756" b="6830"/>
          <a:stretch>
            <a:fillRect/>
          </a:stretch>
        </p:blipFill>
        <p:spPr bwMode="auto">
          <a:xfrm>
            <a:off x="467544" y="260648"/>
            <a:ext cx="2592288" cy="1059002"/>
          </a:xfrm>
          <a:prstGeom prst="rect">
            <a:avLst/>
          </a:prstGeom>
          <a:noFill/>
        </p:spPr>
      </p:pic>
      <p:pic>
        <p:nvPicPr>
          <p:cNvPr id="48132" name="Picture 4" descr="C:\Users\Анастасия\Desktop\фото на пленум\7 под крылом\014.JPG"/>
          <p:cNvPicPr>
            <a:picLocks noChangeAspect="1" noChangeArrowheads="1"/>
          </p:cNvPicPr>
          <p:nvPr/>
        </p:nvPicPr>
        <p:blipFill>
          <a:blip r:embed="rId5" cstate="print"/>
          <a:srcRect l="5245" t="1859" r="1748" b="13476"/>
          <a:stretch>
            <a:fillRect/>
          </a:stretch>
        </p:blipFill>
        <p:spPr bwMode="auto">
          <a:xfrm>
            <a:off x="3156988" y="3645024"/>
            <a:ext cx="5591476" cy="23938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2" descr="C:\Users\ш\Desktop\фото на пленум\1 эмблемы\Press-Wall — копия (2).jpg"/>
          <p:cNvPicPr>
            <a:picLocks noChangeAspect="1" noChangeArrowheads="1"/>
          </p:cNvPicPr>
          <p:nvPr/>
        </p:nvPicPr>
        <p:blipFill>
          <a:blip r:embed="rId6" cstate="print"/>
          <a:srcRect l="28305" t="86759" r="27985" b="3972"/>
          <a:stretch>
            <a:fillRect/>
          </a:stretch>
        </p:blipFill>
        <p:spPr bwMode="auto">
          <a:xfrm>
            <a:off x="467544" y="5301208"/>
            <a:ext cx="2592288" cy="704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Анастасия\Desktop\фото на пленум\7 под крылом\IMG_7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332656"/>
            <a:ext cx="2871859" cy="2448272"/>
          </a:xfrm>
          <a:prstGeom prst="rect">
            <a:avLst/>
          </a:prstGeom>
          <a:noFill/>
        </p:spPr>
      </p:pic>
      <p:pic>
        <p:nvPicPr>
          <p:cNvPr id="49156" name="Picture 4" descr="C:\Users\Анастасия\Desktop\фото на пленум\7 под крылом\DSC_0574.JPG"/>
          <p:cNvPicPr>
            <a:picLocks noChangeAspect="1" noChangeArrowheads="1"/>
          </p:cNvPicPr>
          <p:nvPr/>
        </p:nvPicPr>
        <p:blipFill>
          <a:blip r:embed="rId3" cstate="print"/>
          <a:srcRect t="2981" r="5791" b="8280"/>
          <a:stretch>
            <a:fillRect/>
          </a:stretch>
        </p:blipFill>
        <p:spPr bwMode="auto">
          <a:xfrm>
            <a:off x="3138785" y="414380"/>
            <a:ext cx="5969719" cy="5174860"/>
          </a:xfrm>
          <a:prstGeom prst="rect">
            <a:avLst/>
          </a:prstGeom>
          <a:noFill/>
        </p:spPr>
      </p:pic>
      <p:pic>
        <p:nvPicPr>
          <p:cNvPr id="49157" name="Picture 5" descr="C:\Users\Анастасия\Desktop\фото на пленум\7 под крылом\IMG_0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911004"/>
            <a:ext cx="2904672" cy="26782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Анастасия\Desktop\фото на пленум\7 под крылом\IMG_07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17" r="6696"/>
          <a:stretch>
            <a:fillRect/>
          </a:stretch>
        </p:blipFill>
        <p:spPr bwMode="auto">
          <a:xfrm>
            <a:off x="251520" y="260648"/>
            <a:ext cx="4248472" cy="6268432"/>
          </a:xfrm>
          <a:prstGeom prst="rect">
            <a:avLst/>
          </a:prstGeom>
          <a:noFill/>
        </p:spPr>
      </p:pic>
      <p:pic>
        <p:nvPicPr>
          <p:cNvPr id="50180" name="Picture 4" descr="C:\Users\Анастасия\Desktop\фото на пленум\7 под крылом\DSC_0596.JPG"/>
          <p:cNvPicPr>
            <a:picLocks noChangeAspect="1" noChangeArrowheads="1"/>
          </p:cNvPicPr>
          <p:nvPr/>
        </p:nvPicPr>
        <p:blipFill>
          <a:blip r:embed="rId3" cstate="print"/>
          <a:srcRect l="10925" t="19633" r="15059" b="4908"/>
          <a:stretch>
            <a:fillRect/>
          </a:stretch>
        </p:blipFill>
        <p:spPr bwMode="auto">
          <a:xfrm>
            <a:off x="4741064" y="260648"/>
            <a:ext cx="4092462" cy="62752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Анастасия\Desktop\фото на пленум\7 под крылом\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74" b="6500"/>
          <a:stretch>
            <a:fillRect/>
          </a:stretch>
        </p:blipFill>
        <p:spPr bwMode="auto">
          <a:xfrm>
            <a:off x="107504" y="242252"/>
            <a:ext cx="5111750" cy="2970724"/>
          </a:xfrm>
          <a:prstGeom prst="rect">
            <a:avLst/>
          </a:prstGeom>
          <a:noFill/>
        </p:spPr>
      </p:pic>
      <p:pic>
        <p:nvPicPr>
          <p:cNvPr id="51203" name="Picture 3" descr="C:\Users\Анастасия\Desktop\фото на пленум\7 под крылом\034.JPG"/>
          <p:cNvPicPr>
            <a:picLocks noChangeAspect="1" noChangeArrowheads="1"/>
          </p:cNvPicPr>
          <p:nvPr/>
        </p:nvPicPr>
        <p:blipFill>
          <a:blip r:embed="rId3" cstate="print"/>
          <a:srcRect t="1516" b="1516"/>
          <a:stretch>
            <a:fillRect/>
          </a:stretch>
        </p:blipFill>
        <p:spPr bwMode="auto">
          <a:xfrm>
            <a:off x="107504" y="3356992"/>
            <a:ext cx="5123706" cy="2756959"/>
          </a:xfrm>
          <a:prstGeom prst="rect">
            <a:avLst/>
          </a:prstGeom>
          <a:noFill/>
        </p:spPr>
      </p:pic>
      <p:pic>
        <p:nvPicPr>
          <p:cNvPr id="8" name="Picture 3" descr="C:\Users\Анастасия\Desktop\фото на пленум\7 под крылом\DSC_0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3098" y="260648"/>
            <a:ext cx="3633398" cy="4824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астасия\Desktop\фото на пленум\7 под крылом\IMG_1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110"/>
          <a:stretch>
            <a:fillRect/>
          </a:stretch>
        </p:blipFill>
        <p:spPr bwMode="auto">
          <a:xfrm>
            <a:off x="153372" y="188640"/>
            <a:ext cx="8811116" cy="4680520"/>
          </a:xfrm>
          <a:prstGeom prst="rect">
            <a:avLst/>
          </a:prstGeom>
          <a:noFill/>
        </p:spPr>
      </p:pic>
      <p:pic>
        <p:nvPicPr>
          <p:cNvPr id="8" name="Picture 2" descr="C:\Users\ш\Desktop\фото на пленум\1 эмблемы\Press-Wall — копия (2).jpg"/>
          <p:cNvPicPr>
            <a:picLocks noChangeAspect="1" noChangeArrowheads="1"/>
          </p:cNvPicPr>
          <p:nvPr/>
        </p:nvPicPr>
        <p:blipFill>
          <a:blip r:embed="rId3" cstate="print"/>
          <a:srcRect l="28305" t="86759" r="27985" b="3972"/>
          <a:stretch>
            <a:fillRect/>
          </a:stretch>
        </p:blipFill>
        <p:spPr bwMode="auto">
          <a:xfrm>
            <a:off x="1475656" y="5013176"/>
            <a:ext cx="6500881" cy="1147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Анастасия\Desktop\фото на пленум\7 под крылом\IMG_0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07" b="5627"/>
          <a:stretch>
            <a:fillRect/>
          </a:stretch>
        </p:blipFill>
        <p:spPr bwMode="auto">
          <a:xfrm>
            <a:off x="3563888" y="260648"/>
            <a:ext cx="5111750" cy="2927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3251" name="Picture 3" descr="C:\Users\Анастасия\Desktop\фото на пленум\7 под крылом\DSC_0347.JPG"/>
          <p:cNvPicPr>
            <a:picLocks noChangeAspect="1" noChangeArrowheads="1"/>
          </p:cNvPicPr>
          <p:nvPr/>
        </p:nvPicPr>
        <p:blipFill>
          <a:blip r:embed="rId3" cstate="print"/>
          <a:srcRect l="24934" t="9744" r="20418" b="7382"/>
          <a:stretch>
            <a:fillRect/>
          </a:stretch>
        </p:blipFill>
        <p:spPr bwMode="auto">
          <a:xfrm>
            <a:off x="467544" y="260648"/>
            <a:ext cx="2959192" cy="2983827"/>
          </a:xfrm>
          <a:prstGeom prst="rect">
            <a:avLst/>
          </a:prstGeom>
          <a:noFill/>
        </p:spPr>
      </p:pic>
      <p:pic>
        <p:nvPicPr>
          <p:cNvPr id="53252" name="Picture 4" descr="C:\Users\Анастасия\Desktop\фото на пленум\7 под крылом\011.JPG"/>
          <p:cNvPicPr>
            <a:picLocks noChangeAspect="1" noChangeArrowheads="1"/>
          </p:cNvPicPr>
          <p:nvPr/>
        </p:nvPicPr>
        <p:blipFill>
          <a:blip r:embed="rId4" cstate="print"/>
          <a:srcRect l="17185" t="19925" r="9921" b="19128"/>
          <a:stretch>
            <a:fillRect/>
          </a:stretch>
        </p:blipFill>
        <p:spPr bwMode="auto">
          <a:xfrm>
            <a:off x="497342" y="3326047"/>
            <a:ext cx="3799890" cy="2119177"/>
          </a:xfrm>
          <a:prstGeom prst="rect">
            <a:avLst/>
          </a:prstGeom>
          <a:noFill/>
        </p:spPr>
      </p:pic>
      <p:pic>
        <p:nvPicPr>
          <p:cNvPr id="53253" name="Picture 5" descr="C:\Users\Анастасия\Desktop\фото на пленум\7 под крылом\037.JPG"/>
          <p:cNvPicPr>
            <a:picLocks noChangeAspect="1" noChangeArrowheads="1"/>
          </p:cNvPicPr>
          <p:nvPr/>
        </p:nvPicPr>
        <p:blipFill>
          <a:blip r:embed="rId5" cstate="print"/>
          <a:srcRect l="5315" t="2657" r="6201"/>
          <a:stretch>
            <a:fillRect/>
          </a:stretch>
        </p:blipFill>
        <p:spPr bwMode="auto">
          <a:xfrm>
            <a:off x="4355976" y="3284983"/>
            <a:ext cx="4318399" cy="3168385"/>
          </a:xfrm>
          <a:prstGeom prst="rect">
            <a:avLst/>
          </a:prstGeom>
          <a:noFill/>
        </p:spPr>
      </p:pic>
      <p:pic>
        <p:nvPicPr>
          <p:cNvPr id="9" name="Picture 3" descr="C:\Users\Анастасия\Desktop\Мои документы\в пять плюс\стенды и пособия\Под крылом профсоюза - копия - копия.jpg"/>
          <p:cNvPicPr>
            <a:picLocks noChangeAspect="1" noChangeArrowheads="1"/>
          </p:cNvPicPr>
          <p:nvPr/>
        </p:nvPicPr>
        <p:blipFill>
          <a:blip r:embed="rId6" cstate="print"/>
          <a:srcRect l="1890" t="52367" r="72756" b="6830"/>
          <a:stretch>
            <a:fillRect/>
          </a:stretch>
        </p:blipFill>
        <p:spPr bwMode="auto">
          <a:xfrm>
            <a:off x="539552" y="5488924"/>
            <a:ext cx="3744416" cy="9644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1963" r="2945"/>
          <a:stretch>
            <a:fillRect/>
          </a:stretch>
        </p:blipFill>
        <p:spPr>
          <a:xfrm>
            <a:off x="4932040" y="116632"/>
            <a:ext cx="4039963" cy="6394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66395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 l="4060" t="25923" r="23622" b="12443"/>
          <a:stretch>
            <a:fillRect/>
          </a:stretch>
        </p:blipFill>
        <p:spPr>
          <a:xfrm>
            <a:off x="179512" y="3428999"/>
            <a:ext cx="4608512" cy="2750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Анастасия\Desktop\фото на пленум\7 под крылом\DSC_0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72" t="10289" r="1683" b="1286"/>
          <a:stretch>
            <a:fillRect/>
          </a:stretch>
        </p:blipFill>
        <p:spPr bwMode="auto">
          <a:xfrm>
            <a:off x="3995936" y="332656"/>
            <a:ext cx="4840859" cy="6079836"/>
          </a:xfrm>
          <a:prstGeom prst="rect">
            <a:avLst/>
          </a:prstGeom>
          <a:noFill/>
        </p:spPr>
      </p:pic>
      <p:pic>
        <p:nvPicPr>
          <p:cNvPr id="54275" name="Picture 3" descr="C:\Users\Анастасия\Desktop\фото на пленум\7 под крылом\013.JPG"/>
          <p:cNvPicPr>
            <a:picLocks noChangeAspect="1" noChangeArrowheads="1"/>
          </p:cNvPicPr>
          <p:nvPr/>
        </p:nvPicPr>
        <p:blipFill>
          <a:blip r:embed="rId3" cstate="print"/>
          <a:srcRect l="12244" t="8066" r="1855" b="8834"/>
          <a:stretch>
            <a:fillRect/>
          </a:stretch>
        </p:blipFill>
        <p:spPr bwMode="auto">
          <a:xfrm>
            <a:off x="467543" y="332656"/>
            <a:ext cx="3390623" cy="3168352"/>
          </a:xfrm>
          <a:prstGeom prst="rect">
            <a:avLst/>
          </a:prstGeom>
          <a:noFill/>
        </p:spPr>
      </p:pic>
      <p:pic>
        <p:nvPicPr>
          <p:cNvPr id="54279" name="Picture 7" descr="D:\фото\2015\фото Егорьевка\фото Елшиной\7.jpg"/>
          <p:cNvPicPr>
            <a:picLocks noChangeAspect="1" noChangeArrowheads="1"/>
          </p:cNvPicPr>
          <p:nvPr/>
        </p:nvPicPr>
        <p:blipFill>
          <a:blip r:embed="rId4" cstate="print"/>
          <a:srcRect t="1106" b="22111"/>
          <a:stretch>
            <a:fillRect/>
          </a:stretch>
        </p:blipFill>
        <p:spPr bwMode="auto">
          <a:xfrm>
            <a:off x="467544" y="3559303"/>
            <a:ext cx="3384376" cy="29086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Анастасия\Desktop\фото на пленум\7 под крылом\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80" t="9830" r="5315" b="2391"/>
          <a:stretch>
            <a:fillRect/>
          </a:stretch>
        </p:blipFill>
        <p:spPr bwMode="auto">
          <a:xfrm>
            <a:off x="323528" y="260648"/>
            <a:ext cx="8506266" cy="5400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Users\Анастасия\Desktop\фото на пленум\5 агитбригады\4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8640"/>
            <a:ext cx="6862575" cy="5688632"/>
          </a:xfrm>
          <a:prstGeom prst="rect">
            <a:avLst/>
          </a:prstGeom>
          <a:noFill/>
        </p:spPr>
      </p:pic>
      <p:pic>
        <p:nvPicPr>
          <p:cNvPr id="8" name="Picture 4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l="14096" r="11945"/>
          <a:stretch>
            <a:fillRect/>
          </a:stretch>
        </p:blipFill>
        <p:spPr bwMode="auto">
          <a:xfrm rot="16200000">
            <a:off x="-2425679" y="2461204"/>
            <a:ext cx="6815700" cy="18932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C:\Users\Анастасия\Desktop\фото на пленум\5 агитбригады\IMG_2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56621" cy="3888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51" name="Picture 7" descr="C:\Users\Анастасия\Desktop\фото на пленум\1 эмблемы\Press-Wall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242643"/>
            <a:ext cx="6096000" cy="24987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Анастасия\Desktop\фото на пленум\5 агитбригады\IMG_2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36" y="260648"/>
            <a:ext cx="8780093" cy="4392488"/>
          </a:xfrm>
          <a:prstGeom prst="rect">
            <a:avLst/>
          </a:prstGeom>
          <a:noFill/>
        </p:spPr>
      </p:pic>
      <p:pic>
        <p:nvPicPr>
          <p:cNvPr id="6" name="Picture 2" descr="C:\Users\ш\Desktop\фото на пленум\1 эмблемы\Press-Wall — копия (2).jpg"/>
          <p:cNvPicPr>
            <a:picLocks noChangeAspect="1" noChangeArrowheads="1"/>
          </p:cNvPicPr>
          <p:nvPr/>
        </p:nvPicPr>
        <p:blipFill>
          <a:blip r:embed="rId3" cstate="print"/>
          <a:srcRect l="28305" t="86759" r="27985" b="3972"/>
          <a:stretch>
            <a:fillRect/>
          </a:stretch>
        </p:blipFill>
        <p:spPr bwMode="auto">
          <a:xfrm>
            <a:off x="1475656" y="5013176"/>
            <a:ext cx="6500881" cy="1147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настасия\Desktop\фото на пленум\5 агитбригады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289" y="260648"/>
            <a:ext cx="8273357" cy="5904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астасия\Desktop\фото на пленум\5 агитбригады\DSC_0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118" cy="58653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Анастасия\Desktop\фото на пленум\5 агитбригады\DSC_0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39102" cy="55446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Анастасия\Desktop\фото на пленум\13 профсоюзные вершины\1 Участники Форума_Айская шко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281626" cy="47748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C:\Users\Анастасия\Desktop\фото на пленум\1 эмблемы\Логотип на блокно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733" y="404664"/>
            <a:ext cx="1459979" cy="1440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C:\Users\Анастасия\Desktop\фото на пленум\13 профсоюзные вершины\DSC_0463.JPG"/>
          <p:cNvPicPr>
            <a:picLocks noChangeAspect="1" noChangeArrowheads="1"/>
          </p:cNvPicPr>
          <p:nvPr/>
        </p:nvPicPr>
        <p:blipFill>
          <a:blip r:embed="rId2" cstate="print"/>
          <a:srcRect t="10335" r="8049"/>
          <a:stretch>
            <a:fillRect/>
          </a:stretch>
        </p:blipFill>
        <p:spPr bwMode="auto">
          <a:xfrm>
            <a:off x="350380" y="332656"/>
            <a:ext cx="8551835" cy="55446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\Desktop\123456_434.jpg"/>
          <p:cNvPicPr>
            <a:picLocks noChangeAspect="1" noChangeArrowheads="1"/>
          </p:cNvPicPr>
          <p:nvPr/>
        </p:nvPicPr>
        <p:blipFill>
          <a:blip r:embed="rId2" cstate="print"/>
          <a:srcRect l="811" t="4254" r="1042" b="2127"/>
          <a:stretch>
            <a:fillRect/>
          </a:stretch>
        </p:blipFill>
        <p:spPr bwMode="auto">
          <a:xfrm>
            <a:off x="2195736" y="110144"/>
            <a:ext cx="6721784" cy="6631224"/>
          </a:xfrm>
          <a:prstGeom prst="rect">
            <a:avLst/>
          </a:prstGeom>
          <a:noFill/>
        </p:spPr>
      </p:pic>
      <p:pic>
        <p:nvPicPr>
          <p:cNvPr id="1028" name="Picture 4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l="14096" r="11945"/>
          <a:stretch>
            <a:fillRect/>
          </a:stretch>
        </p:blipFill>
        <p:spPr bwMode="auto">
          <a:xfrm rot="16200000">
            <a:off x="-2353723" y="2481541"/>
            <a:ext cx="6815700" cy="18932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Анастасия\Desktop\фото на пленум\13 профсоюзные вершины\Вручение сборни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35738" cy="5472608"/>
          </a:xfrm>
          <a:prstGeom prst="rect">
            <a:avLst/>
          </a:prstGeom>
          <a:noFill/>
        </p:spPr>
      </p:pic>
      <p:pic>
        <p:nvPicPr>
          <p:cNvPr id="7" name="Picture 2" descr="C:\Users\Анастасия\Desktop\фото на пленум\1 эмблемы\Логотип на блокно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1313981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настасия\Desktop\фото на пленум\13 профсоюзные вершины\3 Выступает Лесовых Т.Н. в центр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916" b="12072"/>
          <a:stretch>
            <a:fillRect/>
          </a:stretch>
        </p:blipFill>
        <p:spPr bwMode="auto">
          <a:xfrm>
            <a:off x="3635896" y="260648"/>
            <a:ext cx="5183758" cy="2723744"/>
          </a:xfrm>
          <a:prstGeom prst="rect">
            <a:avLst/>
          </a:prstGeom>
          <a:noFill/>
        </p:spPr>
      </p:pic>
      <p:pic>
        <p:nvPicPr>
          <p:cNvPr id="64514" name="Picture 2" descr="C:\Users\Анастасия\Desktop\фото на пленум\13 профсоюзные вершины\Здерева.JPG"/>
          <p:cNvPicPr>
            <a:picLocks noChangeAspect="1" noChangeArrowheads="1"/>
          </p:cNvPicPr>
          <p:nvPr/>
        </p:nvPicPr>
        <p:blipFill>
          <a:blip r:embed="rId3" cstate="print"/>
          <a:srcRect l="31507" t="7421"/>
          <a:stretch>
            <a:fillRect/>
          </a:stretch>
        </p:blipFill>
        <p:spPr bwMode="auto">
          <a:xfrm>
            <a:off x="467544" y="1988840"/>
            <a:ext cx="3096344" cy="4180851"/>
          </a:xfrm>
          <a:prstGeom prst="rect">
            <a:avLst/>
          </a:prstGeom>
          <a:noFill/>
        </p:spPr>
      </p:pic>
      <p:pic>
        <p:nvPicPr>
          <p:cNvPr id="7" name="Picture 2" descr="C:\Users\Анастасия\Desktop\фото на пленум\1 эмблемы\Логотип на блокно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04664"/>
            <a:ext cx="1440160" cy="1420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515" name="Picture 3" descr="C:\Users\Анастасия\Desktop\фото на пленум\13 профсоюзные вершины\участники (2).JPG"/>
          <p:cNvPicPr>
            <a:picLocks noChangeAspect="1" noChangeArrowheads="1"/>
          </p:cNvPicPr>
          <p:nvPr/>
        </p:nvPicPr>
        <p:blipFill>
          <a:blip r:embed="rId5" cstate="print"/>
          <a:srcRect l="2891" t="24670" r="6426"/>
          <a:stretch>
            <a:fillRect/>
          </a:stretch>
        </p:blipFill>
        <p:spPr bwMode="auto">
          <a:xfrm>
            <a:off x="3635896" y="3068960"/>
            <a:ext cx="5201292" cy="30951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фото\2015\Учитель года Алтая 2015\img_8034_dpp.jpg"/>
          <p:cNvPicPr>
            <a:picLocks noChangeAspect="1" noChangeArrowheads="1"/>
          </p:cNvPicPr>
          <p:nvPr/>
        </p:nvPicPr>
        <p:blipFill>
          <a:blip r:embed="rId2" cstate="print"/>
          <a:srcRect l="6806" t="14469" r="16415"/>
          <a:stretch>
            <a:fillRect/>
          </a:stretch>
        </p:blipFill>
        <p:spPr bwMode="auto">
          <a:xfrm>
            <a:off x="395536" y="260647"/>
            <a:ext cx="3960440" cy="59825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0422" name="Picture 6" descr="D:\фото\2015\Учитель года Алтая 2015\img_7307.jpg"/>
          <p:cNvPicPr>
            <a:picLocks noChangeAspect="1" noChangeArrowheads="1"/>
          </p:cNvPicPr>
          <p:nvPr/>
        </p:nvPicPr>
        <p:blipFill>
          <a:blip r:embed="rId3" cstate="print"/>
          <a:srcRect t="1181" b="4331"/>
          <a:stretch>
            <a:fillRect/>
          </a:stretch>
        </p:blipFill>
        <p:spPr bwMode="auto">
          <a:xfrm>
            <a:off x="4716016" y="3377971"/>
            <a:ext cx="4088465" cy="2897317"/>
          </a:xfrm>
          <a:prstGeom prst="rect">
            <a:avLst/>
          </a:prstGeom>
          <a:noFill/>
        </p:spPr>
      </p:pic>
      <p:pic>
        <p:nvPicPr>
          <p:cNvPr id="12" name="Picture 2" descr="D:\фото\2015\Учитель года Алтая 2015\img_9141.jpg"/>
          <p:cNvPicPr>
            <a:picLocks noChangeAspect="1" noChangeArrowheads="1"/>
          </p:cNvPicPr>
          <p:nvPr/>
        </p:nvPicPr>
        <p:blipFill>
          <a:blip r:embed="rId4" cstate="print"/>
          <a:srcRect t="8216" b="21363"/>
          <a:stretch>
            <a:fillRect/>
          </a:stretch>
        </p:blipFill>
        <p:spPr bwMode="auto">
          <a:xfrm>
            <a:off x="4499992" y="260648"/>
            <a:ext cx="4330824" cy="3071978"/>
          </a:xfrm>
          <a:prstGeom prst="rect">
            <a:avLst/>
          </a:prstGeom>
          <a:noFill/>
        </p:spPr>
      </p:pic>
      <p:pic>
        <p:nvPicPr>
          <p:cNvPr id="6" name="Picture 4" descr="C:\Users\Анастасия\Desktop\imag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7611" y="0"/>
            <a:ext cx="1196389" cy="126097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Анастасия\Desktop\фото на пленум\8 учитель года\img_8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19" r="11786" b="3988"/>
          <a:stretch>
            <a:fillRect/>
          </a:stretch>
        </p:blipFill>
        <p:spPr bwMode="auto">
          <a:xfrm>
            <a:off x="457886" y="404664"/>
            <a:ext cx="5548445" cy="5616624"/>
          </a:xfrm>
          <a:prstGeom prst="rect">
            <a:avLst/>
          </a:prstGeom>
          <a:noFill/>
        </p:spPr>
      </p:pic>
      <p:pic>
        <p:nvPicPr>
          <p:cNvPr id="8" name="Picture 4" descr="C:\Users\Анастасия\Desktop\im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861048"/>
            <a:ext cx="2016224" cy="2125074"/>
          </a:xfrm>
          <a:prstGeom prst="rect">
            <a:avLst/>
          </a:prstGeom>
          <a:noFill/>
        </p:spPr>
      </p:pic>
      <p:pic>
        <p:nvPicPr>
          <p:cNvPr id="9" name="Picture 3" descr="C:\Users\Анастасия\Desktop\фото на пленум\8 учитель года\img_8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04664"/>
            <a:ext cx="2539070" cy="32146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C:\Users\Анастасия\Desktop\фото на пленум\8 учитель года\09_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444" y="476672"/>
            <a:ext cx="8428228" cy="5616624"/>
          </a:xfrm>
          <a:prstGeom prst="rect">
            <a:avLst/>
          </a:prstGeom>
          <a:noFill/>
        </p:spPr>
      </p:pic>
      <p:pic>
        <p:nvPicPr>
          <p:cNvPr id="8" name="Picture 4" descr="C:\Users\Анастасия\Desktop\im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1838"/>
            <a:ext cx="1264708" cy="13329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Анастасия\Desktop\фото на пленум\9 председатели\DSC_0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952" y="260648"/>
            <a:ext cx="8447402" cy="5616624"/>
          </a:xfrm>
          <a:prstGeom prst="rect">
            <a:avLst/>
          </a:prstGeom>
          <a:noFill/>
        </p:spPr>
      </p:pic>
      <p:pic>
        <p:nvPicPr>
          <p:cNvPr id="6" name="Picture 2" descr="C:\Users\ш\Desktop\фото на пленум\1 эмблемы\Press-Wall — копия (2).jpg"/>
          <p:cNvPicPr>
            <a:picLocks noChangeAspect="1" noChangeArrowheads="1"/>
          </p:cNvPicPr>
          <p:nvPr/>
        </p:nvPicPr>
        <p:blipFill>
          <a:blip r:embed="rId3" cstate="print"/>
          <a:srcRect l="28305" t="86759" r="27985" b="3972"/>
          <a:stretch>
            <a:fillRect/>
          </a:stretch>
        </p:blipFill>
        <p:spPr bwMode="auto">
          <a:xfrm>
            <a:off x="1403648" y="5306122"/>
            <a:ext cx="6500881" cy="1147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Анастасия\Desktop\фото на пленум\9 председатели\DSC_0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68" t="15945" r="7853"/>
          <a:stretch>
            <a:fillRect/>
          </a:stretch>
        </p:blipFill>
        <p:spPr bwMode="auto">
          <a:xfrm>
            <a:off x="3680574" y="272480"/>
            <a:ext cx="5133938" cy="3372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8612" name="Picture 4" descr="C:\Users\Анастасия\Desktop\фото на пленум\9 председатели\IMG_7853 - копия.JPG"/>
          <p:cNvPicPr>
            <a:picLocks noChangeAspect="1" noChangeArrowheads="1"/>
          </p:cNvPicPr>
          <p:nvPr/>
        </p:nvPicPr>
        <p:blipFill>
          <a:blip r:embed="rId3" cstate="print"/>
          <a:srcRect l="6969" t="498" r="6433" b="7470"/>
          <a:stretch>
            <a:fillRect/>
          </a:stretch>
        </p:blipFill>
        <p:spPr bwMode="auto">
          <a:xfrm>
            <a:off x="539552" y="279144"/>
            <a:ext cx="2987380" cy="3418147"/>
          </a:xfrm>
          <a:prstGeom prst="rect">
            <a:avLst/>
          </a:prstGeom>
          <a:noFill/>
        </p:spPr>
      </p:pic>
      <p:pic>
        <p:nvPicPr>
          <p:cNvPr id="68614" name="Picture 6" descr="C:\Users\Анастасия\Desktop\фото на пленум\9 председатели\DSC_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5643092" cy="2755766"/>
          </a:xfrm>
          <a:prstGeom prst="rect">
            <a:avLst/>
          </a:prstGeom>
          <a:noFill/>
        </p:spPr>
      </p:pic>
      <p:pic>
        <p:nvPicPr>
          <p:cNvPr id="10" name="Picture 5" descr="C:\Users\ш\Desktop\фото на пленум\1 эмблемы\эмблема профсоюза (официальная большая прозрачная)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861048"/>
            <a:ext cx="2160240" cy="24604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Анастасия\Desktop\фото на пленум\9 председатели\DSC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6" r="7081"/>
          <a:stretch>
            <a:fillRect/>
          </a:stretch>
        </p:blipFill>
        <p:spPr bwMode="auto">
          <a:xfrm>
            <a:off x="323529" y="459662"/>
            <a:ext cx="4608512" cy="2825322"/>
          </a:xfrm>
          <a:prstGeom prst="rect">
            <a:avLst/>
          </a:prstGeom>
          <a:noFill/>
        </p:spPr>
      </p:pic>
      <p:pic>
        <p:nvPicPr>
          <p:cNvPr id="69636" name="Picture 4" descr="C:\Users\Анастасия\Desktop\фото на пленум\9 председатели\DSC_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429000"/>
            <a:ext cx="4631545" cy="2941340"/>
          </a:xfrm>
          <a:prstGeom prst="rect">
            <a:avLst/>
          </a:prstGeom>
          <a:noFill/>
        </p:spPr>
      </p:pic>
      <p:pic>
        <p:nvPicPr>
          <p:cNvPr id="69637" name="Picture 5" descr="C:\Users\Анастасия\Desktop\фото на пленум\9 председатели\DSC_0064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6217" y="1412776"/>
            <a:ext cx="3898271" cy="4951910"/>
          </a:xfrm>
          <a:prstGeom prst="rect">
            <a:avLst/>
          </a:prstGeom>
          <a:noFill/>
        </p:spPr>
      </p:pic>
      <p:pic>
        <p:nvPicPr>
          <p:cNvPr id="9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5" cstate="print"/>
          <a:srcRect t="20933" r="37986" b="20933"/>
          <a:stretch>
            <a:fillRect/>
          </a:stretch>
        </p:blipFill>
        <p:spPr bwMode="auto">
          <a:xfrm>
            <a:off x="5039388" y="492380"/>
            <a:ext cx="3925100" cy="785393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настасия\Desktop\фото на пленум\9 председатели\DSC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518" y="188640"/>
            <a:ext cx="8644184" cy="4824536"/>
          </a:xfrm>
          <a:prstGeom prst="rect">
            <a:avLst/>
          </a:prstGeom>
          <a:noFill/>
        </p:spPr>
      </p:pic>
      <p:pic>
        <p:nvPicPr>
          <p:cNvPr id="4" name="Picture 6" descr="C:\Users\ш\Desktop\фото на пленум\1 эмблемы\независимость.jpg"/>
          <p:cNvPicPr>
            <a:picLocks noChangeAspect="1" noChangeArrowheads="1"/>
          </p:cNvPicPr>
          <p:nvPr/>
        </p:nvPicPr>
        <p:blipFill>
          <a:blip r:embed="rId3" cstate="print"/>
          <a:srcRect t="58268" b="6299"/>
          <a:stretch>
            <a:fillRect/>
          </a:stretch>
        </p:blipFill>
        <p:spPr bwMode="auto">
          <a:xfrm>
            <a:off x="292114" y="5195647"/>
            <a:ext cx="2479686" cy="1113673"/>
          </a:xfrm>
          <a:prstGeom prst="rect">
            <a:avLst/>
          </a:prstGeom>
          <a:noFill/>
        </p:spPr>
      </p:pic>
      <p:pic>
        <p:nvPicPr>
          <p:cNvPr id="6" name="Picture 5" descr="C:\Users\ш\Desktop\фото на пленум\1 эмблемы\эмблема профсоюза (официальная большая прозрачная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2750" y="5060104"/>
            <a:ext cx="1153108" cy="1313371"/>
          </a:xfrm>
          <a:prstGeom prst="rect">
            <a:avLst/>
          </a:prstGeom>
          <a:noFill/>
        </p:spPr>
      </p:pic>
      <p:pic>
        <p:nvPicPr>
          <p:cNvPr id="7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5" cstate="print"/>
          <a:srcRect l="44676" t="20933" r="22218" b="20933"/>
          <a:stretch>
            <a:fillRect/>
          </a:stretch>
        </p:blipFill>
        <p:spPr bwMode="auto">
          <a:xfrm>
            <a:off x="6084168" y="5177758"/>
            <a:ext cx="2743040" cy="1028232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астасия\Desktop\фото на пленум\9 председатели\1 Т. Огнёва, Н. Валентин, Н. ВолжинаDSC_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38860"/>
            <a:ext cx="5256584" cy="5854436"/>
          </a:xfrm>
          <a:prstGeom prst="rect">
            <a:avLst/>
          </a:prstGeom>
          <a:noFill/>
        </p:spPr>
      </p:pic>
      <p:pic>
        <p:nvPicPr>
          <p:cNvPr id="6" name="Picture 2" descr="C:\Users\Анастасия\Desktop\фото на пленум\11 мероприятия\IMG_8151.JPG"/>
          <p:cNvPicPr>
            <a:picLocks noChangeAspect="1" noChangeArrowheads="1"/>
          </p:cNvPicPr>
          <p:nvPr/>
        </p:nvPicPr>
        <p:blipFill>
          <a:blip r:embed="rId3" cstate="print"/>
          <a:srcRect l="29419" t="13263" b="7073"/>
          <a:stretch>
            <a:fillRect/>
          </a:stretch>
        </p:blipFill>
        <p:spPr bwMode="auto">
          <a:xfrm>
            <a:off x="179512" y="260648"/>
            <a:ext cx="3471902" cy="2897371"/>
          </a:xfrm>
          <a:prstGeom prst="rect">
            <a:avLst/>
          </a:prstGeom>
          <a:noFill/>
        </p:spPr>
      </p:pic>
      <p:pic>
        <p:nvPicPr>
          <p:cNvPr id="7" name="Picture 2" descr="C:\Users\Анастасия\Desktop\фото на пленум\2 соцпартнерство\IMG_0578.JPG"/>
          <p:cNvPicPr>
            <a:picLocks noChangeAspect="1" noChangeArrowheads="1"/>
          </p:cNvPicPr>
          <p:nvPr/>
        </p:nvPicPr>
        <p:blipFill>
          <a:blip r:embed="rId4" cstate="print"/>
          <a:srcRect l="4122" t="3884" r="5221" b="17478"/>
          <a:stretch>
            <a:fillRect/>
          </a:stretch>
        </p:blipFill>
        <p:spPr bwMode="auto">
          <a:xfrm>
            <a:off x="323528" y="3212976"/>
            <a:ext cx="3168352" cy="29527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2" cstate="print"/>
          <a:srcRect t="19770" b="20933"/>
          <a:stretch>
            <a:fillRect/>
          </a:stretch>
        </p:blipFill>
        <p:spPr bwMode="auto">
          <a:xfrm>
            <a:off x="428596" y="94186"/>
            <a:ext cx="8286808" cy="1048798"/>
          </a:xfrm>
          <a:prstGeom prst="rect">
            <a:avLst/>
          </a:prstGeom>
          <a:noFill/>
          <a:ln w="25400">
            <a:noFill/>
            <a:prstDash val="sysDash"/>
            <a:bevel/>
          </a:ln>
        </p:spPr>
      </p:pic>
      <p:pic>
        <p:nvPicPr>
          <p:cNvPr id="3074" name="Picture 2" descr="C:\Users\ш\Desktop\фото на пленум\6 пикеты\PHM_Original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14422"/>
            <a:ext cx="7286676" cy="54648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Анастасия\Desktop\фото на пленум\11 мероприятия\DSC_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945712" cy="64087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Анастасия\Desktop\фото на пленум\11 мероприятия\Два председателя.JPG"/>
          <p:cNvPicPr>
            <a:picLocks noChangeAspect="1" noChangeArrowheads="1"/>
          </p:cNvPicPr>
          <p:nvPr/>
        </p:nvPicPr>
        <p:blipFill>
          <a:blip r:embed="rId2" cstate="print"/>
          <a:srcRect l="13013" t="16162" r="16649" b="851"/>
          <a:stretch>
            <a:fillRect/>
          </a:stretch>
        </p:blipFill>
        <p:spPr bwMode="auto">
          <a:xfrm>
            <a:off x="466200" y="116632"/>
            <a:ext cx="8138248" cy="64807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Анастасия\Desktop\фото на пленум\11 мероприятия\представители Алтайской делегации с Г. Меркулов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913506" cy="56166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Анастасия\Desktop\фото на пленум\11 мероприятия\профсоюз за здоровый образ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300" y="116631"/>
            <a:ext cx="4398428" cy="3240361"/>
          </a:xfrm>
          <a:prstGeom prst="rect">
            <a:avLst/>
          </a:prstGeom>
          <a:noFill/>
        </p:spPr>
      </p:pic>
      <p:pic>
        <p:nvPicPr>
          <p:cNvPr id="75781" name="Picture 5" descr="C:\Users\Анастасия\Desktop\фото на пленум\11 мероприятия\DSC_0048.JPG"/>
          <p:cNvPicPr>
            <a:picLocks noChangeAspect="1" noChangeArrowheads="1"/>
          </p:cNvPicPr>
          <p:nvPr/>
        </p:nvPicPr>
        <p:blipFill>
          <a:blip r:embed="rId4" cstate="print"/>
          <a:srcRect l="2035" r="4832"/>
          <a:stretch>
            <a:fillRect/>
          </a:stretch>
        </p:blipFill>
        <p:spPr bwMode="auto">
          <a:xfrm>
            <a:off x="4668261" y="116632"/>
            <a:ext cx="4314819" cy="3240360"/>
          </a:xfrm>
          <a:prstGeom prst="rect">
            <a:avLst/>
          </a:prstGeom>
          <a:noFill/>
        </p:spPr>
      </p:pic>
      <p:pic>
        <p:nvPicPr>
          <p:cNvPr id="75782" name="Picture 6" descr="C:\Users\Анастасия\Desktop\фото на пленум\11 мероприятия\17.JPG"/>
          <p:cNvPicPr>
            <a:picLocks noChangeAspect="1" noChangeArrowheads="1"/>
          </p:cNvPicPr>
          <p:nvPr/>
        </p:nvPicPr>
        <p:blipFill>
          <a:blip r:embed="rId5" cstate="print"/>
          <a:srcRect t="3032" b="11989"/>
          <a:stretch>
            <a:fillRect/>
          </a:stretch>
        </p:blipFill>
        <p:spPr bwMode="auto">
          <a:xfrm>
            <a:off x="4679459" y="3429000"/>
            <a:ext cx="4285029" cy="3168352"/>
          </a:xfrm>
          <a:prstGeom prst="rect">
            <a:avLst/>
          </a:prstGeom>
          <a:noFill/>
        </p:spPr>
      </p:pic>
      <p:pic>
        <p:nvPicPr>
          <p:cNvPr id="75783" name="Picture 7" descr="C:\Users\Анастасия\Desktop\фото на пленум\11 мероприятия\DSC_0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429000"/>
            <a:ext cx="4480185" cy="3168352"/>
          </a:xfrm>
          <a:prstGeom prst="rect">
            <a:avLst/>
          </a:prstGeom>
          <a:noFill/>
        </p:spPr>
      </p:pic>
      <p:pic>
        <p:nvPicPr>
          <p:cNvPr id="11" name="Picture 5" descr="C:\Users\ш\Desktop\фото на пленум\1 эмблемы\эмблема профсоюза (официальная большая прозрачная)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2948" y="2924944"/>
            <a:ext cx="1369132" cy="15594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Анастасия\Desktop\фото на пленум\11 мероприятия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750329" cy="3960440"/>
          </a:xfrm>
          <a:prstGeom prst="rect">
            <a:avLst/>
          </a:prstGeom>
          <a:noFill/>
        </p:spPr>
      </p:pic>
      <p:pic>
        <p:nvPicPr>
          <p:cNvPr id="6" name="Picture 7" descr="C:\Users\Анастасия\Desktop\фото на пленум\1 эмблемы\Press-Wall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242643"/>
            <a:ext cx="6096000" cy="24987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Анастасия\Desktop\фото на пленум\12 учёба\2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4864" y="44624"/>
            <a:ext cx="5709544" cy="6696744"/>
          </a:xfrm>
          <a:prstGeom prst="rect">
            <a:avLst/>
          </a:prstGeom>
          <a:noFill/>
        </p:spPr>
      </p:pic>
      <p:pic>
        <p:nvPicPr>
          <p:cNvPr id="8" name="Picture 4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l="14096" r="11945"/>
          <a:stretch>
            <a:fillRect/>
          </a:stretch>
        </p:blipFill>
        <p:spPr bwMode="auto">
          <a:xfrm rot="16200000">
            <a:off x="-2302753" y="2461228"/>
            <a:ext cx="6815700" cy="18932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Анастасия\Desktop\фото на пленум\12 учёба\DSC_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36" y="44624"/>
            <a:ext cx="9020768" cy="5184576"/>
          </a:xfrm>
          <a:prstGeom prst="rect">
            <a:avLst/>
          </a:prstGeom>
          <a:noFill/>
        </p:spPr>
      </p:pic>
      <p:pic>
        <p:nvPicPr>
          <p:cNvPr id="6" name="Picture 7" descr="C:\Users\Анастасия\Desktop\фото на пленум\1 эмблемы\Press-Wall - копия.jpg"/>
          <p:cNvPicPr>
            <a:picLocks noChangeAspect="1" noChangeArrowheads="1"/>
          </p:cNvPicPr>
          <p:nvPr/>
        </p:nvPicPr>
        <p:blipFill>
          <a:blip r:embed="rId3" cstate="print"/>
          <a:srcRect b="7206"/>
          <a:stretch>
            <a:fillRect/>
          </a:stretch>
        </p:blipFill>
        <p:spPr bwMode="auto">
          <a:xfrm>
            <a:off x="1547664" y="4005064"/>
            <a:ext cx="6096000" cy="2318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Анастасия\Desktop\фото на пленум\12 учёба\DSC00519.JPG"/>
          <p:cNvPicPr>
            <a:picLocks noChangeAspect="1" noChangeArrowheads="1"/>
          </p:cNvPicPr>
          <p:nvPr/>
        </p:nvPicPr>
        <p:blipFill>
          <a:blip r:embed="rId2" cstate="print"/>
          <a:srcRect l="5412" r="3247"/>
          <a:stretch>
            <a:fillRect/>
          </a:stretch>
        </p:blipFill>
        <p:spPr bwMode="auto">
          <a:xfrm>
            <a:off x="4473803" y="248716"/>
            <a:ext cx="4418558" cy="5988596"/>
          </a:xfrm>
          <a:prstGeom prst="rect">
            <a:avLst/>
          </a:prstGeom>
          <a:noFill/>
        </p:spPr>
      </p:pic>
      <p:pic>
        <p:nvPicPr>
          <p:cNvPr id="78851" name="Picture 3" descr="C:\Users\Анастасия\Desktop\фото на пленум\12 учёба\DSC_0152.JPG"/>
          <p:cNvPicPr>
            <a:picLocks noChangeAspect="1" noChangeArrowheads="1"/>
          </p:cNvPicPr>
          <p:nvPr/>
        </p:nvPicPr>
        <p:blipFill>
          <a:blip r:embed="rId3" cstate="print"/>
          <a:srcRect l="8049" t="8858" r="5497" b="9154"/>
          <a:stretch>
            <a:fillRect/>
          </a:stretch>
        </p:blipFill>
        <p:spPr bwMode="auto">
          <a:xfrm>
            <a:off x="107504" y="255719"/>
            <a:ext cx="4233349" cy="2669225"/>
          </a:xfrm>
          <a:prstGeom prst="rect">
            <a:avLst/>
          </a:prstGeom>
          <a:noFill/>
        </p:spPr>
      </p:pic>
      <p:pic>
        <p:nvPicPr>
          <p:cNvPr id="78852" name="Picture 4" descr="C:\Users\Анастасия\Desktop\фото на пленум\12 учёба\SAM_1495.JPG"/>
          <p:cNvPicPr>
            <a:picLocks noChangeAspect="1" noChangeArrowheads="1"/>
          </p:cNvPicPr>
          <p:nvPr/>
        </p:nvPicPr>
        <p:blipFill>
          <a:blip r:embed="rId4" cstate="print"/>
          <a:srcRect l="11068" r="16243" b="10189"/>
          <a:stretch>
            <a:fillRect/>
          </a:stretch>
        </p:blipFill>
        <p:spPr bwMode="auto">
          <a:xfrm>
            <a:off x="148214" y="3068960"/>
            <a:ext cx="4207762" cy="316972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\Desktop\123456_434.jpg"/>
          <p:cNvPicPr>
            <a:picLocks noChangeAspect="1" noChangeArrowheads="1"/>
          </p:cNvPicPr>
          <p:nvPr/>
        </p:nvPicPr>
        <p:blipFill>
          <a:blip r:embed="rId2" cstate="print"/>
          <a:srcRect l="811" t="4254" r="1042" b="2127"/>
          <a:stretch>
            <a:fillRect/>
          </a:stretch>
        </p:blipFill>
        <p:spPr bwMode="auto">
          <a:xfrm>
            <a:off x="2195736" y="110144"/>
            <a:ext cx="6721784" cy="6631224"/>
          </a:xfrm>
          <a:prstGeom prst="rect">
            <a:avLst/>
          </a:prstGeom>
          <a:noFill/>
        </p:spPr>
      </p:pic>
      <p:pic>
        <p:nvPicPr>
          <p:cNvPr id="1028" name="Picture 4" descr="C:\Users\ш\Desktop\фото на пленум\1 эмблемы\Press-Wall — копия.jpg"/>
          <p:cNvPicPr>
            <a:picLocks noChangeAspect="1" noChangeArrowheads="1"/>
          </p:cNvPicPr>
          <p:nvPr/>
        </p:nvPicPr>
        <p:blipFill>
          <a:blip r:embed="rId3" cstate="print"/>
          <a:srcRect l="14096" r="11945"/>
          <a:stretch>
            <a:fillRect/>
          </a:stretch>
        </p:blipFill>
        <p:spPr bwMode="auto">
          <a:xfrm rot="16200000">
            <a:off x="-2353723" y="2481541"/>
            <a:ext cx="6815700" cy="18932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фото на пленум\0 ЛН\IMG_1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3" y="27384"/>
            <a:ext cx="8951979" cy="6713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14</Words>
  <Application>Microsoft Office PowerPoint</Application>
  <PresentationFormat>Экран (4:3)</PresentationFormat>
  <Paragraphs>4</Paragraphs>
  <Slides>88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2" baseType="lpstr">
      <vt:lpstr>Arial</vt:lpstr>
      <vt:lpstr>Calibri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</dc:creator>
  <cp:lastModifiedBy>Юрий Абдуллаев</cp:lastModifiedBy>
  <cp:revision>73</cp:revision>
  <dcterms:created xsi:type="dcterms:W3CDTF">2015-11-30T12:35:08Z</dcterms:created>
  <dcterms:modified xsi:type="dcterms:W3CDTF">2015-12-03T05:29:00Z</dcterms:modified>
</cp:coreProperties>
</file>