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0" r:id="rId5"/>
    <p:sldId id="259" r:id="rId6"/>
    <p:sldId id="269" r:id="rId7"/>
    <p:sldId id="262" r:id="rId8"/>
    <p:sldId id="263" r:id="rId9"/>
    <p:sldId id="264" r:id="rId10"/>
    <p:sldId id="265" r:id="rId11"/>
    <p:sldId id="266" r:id="rId12"/>
    <p:sldId id="268" r:id="rId13"/>
    <p:sldId id="270" r:id="rId14"/>
    <p:sldId id="272" r:id="rId15"/>
    <p:sldId id="271" r:id="rId16"/>
    <p:sldId id="27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3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средней заработной платы 2019-2020 годы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По району</c:v>
                </c:pt>
                <c:pt idx="1">
                  <c:v>Пед.раб.школы</c:v>
                </c:pt>
                <c:pt idx="2">
                  <c:v>Пед.раб.сады</c:v>
                </c:pt>
                <c:pt idx="3">
                  <c:v>Доп.обр.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23837</c:v>
                </c:pt>
                <c:pt idx="1">
                  <c:v>31105</c:v>
                </c:pt>
                <c:pt idx="2">
                  <c:v>25192</c:v>
                </c:pt>
                <c:pt idx="3">
                  <c:v>27929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По району</c:v>
                </c:pt>
                <c:pt idx="1">
                  <c:v>Пед.раб.школы</c:v>
                </c:pt>
                <c:pt idx="2">
                  <c:v>Пед.раб.сады</c:v>
                </c:pt>
                <c:pt idx="3">
                  <c:v>Доп.обр.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25129</c:v>
                </c:pt>
                <c:pt idx="1">
                  <c:v>32546</c:v>
                </c:pt>
                <c:pt idx="2">
                  <c:v>26447</c:v>
                </c:pt>
                <c:pt idx="3">
                  <c:v>30123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4141720"/>
        <c:axId val="164142112"/>
      </c:barChart>
      <c:catAx>
        <c:axId val="1641417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Год</a:t>
                </a:r>
                <a:endPara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4142112"/>
        <c:crosses val="autoZero"/>
        <c:auto val="1"/>
        <c:lblAlgn val="ctr"/>
        <c:lblOffset val="100"/>
        <c:noMultiLvlLbl val="0"/>
      </c:catAx>
      <c:valAx>
        <c:axId val="164142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Средняя ЗП</a:t>
                </a:r>
                <a:endPara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4141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269597190340179"/>
          <c:y val="0.91028023466314856"/>
          <c:w val="0.25984425893862961"/>
          <c:h val="7.21366431650727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486F85-2CED-42DF-9042-AD992ACC7BC0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F68E1-26D4-40C2-9404-55A46EDA0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42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F68E1-26D4-40C2-9404-55A46EDA0F8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237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F68E1-26D4-40C2-9404-55A46EDA0F8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087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D958-FB5A-4F54-9446-2D374DFD8E9A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E596C-73E3-43BB-AE88-3DEC2B062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485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D958-FB5A-4F54-9446-2D374DFD8E9A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E596C-73E3-43BB-AE88-3DEC2B062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39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D958-FB5A-4F54-9446-2D374DFD8E9A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E596C-73E3-43BB-AE88-3DEC2B062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93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D958-FB5A-4F54-9446-2D374DFD8E9A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E596C-73E3-43BB-AE88-3DEC2B062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4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D958-FB5A-4F54-9446-2D374DFD8E9A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E596C-73E3-43BB-AE88-3DEC2B062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02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D958-FB5A-4F54-9446-2D374DFD8E9A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E596C-73E3-43BB-AE88-3DEC2B062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200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D958-FB5A-4F54-9446-2D374DFD8E9A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E596C-73E3-43BB-AE88-3DEC2B062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09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D958-FB5A-4F54-9446-2D374DFD8E9A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E596C-73E3-43BB-AE88-3DEC2B062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011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D958-FB5A-4F54-9446-2D374DFD8E9A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E596C-73E3-43BB-AE88-3DEC2B062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275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D958-FB5A-4F54-9446-2D374DFD8E9A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E596C-73E3-43BB-AE88-3DEC2B062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375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BD958-FB5A-4F54-9446-2D374DFD8E9A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E596C-73E3-43BB-AE88-3DEC2B062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470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BD958-FB5A-4F54-9446-2D374DFD8E9A}" type="datetimeFigureOut">
              <a:rPr lang="ru-RU" smtClean="0"/>
              <a:t>20.02.2021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E596C-73E3-43BB-AE88-3DEC2B062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52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23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4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eur.ru/sovbryansk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1190" y="-166835"/>
            <a:ext cx="13793190" cy="77598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215" y="660568"/>
            <a:ext cx="2244436" cy="17690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2101" y="1592917"/>
            <a:ext cx="46154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ОБЩЕРОССИЙСКИЙ ПРОФСОЮЗ 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ОБРАЗОВАНИЯ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01853" y="1545099"/>
            <a:ext cx="55901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СОВЕТСКАЯ РАЙОННАЯ ОРГАНИЗАЦИЯ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ПРОФСОЮЗА РАБОТНИКОВ 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НАРОДНОГО ОБРАЗОВАНИЯ И НАУКИ РФ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58573" y="3312508"/>
            <a:ext cx="105492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48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ПУБЛИЧНЫЙ ДОКЛАД</a:t>
            </a:r>
          </a:p>
          <a:p>
            <a:r>
              <a:rPr lang="ru-RU" sz="4800" b="1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СОБЫТИЯ 2020 ГОДА</a:t>
            </a:r>
            <a:endParaRPr lang="ru-RU" sz="48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460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441370" y="529311"/>
            <a:ext cx="6353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«Наши дети»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3762" y="1167469"/>
            <a:ext cx="12036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Задача программы «Наши дети»- забота о детях членов Профсоюза. Она рассчитана как на малышей, так и подростков.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6894" y="1446808"/>
            <a:ext cx="340129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Подарок первокласснику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 2020 году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115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первоклассников получили наборы с канцелярскими             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принадлежностями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4" y="2176317"/>
            <a:ext cx="2714501" cy="19972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42809" y="1757008"/>
            <a:ext cx="424840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Детское оздоровление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087" y="2176317"/>
            <a:ext cx="3060991" cy="19670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10463" y="4236081"/>
            <a:ext cx="2879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Детские путевки в   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загородные лагеря и  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санатории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рянской 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области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33063" y="1579560"/>
            <a:ext cx="4340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Льготные билеты на детские   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новогодние представления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094" y="2341350"/>
            <a:ext cx="2948418" cy="18947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18020" y="4513079"/>
            <a:ext cx="4570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членов профсоюза было выделено      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билета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856" y="87105"/>
            <a:ext cx="1758538" cy="88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62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640279" y="305463"/>
            <a:ext cx="10122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Льготное оздоровление и отдых членов Профсоюза в 2020 году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96" y="1253470"/>
            <a:ext cx="2575461" cy="22352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216" y="1253470"/>
            <a:ext cx="2550304" cy="22352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117" y="1232281"/>
            <a:ext cx="2892631" cy="22564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997" y="1232280"/>
            <a:ext cx="2369007" cy="22564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9624" y="3772696"/>
            <a:ext cx="42394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Заботясь о здоровье членов Профсоюза, был заключен договор с Брянским областным врачебно-физкультурным диспансером,   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Услугами диспансера пользуются более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ежемесячно.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63520" y="3811979"/>
            <a:ext cx="60920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Активно работали профсоюзные программы по отдыху и оздоровлению членов Профсоюза и членов их семей в санаториях Краснодарского края, Крыма, средней полосы России и Брянской области.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Льготные путевки :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Санатории: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путевок(из них 3 для членов семей);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Оздоровительные: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путевок (из них 7 для членов семей)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712" y="128609"/>
            <a:ext cx="1758538" cy="88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44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4620468" y="180459"/>
            <a:ext cx="38366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Профсоюзный бюджет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6150" y="1057912"/>
            <a:ext cx="118396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Рационально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расходовать, обоснованно экономить, полноценно решать уставные задачи-это принципы, по которым мы распоряжаемся профсоюзным бюджетом. Нашим главным финансовым документом является годовая смета доходов и расходов Советская районная организации Профсоюза, которая имеет социальную направленность.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2096109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Членские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взносы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Общеобразовательные учреждения-53,7%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Дошкольные учреждения-42,8%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образования-0,8%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Другие-2,7%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388428" y="1952734"/>
            <a:ext cx="680357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Расходы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Советской РО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1.Финансирование целевых программ (приоритетные направления):</a:t>
            </a: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культурно-массовых мероприятий-0,5%</a:t>
            </a: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-Новогодние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подарки-11,2%</a:t>
            </a: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Подарки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первоклассникам-1,1%</a:t>
            </a: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Социальная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благотворительная помощь-2,3%</a:t>
            </a: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Обучение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профсоюзного актива-11,7%</a:t>
            </a: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-Организация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оздоровления и отдыха-0,7%</a:t>
            </a: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Молодёжные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программы-1,2%</a:t>
            </a: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Информационная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работа-4,2%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37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отчисляются в Брянской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организации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общероссийского Профсоюза образования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66" y="74571"/>
            <a:ext cx="1758538" cy="88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98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86940" y="261257"/>
            <a:ext cx="7837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приоритете – соблюдение прав работников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756" y="775559"/>
            <a:ext cx="1075904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Наши действия: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сохранению уровня оплаты труда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Выборными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коллегиальными органами Профсоюза осуществлялся: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контроль за  реализацией  МРОТ на территории Брянской области с 01 января 2020г.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ежемесячный   мониторинги по оплате труда работников в условиях перехода на удаленную работу, порядка распределения стимулирующих выплат;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контроль за выплатой заработной платы в период отпуска, выплатой материальной помощи к отпуску;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соблюдению правовых гарантий организации труда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предоставление отпуска в соответствии с графиками отпусков (направлялись разъяснения Профсоюза);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обязательное участие профсоюзной организации в распределении стимулирующих выплат;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соблюдения норм охраны труда на рабочем месте в условиях действия предписания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Роспотребнадзора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(совместно с работодателями).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Мы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помогли членам Профсоюза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(9 человек) отстоять в судах  право на назначение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досрочной страховой пенсии как педагогическим  работникам.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Уровень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оплаты работников образовательных учреждений за 2020г.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 заработная плата по району- 25,129 руб. (все категории)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 педагогических работников: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Школы: 32,546 руб.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Сады: 26,447 руб.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образование: 30,123 руб.</a:t>
            </a:r>
          </a:p>
          <a:p>
            <a:r>
              <a:rPr lang="ru-RU" dirty="0"/>
              <a:t>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28" y="0"/>
            <a:ext cx="1758538" cy="88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80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94340520"/>
              </p:ext>
            </p:extLst>
          </p:nvPr>
        </p:nvGraphicFramePr>
        <p:xfrm>
          <a:off x="133005" y="133004"/>
          <a:ext cx="11770820" cy="6500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91252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thumbs.dreamstime.com/b/%D1%80%D0%BE%D1%81%D1%82-%D1%81%D1%82%D1%80%D0%B5%D0%BB%D0%BA%D0%B8-569214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08617" y="48906"/>
            <a:ext cx="84077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Молодежь. Точки роста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1886" y="474344"/>
            <a:ext cx="1156755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460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до 35 лет.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«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Молодежь – наш стратегический выбор»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Действует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 молодых педагогических работников Советского района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Ворожбитова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Александровна,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ППО СОШ №3 г. Брянска, член президиума.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Виды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в обновленной модели  коллективного договора образовательных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учреждений по работе с молодыми: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содействие адаптации, профессиональному становлению;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методического сопровождения, включая закрепление наставников;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привлечение к педагогической деятельности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организациях 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привлечение к профсоюзной деятельности и мотивация членства в Профсоюзе (представительство в выборных коллегиальных органов Профсоюза);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условий для формирования молодежного педагогического сообщества 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участие в семинарах, организованных Профсоюзом (30 человек).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470" y="1690688"/>
            <a:ext cx="1671451" cy="18362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2" y="48906"/>
            <a:ext cx="1758538" cy="100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20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66"/>
            <a:ext cx="12192000" cy="6950330"/>
          </a:xfrm>
        </p:spPr>
      </p:pic>
      <p:sp>
        <p:nvSpPr>
          <p:cNvPr id="5" name="TextBox 4"/>
          <p:cNvSpPr txBox="1"/>
          <p:nvPr/>
        </p:nvSpPr>
        <p:spPr>
          <a:xfrm>
            <a:off x="4583876" y="201881"/>
            <a:ext cx="9155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задачи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0644" y="1166841"/>
            <a:ext cx="1126968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Постоянные: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защита, представительство, обучение, оздоровление, материальная помощь, развитие социального партнерства, охрана труда, контроль за охраной труда, увеличение численности РО Профсоюза.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следующий год: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Добиться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перехода на  новую систему оплаты труда с увеличением базового оклада;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выделение дополнительных средств на охрану труда , совершенствование Соглашений образовательных организаций  по охране труда с учетом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объявленого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профсоюзом  тематического года: «Спорт, здоровье, долголетие».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снижение количество первичных профсоюзных организаций с членской базой ниже 50%;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Обеспечить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в образовательных учреждениях: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обновленной модели коллективного договора;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Отраслевого и территориального Соглашения.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Продолжить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совершенствования: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организационной структуры первичных и районной организации с учетом нового Устава Профсоюза;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льготных программ для членов Профсоюза.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различных форм работы с профсоюзным активом и членами Профсоюза.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957" y="5282590"/>
            <a:ext cx="2822370" cy="15754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11" y="104862"/>
            <a:ext cx="1758538" cy="100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63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7055" y="3705100"/>
            <a:ext cx="5065932" cy="30424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795" y="175078"/>
            <a:ext cx="5540945" cy="38625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561702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72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377"/>
            <a:ext cx="12192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175412" y="230303"/>
            <a:ext cx="5459181" cy="6627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Профсоюз – это мы!</a:t>
            </a:r>
            <a:endParaRPr lang="ru-RU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Советская РО Профсоюза – это организация для работников отрасли образования учреждений Советского района  и тех, кто помогает этой отрасли развиваться. Мы отстаиваем права членов Профсоюза  и способствуем  организации безопасных условий труда и доступного отдыха.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 всегда рядом, потому что наши организации есть во всех образовательных организациях, нашей истории более 25 лет, а в наших рядах более 1500 работников. И это, пожалуй, лучшее подтверждение тому, что нам доверяют.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ПРОФСОЮЗ в цифрах</a:t>
            </a:r>
            <a:endParaRPr lang="ru-RU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1814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членов ПРОФСОЮЗА</a:t>
            </a:r>
            <a:endParaRPr lang="ru-RU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55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первичных профсоюзных организаций: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–общеобразовательных учреждений;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33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дошкольных учреждений;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дополнительное образование;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другие (ГИМЦ, ЦБУ, УО).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50471" y="230302"/>
            <a:ext cx="14250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80-99%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№4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№6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 №6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 №7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№45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№56;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№54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31382" y="203541"/>
            <a:ext cx="17610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САДЫ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80-99%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д/ с  №8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д/с № 23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д/с 30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д/с70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д/с 111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0" y="3321325"/>
            <a:ext cx="16506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60-80%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№1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№2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№3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№31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№59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№60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Супоневская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школа-интернат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08422" y="3369623"/>
            <a:ext cx="16185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 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САДЫ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60-80%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 с  №2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 с  №10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 с  №26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 с  №33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 с  №47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 с  №53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 с  №74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 с  №79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20340" y="3369623"/>
            <a:ext cx="149111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 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САДЫ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60-80%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 с  №80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 с  №86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 с  №111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 с  №115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 с  №122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 с  №125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 с  №127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 с  №129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д/ с  №137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0" y="-42087"/>
            <a:ext cx="1279063" cy="118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67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923803" y="137969"/>
            <a:ext cx="1010590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СОЦИАЛЬНЫЙ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СОВЕТСКОЙ РО</a:t>
            </a:r>
          </a:p>
          <a:p>
            <a:r>
              <a:rPr lang="ru-RU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Точки роста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работников: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2713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работников: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1628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 до 35 лет: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460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количество первичных профсоюзных организаций: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Общеобразовательных организаций :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Дошкольных организаций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Учреждений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дополнпительного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образования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Других: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(ГИМЦ, ЦБУ, УО).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первичных профсоюзных организаций с численностью менее 50% от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работающих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количество членов профсоюза: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1814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-работающие: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1812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Неработающие пенсионеры: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охват профсоюзным членством: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66,8%.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2020 г. образована одна новая первичная профсоюзная организация – МБДОУ детский сад №2 «Левушка» 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количество членов  Профсоюза за 2020г. увеличилось на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129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684317" cy="128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4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930" y="142504"/>
            <a:ext cx="5367647" cy="2905496"/>
          </a:xfrm>
        </p:spPr>
      </p:pic>
      <p:sp>
        <p:nvSpPr>
          <p:cNvPr id="12" name="TextBox 11"/>
          <p:cNvSpPr txBox="1"/>
          <p:nvPr/>
        </p:nvSpPr>
        <p:spPr>
          <a:xfrm>
            <a:off x="0" y="0"/>
            <a:ext cx="6436426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Переходим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     «Цифру»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 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Общероссийский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 образования находится в процессе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создает электронный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членов профсоюза и меняет традиционные профсоюзные  билеты 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пластиковые  карты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Ощутимый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плюс от нового профсоюзного билета – программа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Профкардс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через которую можно получать скидки и бонусы при покупках в интернет-магазинах.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Советская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 присоединилась 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своей деятельности с ноября 2019г. До апреля 2020г. была создана электронная база данных по всем первичным профсоюзным организациям, а к концу 2020г. статистический отчет был сформирован в системе АИС.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большая организационная работа первичных и районной организации.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Итоги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Занесено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1814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членов Профсоюза  в систему АИС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Выдано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1746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профсоюзных билетов в виде пластиковых карт.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апробация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сервиса «Электронный прием в Профсоюз».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338" y="3325710"/>
            <a:ext cx="5311240" cy="33007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53" y="-1"/>
            <a:ext cx="1277587" cy="110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88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h2.hqtexture.com/103/10277/1458551615-amazing-abstract-backgrounds-collection-9-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1257" y="99812"/>
            <a:ext cx="11602191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Новые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- новый формат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Безусловно, пандемия изменила работу Советской РО Профсоюза. Мы понимали, что не можем приостановить свою деятельность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Нашим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долгом было оставаться с членами Профсоюза в новых обстоятельствах. Поэтому мы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перестороили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свою работу и добавили в нее новые форматы.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использование для общения личных телефонов председателей;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группы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WhatsApp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общения;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-проведения президиумов, традиционных акций, конкурсов 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онлайнрежиме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Первомай -  2020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Советская РО поддержала первомайскую акцию Федерации независимых профсоюзов России и участвовала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интернетголосовании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резолюцию.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проголосовало 187 человек, было выложено 98 постов.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75 –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летие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Победы в Великой Отечественной войне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праздник особенный.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организация приняла участие в создании книги памяти областной организации Профсоюза . На сайте нашей организации размещены материалы,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собраные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профсоюзным активом школы №1 и школы  №2 </a:t>
            </a:r>
            <a:r>
              <a:rPr lang="ru-RU" sz="2000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238" y="5142016"/>
            <a:ext cx="4298868" cy="162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31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74" y="-18298"/>
            <a:ext cx="12354073" cy="6932416"/>
          </a:xfrm>
        </p:spPr>
      </p:pic>
      <p:sp>
        <p:nvSpPr>
          <p:cNvPr id="5" name="TextBox 4"/>
          <p:cNvSpPr txBox="1"/>
          <p:nvPr/>
        </p:nvSpPr>
        <p:spPr>
          <a:xfrm>
            <a:off x="1300095" y="54213"/>
            <a:ext cx="9666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Совершенствование структуры организации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84756" y="454591"/>
            <a:ext cx="9108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Профсоюз начинается с лидера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3024836"/>
            <a:ext cx="238557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Первичную   профсоюзную организацию детского сада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№33 «Снежинка"  возглавила Светлана Светличная , имеет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высшее педагогическое образование, первую квалификационную категорию.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33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465" y="1243252"/>
            <a:ext cx="1427763" cy="177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484756" y="3102465"/>
            <a:ext cx="235081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Первичную   профсоюзную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организацию детского сада №47 "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Дюймовочка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возглавила 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 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Селивестрова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  имеет высшую квалификационную категорию. В 2016г. была победителем конкурса "Воспитатель года" в г. Киров, Калужской области.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 descr="47 д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852" y="1277764"/>
            <a:ext cx="1471541" cy="182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014962" y="3176853"/>
            <a:ext cx="233224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Первичную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профсоюзную организацию МБДОУ детский сад №53 "Зеленый огонек" возглавила 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Лажинцева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первую квалификационную категорию.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работает в должности "старший 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33" name="Picture 9" descr="53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428" y="1256915"/>
            <a:ext cx="1451240" cy="184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08" y="89191"/>
            <a:ext cx="1277587" cy="8431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65903" y="3224866"/>
            <a:ext cx="256556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 детском саду № 2 «Левушка» образована новая первичная профсоюзная организация.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Председателем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первичной профсоюзной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избрана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Матвеенко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Членство 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ппо</a:t>
            </a:r>
            <a:r>
              <a:rPr lang="ru-RU" sz="1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составляет </a:t>
            </a:r>
            <a:r>
              <a:rPr lang="ru-RU" sz="1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 от числа работающих.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3321" y="1282203"/>
            <a:ext cx="1398656" cy="18202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32877" y="816099"/>
            <a:ext cx="7321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Председатели, избранные впервые в 2020 году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509" y="5669843"/>
            <a:ext cx="11983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ППО д/с« 33 «Снежинка» и ППО д/с № 38 «Золотой ключик» объединены в одну первичную профсоюзную организацию;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Создан образовательный комплекс путем реорганизации СОШ № 59 И д/с № 10 «Мозаика».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Первичные профсоюзные организации в этих организациях сохранены.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57060"/>
          </a:xfrm>
        </p:spPr>
      </p:pic>
      <p:sp>
        <p:nvSpPr>
          <p:cNvPr id="5" name="TextBox 4"/>
          <p:cNvSpPr txBox="1"/>
          <p:nvPr/>
        </p:nvSpPr>
        <p:spPr>
          <a:xfrm>
            <a:off x="2838202" y="186996"/>
            <a:ext cx="7196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партнерство. Работа на результат.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802" y="1257278"/>
            <a:ext cx="1179219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Чтобы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работников были максимально комфортные условия труда, Профсоюз и работодатель должны быть партнерами. Поэтому каждый год мы работаем над развитием социального партнерства – как на уровне образовательных организаций, так и на уровне города.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Советского района действуют 54 коллективных договора, что составляет 98%.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в соответствии с изменением законодательства вносятся поправки в макет коллективного договора, который размещен на сайте организации: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https://www.eseur.ru/sovbryansk/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разделе «Социальное партнерство».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2020г. продлено действие  Соглашения между Брянской городской администрацией, управлением образования и районными организациями Профсоюза на 2018-2020г.г. на три года.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Сохранены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 льготы и гарантии, действующие на территории города: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сроки выплаты заработной платы;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-материальная помощь к отпуску в размере 3 тыс. руб.;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-продление выплат   с учетом  имеющейся квалификационной категории в определенных случаях;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уровень заработной платы работников  при оказании  дополнительных платных услуг;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компенсационные расходы дошкольных образовательных организаций на питание сотрудников: 50% педагогическим, 100% - младшему обслуживающему персоналу.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поощрение лучших педагогических работников денежной премией  Главы города Брянска и Главы Брянской городской администрации.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поддержка молодых педагогических работников.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Социальное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партнерство – это способ цивилизованного общения работников и работодателя.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64" y="134246"/>
            <a:ext cx="1758538" cy="97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3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57060"/>
          </a:xfrm>
        </p:spPr>
      </p:pic>
      <p:sp>
        <p:nvSpPr>
          <p:cNvPr id="7" name="TextBox 6"/>
          <p:cNvSpPr txBox="1"/>
          <p:nvPr/>
        </p:nvSpPr>
        <p:spPr>
          <a:xfrm>
            <a:off x="2908959" y="85717"/>
            <a:ext cx="9702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Участвуем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побеждаем. Профсоюзные конкурсы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53" y="606493"/>
            <a:ext cx="1253383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                                   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коллективный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Победителем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в номинации "Дошкольное образовательное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учреждение«областного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конкурса «Лучший коллективный договор»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№127 "Березка" г. Брянска ( заведующий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Юхачева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Е.В., председатель первичной профсоюзной организации Демидова Т.В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  <a:endParaRPr lang="ru-RU" dirty="0"/>
          </a:p>
          <a:p>
            <a:r>
              <a:rPr lang="ru-RU" dirty="0" smtClean="0"/>
              <a:t>                                                                                         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Педдебют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27-28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 состоялся областной конкурс "Педагогический дебют ". Советский район представляли:  учитель начальных классов 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Ангелина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Байдакова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(СОШ 60) и учитель математики 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Мария Симонова (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СОШ 54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Районная организация Профсоюза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соучредителем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конкурсов «Учитель года» и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Воспитаель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года».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знали?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Лауреаты конкурсов «Учитель года» и «Воспитатель года» могут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аттеставаться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имеющеюся квалификационную категорию  по особой форме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действующим отраслевым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Соглашенем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Претендовать на денежное поощрение Главы города Брянска и Главы  Брянской городской администрации;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свою квалификационную категорию с учетом достигнутых результатов в конкурсе.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378" y="960777"/>
            <a:ext cx="2355405" cy="15686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672" y="3073631"/>
            <a:ext cx="1489293" cy="16862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5231" y="3073632"/>
            <a:ext cx="1514246" cy="168629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464" y="134246"/>
            <a:ext cx="1758538" cy="97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230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1546</Words>
  <Application>Microsoft Office PowerPoint</Application>
  <PresentationFormat>Широкоэкранный</PresentationFormat>
  <Paragraphs>263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67</cp:revision>
  <dcterms:created xsi:type="dcterms:W3CDTF">2021-02-16T11:09:11Z</dcterms:created>
  <dcterms:modified xsi:type="dcterms:W3CDTF">2021-02-20T09:24:10Z</dcterms:modified>
</cp:coreProperties>
</file>