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8" r:id="rId12"/>
    <p:sldId id="269" r:id="rId13"/>
    <p:sldId id="271" r:id="rId14"/>
    <p:sldId id="276" r:id="rId15"/>
    <p:sldId id="274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8CFE7-20C3-4D42-AB6E-5421E1D5B3F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595D7-BF70-4A81-B9CA-9676734F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DFD-9E9D-4B5A-8366-946FDC69DF15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EC7-E88F-4609-8243-2D92AEBBB445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41B-BC80-47E5-A8AB-1A23745DB3F1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E07B-CED7-48D2-B351-94DB822C5129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4D57-176C-4201-97AC-337FF0AB8C8E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9819-5445-4822-B246-2FF6C21E4E84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B1B6-5EA3-4D87-A6EC-1B0D28D43C1A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4EC0-EA36-491A-8594-BA4338511FBC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FD9-895E-41D6-9A1E-428E3A55963B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7E13-40F3-47CE-BADB-4600DB4E2EA3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6989-B1B0-4A56-BF6D-FF74FAFDA599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C15C-9976-47AA-83C3-9A32D26C74B2}" type="datetime1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ACCD-0480-4311-9A46-432727651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83" y="0"/>
            <a:ext cx="91515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АК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3219822"/>
            <a:ext cx="1666528" cy="166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147814"/>
            <a:ext cx="66967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Заседания выборных органов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территориальной организации Профсоюза: проводим и оформляем правильно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каждом заседании избирается секретарь!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 smtClean="0"/>
              <a:t>Слушали:</a:t>
            </a:r>
            <a:r>
              <a:rPr lang="ru-RU" sz="2000" u="sng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ФИО председательствующего </a:t>
            </a:r>
            <a:r>
              <a:rPr lang="ru-RU" sz="2000" b="1" dirty="0" smtClean="0"/>
              <a:t>об избрании секретаря заседания.</a:t>
            </a:r>
          </a:p>
          <a:p>
            <a:pPr marL="0" indent="0" algn="just">
              <a:buNone/>
            </a:pPr>
            <a:r>
              <a:rPr lang="ru-RU" sz="2000" b="1" u="sng" dirty="0" smtClean="0"/>
              <a:t>Постановили:</a:t>
            </a:r>
            <a:r>
              <a:rPr lang="ru-RU" sz="2000" dirty="0" smtClean="0">
                <a:solidFill>
                  <a:srgbClr val="C00000"/>
                </a:solidFill>
              </a:rPr>
              <a:t> избрать секретарём заседания </a:t>
            </a:r>
            <a:r>
              <a:rPr lang="ru-RU" sz="2000" u="sng" dirty="0" smtClean="0">
                <a:solidFill>
                  <a:srgbClr val="C00000"/>
                </a:solidFill>
              </a:rPr>
              <a:t>ФИО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1" u="sng" dirty="0" smtClean="0"/>
              <a:t>Голосовали:</a:t>
            </a:r>
            <a:r>
              <a:rPr lang="ru-RU" sz="2000" b="1" dirty="0" smtClean="0"/>
              <a:t> </a:t>
            </a:r>
            <a:r>
              <a:rPr lang="ru-RU" sz="2000" dirty="0" smtClean="0"/>
              <a:t>ЗА - ___; ПРОТИВ - ____; ВОЗДЕРЖАЛСЯ - _____.</a:t>
            </a:r>
            <a:endParaRPr lang="ru-RU" sz="2000" dirty="0"/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092280" y="3291830"/>
            <a:ext cx="1610959" cy="15841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81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4227934"/>
            <a:ext cx="2376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территориальной организации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7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147814"/>
            <a:ext cx="17281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документы бухгалтерии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контроля председателем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Наличие Сметы доходов и расходов на финансовый год.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Утвержденная Учётная политика.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Положение об оказании материальной помощи членам Профсоюза.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Положение о премировании членов Профсоюза.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Положение о порядке предоставления членам Профсоюза беспроцентных денежных займов.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Протоколы президиума об утверждении расходов </a:t>
            </a:r>
          </a:p>
          <a:p>
            <a:pPr marL="457200" indent="-457200"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(ежеквартально).</a:t>
            </a:r>
            <a:endParaRPr lang="ru-RU" sz="2000" dirty="0"/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092280" y="3291830"/>
            <a:ext cx="1610959" cy="15841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5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ПОДГОТОВКА ЗАСЕДАНИЙ КОМИТЕТА И ПРЕЗИДИУМА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о созыве президиума принимает </a:t>
            </a:r>
          </a:p>
          <a:p>
            <a:r>
              <a:rPr lang="ru-RU" sz="2400" dirty="0" smtClean="0"/>
              <a:t>председатель организации, </a:t>
            </a:r>
          </a:p>
          <a:p>
            <a:r>
              <a:rPr lang="ru-RU" sz="2400" dirty="0" smtClean="0"/>
              <a:t>о созыве совета (комитета) - президиум</a:t>
            </a:r>
          </a:p>
          <a:p>
            <a:endParaRPr lang="ru-RU" sz="2400" dirty="0" smtClean="0"/>
          </a:p>
          <a:p>
            <a:r>
              <a:rPr lang="ru-RU" sz="2400" dirty="0" smtClean="0"/>
              <a:t>Председатель организации рассылает </a:t>
            </a:r>
            <a:r>
              <a:rPr lang="ru-RU" sz="2400" b="1" dirty="0" smtClean="0"/>
              <a:t>извещение </a:t>
            </a:r>
            <a:r>
              <a:rPr lang="ru-RU" sz="2400" dirty="0">
                <a:solidFill>
                  <a:srgbClr val="C00000"/>
                </a:solidFill>
              </a:rPr>
              <a:t>о повестке, дате, времени </a:t>
            </a:r>
            <a:r>
              <a:rPr lang="ru-RU" sz="2400" dirty="0" smtClean="0">
                <a:solidFill>
                  <a:srgbClr val="C00000"/>
                </a:solidFill>
              </a:rPr>
              <a:t>и </a:t>
            </a:r>
            <a:r>
              <a:rPr lang="ru-RU" sz="2400" dirty="0">
                <a:solidFill>
                  <a:srgbClr val="C00000"/>
                </a:solidFill>
              </a:rPr>
              <a:t>месте </a:t>
            </a:r>
            <a:r>
              <a:rPr lang="ru-RU" sz="2400" dirty="0"/>
              <a:t>проведения </a:t>
            </a:r>
            <a:r>
              <a:rPr lang="ru-RU" sz="2400" dirty="0" smtClean="0"/>
              <a:t>заседания: совета (</a:t>
            </a:r>
            <a:r>
              <a:rPr lang="ru-RU" sz="2400" b="1" dirty="0" smtClean="0"/>
              <a:t>комитета)</a:t>
            </a:r>
            <a:r>
              <a:rPr lang="ru-RU" sz="2400" dirty="0" smtClean="0"/>
              <a:t> – за 10 дней, </a:t>
            </a:r>
            <a:r>
              <a:rPr lang="ru-RU" sz="2400" b="1" dirty="0" smtClean="0"/>
              <a:t>президиума</a:t>
            </a:r>
            <a:r>
              <a:rPr lang="ru-RU" sz="2400" dirty="0" smtClean="0"/>
              <a:t> – за 5 дней</a:t>
            </a:r>
          </a:p>
          <a:p>
            <a:endParaRPr lang="ru-RU" sz="2400" dirty="0"/>
          </a:p>
          <a:p>
            <a:r>
              <a:rPr lang="ru-RU" sz="2400" u="sng" dirty="0" smtClean="0"/>
              <a:t>Проекты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постановлений </a:t>
            </a:r>
            <a:r>
              <a:rPr lang="ru-RU" sz="2400" dirty="0" smtClean="0"/>
              <a:t>президиума и совета (комитета) доводятся до его членов, </a:t>
            </a:r>
            <a:r>
              <a:rPr lang="ru-RU" sz="2400" i="1" dirty="0" smtClean="0"/>
              <a:t>как правило, </a:t>
            </a:r>
            <a:r>
              <a:rPr lang="ru-RU" sz="2400" dirty="0" smtClean="0"/>
              <a:t>за 5 дней </a:t>
            </a:r>
          </a:p>
          <a:p>
            <a:r>
              <a:rPr lang="ru-RU" sz="2400" i="1" dirty="0" smtClean="0"/>
              <a:t>(по электронной почте)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Logo_2022_KK 2 bez_fo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771550"/>
            <a:ext cx="1584176" cy="1009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Порядок проведения заседаний комитета и президиума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Заседание </a:t>
            </a:r>
            <a:r>
              <a:rPr lang="ru-RU" sz="2400" dirty="0" smtClean="0">
                <a:solidFill>
                  <a:srgbClr val="C00000"/>
                </a:solidFill>
              </a:rPr>
              <a:t>ведёт</a:t>
            </a:r>
            <a:r>
              <a:rPr lang="ru-RU" sz="2400" dirty="0" smtClean="0"/>
              <a:t> председатель организации.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/>
              <a:t>Устанавливаются </a:t>
            </a:r>
            <a:r>
              <a:rPr lang="ru-RU" sz="2400" dirty="0" smtClean="0">
                <a:solidFill>
                  <a:srgbClr val="C00000"/>
                </a:solidFill>
              </a:rPr>
              <a:t>явка и кворум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 каждом заседании избирается </a:t>
            </a:r>
            <a:r>
              <a:rPr lang="ru-RU" sz="2400" dirty="0" smtClean="0">
                <a:solidFill>
                  <a:srgbClr val="C00000"/>
                </a:solidFill>
              </a:rPr>
              <a:t>секретарь</a:t>
            </a:r>
            <a:r>
              <a:rPr lang="ru-RU" sz="2400" dirty="0" smtClean="0"/>
              <a:t> заседания.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Определяется </a:t>
            </a:r>
            <a:r>
              <a:rPr lang="ru-RU" sz="2400" dirty="0" smtClean="0">
                <a:solidFill>
                  <a:srgbClr val="C00000"/>
                </a:solidFill>
              </a:rPr>
              <a:t>форма голосования </a:t>
            </a:r>
            <a:r>
              <a:rPr lang="ru-RU" sz="2400" dirty="0" smtClean="0"/>
              <a:t>(открытая, закрытая).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Члены выборного органа обеспечиваются </a:t>
            </a:r>
            <a:r>
              <a:rPr lang="ru-RU" sz="2400" dirty="0" smtClean="0">
                <a:solidFill>
                  <a:srgbClr val="C00000"/>
                </a:solidFill>
              </a:rPr>
              <a:t>проектами документов.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Оглашается </a:t>
            </a:r>
            <a:r>
              <a:rPr lang="ru-RU" sz="2400" dirty="0" smtClean="0">
                <a:solidFill>
                  <a:srgbClr val="C00000"/>
                </a:solidFill>
              </a:rPr>
              <a:t>повестка</a:t>
            </a:r>
            <a:r>
              <a:rPr lang="ru-RU" sz="2400" dirty="0" smtClean="0">
                <a:solidFill>
                  <a:srgbClr val="002060"/>
                </a:solidFill>
              </a:rPr>
              <a:t> заседания.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Рассматриваются </a:t>
            </a:r>
            <a:r>
              <a:rPr lang="ru-RU" sz="2400" dirty="0" smtClean="0">
                <a:solidFill>
                  <a:srgbClr val="C00000"/>
                </a:solidFill>
              </a:rPr>
              <a:t>вопросы</a:t>
            </a:r>
            <a:r>
              <a:rPr lang="ru-RU" sz="2400" dirty="0" smtClean="0"/>
              <a:t> повестки.</a:t>
            </a:r>
          </a:p>
          <a:p>
            <a:pPr marL="514350" indent="-514350">
              <a:buAutoNum type="arabicPeriod"/>
            </a:pPr>
            <a:endParaRPr lang="ru-RU" sz="2400" dirty="0"/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092280" y="3291830"/>
            <a:ext cx="1610959" cy="15841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5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4371950"/>
            <a:ext cx="58326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Избрано членов президиума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территориальной организации Профсоюза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 человек.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5527"/>
            <a:ext cx="230425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37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1635646"/>
            <a:ext cx="47525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территориальной организации Профсоюза имеется.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843558"/>
            <a:ext cx="295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территориальной организации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643758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723878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723878"/>
            <a:ext cx="33123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социальные партнёры и т.п.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3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CCD-0480-4311-9A46-43272765197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059582"/>
            <a:ext cx="17281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635646"/>
            <a:ext cx="252028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территориальной организации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27734"/>
            <a:ext cx="17281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11910"/>
            <a:ext cx="17281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территориальной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263</Words>
  <Application>Microsoft Office PowerPoint</Application>
  <PresentationFormat>Экран (16:9)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Порядок проведения заседаний комитета и президиума</vt:lpstr>
      <vt:lpstr>Слайд 5</vt:lpstr>
      <vt:lpstr>Слайд 6</vt:lpstr>
      <vt:lpstr>Слайд 7</vt:lpstr>
      <vt:lpstr>Слайд 8</vt:lpstr>
      <vt:lpstr>Слайд 9</vt:lpstr>
      <vt:lpstr>На каждом заседании избирается секретарь!</vt:lpstr>
      <vt:lpstr>Слайд 11</vt:lpstr>
      <vt:lpstr>Слайд 12</vt:lpstr>
      <vt:lpstr>Слайд 13</vt:lpstr>
      <vt:lpstr>Основные документы бухгалтерии для контроля председателем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AKO Profsouz</dc:creator>
  <cp:lastModifiedBy>AKO Profsouz</cp:lastModifiedBy>
  <cp:revision>8</cp:revision>
  <dcterms:created xsi:type="dcterms:W3CDTF">2021-10-06T09:57:02Z</dcterms:created>
  <dcterms:modified xsi:type="dcterms:W3CDTF">2022-11-01T06:22:56Z</dcterms:modified>
</cp:coreProperties>
</file>