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65" r:id="rId6"/>
    <p:sldId id="261" r:id="rId7"/>
    <p:sldId id="256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eur.ru/altkray/Kontrolno-revizionnaya_komissiya_Altayskoy_kraevoy_organizacii_Obscherossiyskogo_Profsouza_obrazovaniy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429288" cy="45720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Первичная профсоюзная организация ПРОФЕССИОНАЛЬНОГО СОЮЗА РАБОТНИКОВ НАРОДНОГО ОБРАЗОВАНИЯ И НАУКИ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РОССИЙСКОЙ ФЕДЕРАЦИИ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Содержимое 3" descr="Эмблема ТТ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428860" cy="2428860"/>
          </a:xfrm>
        </p:spPr>
      </p:pic>
      <p:pic>
        <p:nvPicPr>
          <p:cNvPr id="1026" name="Picture 2" descr="КНИЖ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621" y="214290"/>
            <a:ext cx="21131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4286256"/>
            <a:ext cx="8643998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КГБПОУ «Тальменский технологический техникум»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«Настоящий Мужчина – Настоящий Учитель - 2022»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Содержимое 3" descr="WhatsApp Image 2023-02-13 at 14.49.4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672" b="34338"/>
          <a:stretch>
            <a:fillRect/>
          </a:stretch>
        </p:blipFill>
        <p:spPr>
          <a:xfrm>
            <a:off x="857224" y="1785926"/>
            <a:ext cx="7572674" cy="45420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Конкурс «Настоящий Мужчина 2022»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cохранение</a:t>
            </a:r>
            <a:r>
              <a:rPr lang="ru-RU" dirty="0" smtClean="0"/>
              <a:t> и приумножение нравственных и культурных традиций молодежи, работающих педагогов, учителей города Бийска, Алтайского края, РФ; </a:t>
            </a:r>
          </a:p>
          <a:p>
            <a:r>
              <a:rPr lang="ru-RU" dirty="0" smtClean="0"/>
              <a:t>совершенствование системы эстетического воспитания студенческой молодежи; </a:t>
            </a:r>
          </a:p>
          <a:p>
            <a:r>
              <a:rPr lang="ru-RU" dirty="0" smtClean="0"/>
              <a:t>укрепление в сознании общества имиджа учителя, учителя мужчины; </a:t>
            </a:r>
          </a:p>
          <a:p>
            <a:r>
              <a:rPr lang="ru-RU" dirty="0" smtClean="0"/>
              <a:t>популяризация различных видов и направлений творческой деятельности студенческой молодежи; </a:t>
            </a:r>
          </a:p>
          <a:p>
            <a:r>
              <a:rPr lang="ru-RU" dirty="0" smtClean="0"/>
              <a:t>консолидация усилий государственных органов и общественных организаций в сфере поддержки студенческого, молодежного творчества; </a:t>
            </a:r>
          </a:p>
          <a:p>
            <a:r>
              <a:rPr lang="ru-RU" dirty="0" smtClean="0"/>
              <a:t>организация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среди учащейся и работающей молодежи.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214290"/>
            <a:ext cx="8786874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Учредители Конкурса: </a:t>
            </a:r>
            <a:endParaRPr lang="ru-RU" sz="1800" dirty="0" smtClean="0">
              <a:solidFill>
                <a:srgbClr val="C00000"/>
              </a:solidFill>
            </a:endParaRPr>
          </a:p>
          <a:p>
            <a:r>
              <a:rPr lang="ru-RU" sz="1800" b="1" dirty="0" smtClean="0"/>
              <a:t>- Управление образования Администрации города Бийска;</a:t>
            </a:r>
          </a:p>
          <a:p>
            <a:r>
              <a:rPr lang="ru-RU" sz="1800" b="1" dirty="0" smtClean="0"/>
              <a:t>- Управление культуры, спорта и молодежной политики Администрации города Бийска;</a:t>
            </a:r>
            <a:r>
              <a:rPr lang="ru-RU" sz="1800" b="1" i="1" dirty="0" smtClean="0"/>
              <a:t> </a:t>
            </a:r>
            <a:endParaRPr lang="ru-RU" sz="1800" b="1" dirty="0" smtClean="0"/>
          </a:p>
          <a:p>
            <a:r>
              <a:rPr lang="ru-RU" sz="1800" b="1" dirty="0" smtClean="0"/>
              <a:t>-</a:t>
            </a:r>
            <a:r>
              <a:rPr lang="ru-RU" sz="1800" b="1" u="sng" dirty="0" smtClean="0"/>
              <a:t>Алтайский государственный гуманитарно-педагогический университет имени </a:t>
            </a:r>
            <a:br>
              <a:rPr lang="ru-RU" sz="1800" b="1" u="sng" dirty="0" smtClean="0"/>
            </a:br>
            <a:r>
              <a:rPr lang="ru-RU" sz="1800" b="1" u="sng" dirty="0" smtClean="0"/>
              <a:t> В.М. Шукшина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/>
              <a:t>- Ассоциации молодых педагогов Алтайского края;</a:t>
            </a:r>
          </a:p>
          <a:p>
            <a:r>
              <a:rPr lang="ru-RU" sz="1800" b="1" dirty="0" smtClean="0"/>
              <a:t>-</a:t>
            </a:r>
            <a:r>
              <a:rPr lang="ru-RU" sz="1800" b="1" dirty="0" err="1" smtClean="0"/>
              <a:t>Бийская</a:t>
            </a:r>
            <a:r>
              <a:rPr lang="ru-RU" sz="1800" b="1" dirty="0" smtClean="0"/>
              <a:t> городская организация Профессионального союза работников народного образования и науки РФ;</a:t>
            </a:r>
          </a:p>
          <a:p>
            <a:r>
              <a:rPr lang="ru-RU" sz="1800" b="1" dirty="0" smtClean="0"/>
              <a:t>-Первичная профсоюзная организация студентов Алтайского государственного гуманитарно-педагогического университета им.В.М. Шукшина Профессионального союза работников народного образования и науки РФ.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Организатором конкурса </a:t>
            </a:r>
            <a:r>
              <a:rPr lang="ru-RU" sz="1800" b="1" dirty="0" smtClean="0"/>
              <a:t>являлась Первичная профсоюзная организация студентов Алтайского государственного гуманитарно-педагогического университета имени В.М. Шукшина Профессионального союза работников народного образования и науки Российской Федерации.</a:t>
            </a:r>
          </a:p>
          <a:p>
            <a:pPr>
              <a:buNone/>
            </a:pPr>
            <a:r>
              <a:rPr lang="ru-RU" sz="1800" b="1" dirty="0" smtClean="0"/>
              <a:t> </a:t>
            </a:r>
            <a:r>
              <a:rPr lang="ru-RU" sz="1800" b="1" dirty="0" smtClean="0">
                <a:solidFill>
                  <a:srgbClr val="C00000"/>
                </a:solidFill>
              </a:rPr>
              <a:t>Партнеры конкурса:</a:t>
            </a:r>
          </a:p>
          <a:p>
            <a:r>
              <a:rPr lang="ru-RU" sz="1800" b="1" u="sng" dirty="0" smtClean="0">
                <a:hlinkClick r:id="rId2"/>
              </a:rPr>
              <a:t>Алтайская краевая организация Общероссийского Профсоюза образования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/>
              <a:t>Алтайская краевая организация «РСМ»,</a:t>
            </a:r>
          </a:p>
          <a:p>
            <a:r>
              <a:rPr lang="ru-RU" sz="1800" b="1" dirty="0" err="1" smtClean="0"/>
              <a:t>Бийская</a:t>
            </a:r>
            <a:r>
              <a:rPr lang="ru-RU" sz="1800" b="1" dirty="0" smtClean="0"/>
              <a:t> городская организация «РСМ».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Этапы регионального открытого конкурса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Конкурса «Настоящий Мужчина 2022»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3800" b="1" dirty="0" smtClean="0"/>
              <a:t>1. Интеллектуальный - «Краеведческий».</a:t>
            </a:r>
            <a:r>
              <a:rPr lang="ru-RU" sz="3800" dirty="0" smtClean="0"/>
              <a:t> — 2 февраля 2022 года.</a:t>
            </a:r>
          </a:p>
          <a:p>
            <a:r>
              <a:rPr lang="ru-RU" sz="3800" b="1" dirty="0" smtClean="0"/>
              <a:t>2. Визитка - «Профессиональная визитка»</a:t>
            </a:r>
            <a:r>
              <a:rPr lang="ru-RU" sz="3800" dirty="0" smtClean="0"/>
              <a:t>.  — 4 февраля 2022 года.</a:t>
            </a:r>
          </a:p>
          <a:p>
            <a:r>
              <a:rPr lang="ru-RU" sz="3800" b="1" dirty="0" smtClean="0"/>
              <a:t>3. Семейный - «Моя семья — моя опора» </a:t>
            </a:r>
            <a:r>
              <a:rPr lang="ru-RU" sz="3800" dirty="0" smtClean="0"/>
              <a:t>— 7 февраля 2022 года.</a:t>
            </a:r>
          </a:p>
          <a:p>
            <a:r>
              <a:rPr lang="ru-RU" sz="3800" b="1" dirty="0" smtClean="0"/>
              <a:t>4. Кулинарный - «Блинный»</a:t>
            </a:r>
            <a:r>
              <a:rPr lang="ru-RU" sz="3800" dirty="0" smtClean="0"/>
              <a:t> — 9 февраля 2022 года.</a:t>
            </a:r>
          </a:p>
          <a:p>
            <a:r>
              <a:rPr lang="ru-RU" sz="3800" b="1" dirty="0" smtClean="0"/>
              <a:t>5. Хозяйственный - «Хозяйственный Мужик»</a:t>
            </a:r>
            <a:r>
              <a:rPr lang="ru-RU" sz="3800" dirty="0" smtClean="0"/>
              <a:t> — 11 февраля 2022 года.</a:t>
            </a:r>
          </a:p>
          <a:p>
            <a:r>
              <a:rPr lang="ru-RU" sz="3800" b="1" dirty="0" smtClean="0"/>
              <a:t>6. Спортивный - «Атлет». </a:t>
            </a:r>
            <a:r>
              <a:rPr lang="ru-RU" sz="3800" dirty="0" smtClean="0"/>
              <a:t> — 14 февраля 2022 года.</a:t>
            </a:r>
          </a:p>
          <a:p>
            <a:r>
              <a:rPr lang="ru-RU" sz="3800" b="1" dirty="0" smtClean="0"/>
              <a:t>7. Учительский - Открытый урок.</a:t>
            </a:r>
            <a:r>
              <a:rPr lang="ru-RU" sz="3800" dirty="0" smtClean="0"/>
              <a:t>— с 1 по 17 февраля 2022 года	</a:t>
            </a:r>
          </a:p>
          <a:p>
            <a:r>
              <a:rPr lang="ru-RU" sz="3800" b="1" dirty="0" smtClean="0"/>
              <a:t>8. Информационный — «И это всё о нём!»</a:t>
            </a:r>
            <a:r>
              <a:rPr lang="ru-RU" sz="3800" dirty="0" smtClean="0"/>
              <a:t>.  — 18 февраля 2022 года.</a:t>
            </a:r>
          </a:p>
          <a:p>
            <a:r>
              <a:rPr lang="ru-RU" sz="3800" b="1" dirty="0" smtClean="0"/>
              <a:t>9. Социальный — «Фото дня».</a:t>
            </a:r>
            <a:r>
              <a:rPr lang="ru-RU" sz="3800" dirty="0" smtClean="0"/>
              <a:t> — с 14 по 20 февраля 2022 года.</a:t>
            </a:r>
          </a:p>
          <a:p>
            <a:r>
              <a:rPr lang="ru-RU" sz="3800" b="1" dirty="0" smtClean="0"/>
              <a:t>10. Финальный - «Творческий». </a:t>
            </a:r>
            <a:r>
              <a:rPr lang="ru-RU" sz="3800" dirty="0" smtClean="0"/>
              <a:t>— 20 февраля 2022 года.</a:t>
            </a:r>
          </a:p>
          <a:p>
            <a:pPr>
              <a:buNone/>
            </a:pPr>
            <a:r>
              <a:rPr lang="ru-RU" sz="3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9792"/>
          <a:stretch>
            <a:fillRect/>
          </a:stretch>
        </p:blipFill>
        <p:spPr>
          <a:xfrm>
            <a:off x="1357290" y="0"/>
            <a:ext cx="6222353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3457572" cy="607222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Нежнее лошадиных губ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только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сердца!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8374" y="357166"/>
            <a:ext cx="4875626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00200"/>
            <a:ext cx="375761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любовь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лошадям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вместе со мной…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122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Пользователь\Рабочий стол\фото настоящи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14290"/>
            <a:ext cx="4661329" cy="6215106"/>
          </a:xfrm>
          <a:prstGeom prst="rect">
            <a:avLst/>
          </a:prstGeom>
          <a:noFill/>
        </p:spPr>
      </p:pic>
      <p:pic>
        <p:nvPicPr>
          <p:cNvPr id="5" name="Содержимое 3" descr="гр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3849607" cy="61436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225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Первичная профсоюзная организация ПРОФЕССИОНАЛЬНОГО СОЮЗА РАБОТНИКОВ НАРОДНОГО ОБРАЗОВАНИЯ И НАУКИ РОССИЙСКОЙ ФЕДЕРАЦИИ  </vt:lpstr>
      <vt:lpstr>«Настоящий Мужчина – Настоящий Учитель - 2022» </vt:lpstr>
      <vt:lpstr> Конкурс «Настоящий Мужчина 2022» </vt:lpstr>
      <vt:lpstr>Слайд 4</vt:lpstr>
      <vt:lpstr>Этапы регионального открытого конкурса   Конкурса «Настоящий Мужчина 2022» </vt:lpstr>
      <vt:lpstr>Слайд 6</vt:lpstr>
      <vt:lpstr>Нежнее лошадиных губ  могут быть только  их сердца!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AKO Profsouz</cp:lastModifiedBy>
  <cp:revision>26</cp:revision>
  <dcterms:modified xsi:type="dcterms:W3CDTF">2023-03-11T08:23:48Z</dcterms:modified>
</cp:coreProperties>
</file>