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0" r:id="rId4"/>
    <p:sldId id="271" r:id="rId5"/>
    <p:sldId id="272" r:id="rId6"/>
    <p:sldId id="273" r:id="rId7"/>
    <p:sldId id="274" r:id="rId8"/>
    <p:sldId id="275" r:id="rId9"/>
    <p:sldId id="27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662" y="-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156EC-ABC7-4B04-A9CD-374DC0EE1AB9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D86FC-A245-49D4-BD36-9F55A6DEACC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B3D986-F5B2-4E76-8CF0-D582381EB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8409FE5-E21C-4B36-90C6-43840304E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5986F5D-AC89-408E-B787-3E9A387F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7416-0799-471D-8B51-16167FF75E74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A6732C-DE86-42E4-BA48-C9C19187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A32562C-D834-43B7-B25B-227E2493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574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88D185-92A9-45B3-8CFF-883A0DDB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097C0C2-0397-48BB-9ABF-5D84C9E05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AA2E912-1616-4C6C-ABB4-E6869650A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2024-BA05-4860-A2E0-4960AF2009FB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70BBFC-869C-46EF-A9CC-4E7BC006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B949B5D-B78F-449D-B13A-B6C0F351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440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D6F320B-0F22-4204-B657-BA2EA7D61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AF1DF9C-BC30-40B8-B38E-AA5E84910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BE5F1E8-A1EB-4262-8717-1234B5F1D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3FD5-762C-45CC-AD50-D9D1323E0BE3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9DF33C-420F-4319-8497-3C453F8FB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9B90D8-88CF-4124-8ECC-414181CE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0794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3B2830-CF5E-4525-9CFD-EEC0C27BE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6AC6092-1ECC-4C93-AA5C-28C7582D1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DB2A604-FA4B-457B-80E0-23652B589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CECE-2D1A-4D16-A9A5-AF2D63C43484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1A16817-C3A7-4BB9-8D5A-58046ED71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0907D5-6522-4990-A228-705477B12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222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1BC447-C36E-472F-998F-7D64DE2D7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E5BD222-513E-48EA-A866-E433A16A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BD3C14D-837F-4F1A-9474-6D3622F15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FDE-D70E-4879-8A17-25C9EECEF39F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6D1AF4-4EEF-43A9-BDBB-5AB76B02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99D888B-A7FD-48BE-8309-F9DD7930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829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C7890D-3B7C-4D93-A325-65ADD7D7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2CEFF41-5C32-4063-BCDD-7F1ACA8C1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ECD376E-7302-4D21-BDAA-D8AFAA20B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C752AB8-EB52-4AC0-A141-4055D866B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5EAB-513C-4077-973B-64703FF6CB87}" type="datetime1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8E3CE1F-9AFF-4E3B-98C8-736788BC2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7750BAB-FEB6-4CA8-B1F5-CB8702F13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410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8ACF5B-E288-4EB8-ADE4-018B4B26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A6EC83C-3C9A-4EC4-95AB-96C1D513A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548CD0A-16AA-46A9-9808-9487D85D6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266808D-D912-4103-AC3A-B8C8529C7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04F5C28-C30C-4EAE-B536-1E079DE9B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010C8F7-34CF-4A06-AC6E-2F3158DD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206-4967-4EA4-BC97-F8B7FB8262D7}" type="datetime1">
              <a:rPr lang="ru-RU" smtClean="0"/>
              <a:t>16.06.2023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2CFAAD8-8BD1-4EF4-823C-979D57A21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ABF1298-7217-45C4-BC5E-2A2724E02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45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785962-293C-4902-A938-7B16817E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4D91D6E-3F5B-4441-A499-2F48C6D7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CA2D-C92E-4AF4-B5F5-76B0AECDEDDC}" type="datetime1">
              <a:rPr lang="ru-RU" smtClean="0"/>
              <a:t>16.06.2023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3BC42B6-B445-4414-9E09-4AFE507C2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6BF1C2B-FB5E-4040-92F9-9BB886405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153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741E646-F4D4-4E9C-86D2-A57348E3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9656-85BE-4EB9-BCE7-BB998179191A}" type="datetime1">
              <a:rPr lang="ru-RU" smtClean="0"/>
              <a:t>16.06.2023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04AE5D6-61BA-43E7-A0D3-53EC1BAD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6F0CCC5-EA2E-48B7-8513-DF3DE7EF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565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6F17AC-D191-4A8F-B089-CDFF52E0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B7A3D06-3E8E-4837-9AA5-61D14AA36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B64CF0B-A6B1-491D-810B-BF33AA543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6BE0507-C5ED-4AAD-B3A1-1012E6C8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3B60-CD9E-45C8-90F1-E1FEF6B4D87A}" type="datetime1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4DA886F-512C-4B3C-A682-FF01AAA5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66CBC16-6E91-4216-B0EA-17C4B58B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763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DD8F72-81F6-4271-8571-71BC10FA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093BAF4-CC58-4294-BB62-21A8D9E92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1678949-EAE0-41B5-9D08-8BC9AA704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E056361-8CE1-4939-BA8B-26FD5E73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B32E2-09A1-4277-8D2A-5A0E0BC933D0}" type="datetime1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5915EBF-21CC-40D4-891C-063121F8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F49CB14-01F1-401E-A0D0-F8A9F0F1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32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FF9481-1B56-407B-B696-FD7276EA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2857D98-D8BF-4DB1-9C66-90016D929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6C6B955-535A-4A51-9541-297AB599B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88D2C-A242-4CD5-8D1E-951B2F0C66B8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DACF4B-5148-4436-88AA-4CF4ABDC6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6E93DC1-6560-44D0-82C3-05148B5F0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AE0CD-1953-4D7E-8AAA-01C69E5747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83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D507C363-5356-493D-93C7-52540125521A}"/>
              </a:ext>
            </a:extLst>
          </p:cNvPr>
          <p:cNvSpPr/>
          <p:nvPr/>
        </p:nvSpPr>
        <p:spPr>
          <a:xfrm>
            <a:off x="923925" y="2933700"/>
            <a:ext cx="10344150" cy="109537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«ТЕРРИТОРИЯ ЗДОРОВЬЯ»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607B2C6-96DF-492D-A681-8A072AB9E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444" y="544121"/>
            <a:ext cx="1966912" cy="1969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A71CDAEE-ACE4-4A5A-B66F-4D402AEEC21C}"/>
              </a:ext>
            </a:extLst>
          </p:cNvPr>
          <p:cNvSpPr/>
          <p:nvPr/>
        </p:nvSpPr>
        <p:spPr>
          <a:xfrm>
            <a:off x="1990724" y="4124324"/>
            <a:ext cx="8963025" cy="14001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ПРОЕКТ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a_AssuanNr" panose="02040804020206050204" pitchFamily="18" charset="-52"/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ПЕРВИЧНОЙ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ПРОФСОЮЗНОЙ ОРГАНИЗАЦИИ РАБОТНИКОВ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АлтГТУ им.И.И. Ползунова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_AssuanNr" panose="02040804020206050204" pitchFamily="18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0A0E2952-7CAB-4C7B-99EB-3A770EB3F16C}"/>
              </a:ext>
            </a:extLst>
          </p:cNvPr>
          <p:cNvSpPr/>
          <p:nvPr/>
        </p:nvSpPr>
        <p:spPr>
          <a:xfrm>
            <a:off x="5334000" y="5962650"/>
            <a:ext cx="1924050" cy="579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_AssuanNr" panose="02040804020206050204" pitchFamily="18" charset="-52"/>
              </a:rPr>
              <a:t>Барнаул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_AssuanNr" panose="02040804020206050204" pitchFamily="18" charset="-52"/>
              </a:rPr>
              <a:t>2022 </a:t>
            </a:r>
            <a:endParaRPr lang="ru-RU" dirty="0">
              <a:solidFill>
                <a:schemeClr val="tx2">
                  <a:lumMod val="50000"/>
                </a:schemeClr>
              </a:solidFill>
              <a:latin typeface="a_AssuanNr" panose="02040804020206050204" pitchFamily="18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897BFF5-7EBD-4020-8500-5187A9D28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4014" y="429415"/>
            <a:ext cx="1966912" cy="2082124"/>
          </a:xfrm>
          <a:prstGeom prst="rect">
            <a:avLst/>
          </a:prstGeom>
        </p:spPr>
      </p:pic>
      <p:pic>
        <p:nvPicPr>
          <p:cNvPr id="8" name="Рисунок 7" descr="Эмблема с надписью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0100" y="102361"/>
            <a:ext cx="3275764" cy="245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009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C538B4-6A75-4827-9DBD-7557A79A5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876"/>
            <a:ext cx="12192000" cy="6876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8DFF691B-CDD0-485B-9EE8-E7D81FADD806}"/>
              </a:ext>
            </a:extLst>
          </p:cNvPr>
          <p:cNvSpPr/>
          <p:nvPr/>
        </p:nvSpPr>
        <p:spPr>
          <a:xfrm>
            <a:off x="139816" y="285226"/>
            <a:ext cx="11912367" cy="6098796"/>
          </a:xfrm>
          <a:prstGeom prst="roundRect">
            <a:avLst/>
          </a:prstGeom>
          <a:noFill/>
          <a:ln w="381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Наш проект </a:t>
            </a:r>
            <a:r>
              <a:rPr lang="ru-RU" sz="3200" dirty="0">
                <a:solidFill>
                  <a:srgbClr val="00B050"/>
                </a:solidFill>
                <a:latin typeface="a_AssuanNr" panose="02040804020206050204" pitchFamily="18" charset="-52"/>
              </a:rPr>
              <a:t>«ТЕРРИТОРИЯ ЗДОРОВЬЯ»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, 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уникальный и единственный в Сибирском Федеральном округе, разработанный инициативной группой членов первичной профсоюзной организации работников образования, 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выигравший в финале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всероссийского конкурса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«Траектория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успеха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.</a:t>
            </a:r>
          </a:p>
          <a:p>
            <a:pPr algn="ctr"/>
            <a:endParaRPr lang="ru-RU" sz="2800" dirty="0">
              <a:solidFill>
                <a:schemeClr val="accent1">
                  <a:lumMod val="50000"/>
                </a:schemeClr>
              </a:solidFill>
              <a:latin typeface="a_AssuanNr" panose="02040804020206050204" pitchFamily="18" charset="-52"/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Р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ешает задачу, обозначенную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в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п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осланиях Президента,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законах и постановлениях о целях государственной молодежной политики в сфере физической культуры 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_AssuanNr" panose="02040804020206050204" pitchFamily="18" charset="-52"/>
              </a:rPr>
              <a:t>спорта:</a:t>
            </a:r>
          </a:p>
          <a:p>
            <a:pPr algn="ctr"/>
            <a:r>
              <a:rPr lang="ru-RU" sz="2800" dirty="0" smtClean="0">
                <a:solidFill>
                  <a:srgbClr val="00B050"/>
                </a:solidFill>
                <a:latin typeface="a_AssuanNr" panose="02040804020206050204" pitchFamily="18" charset="-52"/>
              </a:rPr>
              <a:t>создание </a:t>
            </a:r>
            <a:r>
              <a:rPr lang="ru-RU" sz="2800" dirty="0">
                <a:solidFill>
                  <a:srgbClr val="00B050"/>
                </a:solidFill>
                <a:latin typeface="a_AssuanNr" panose="02040804020206050204" pitchFamily="18" charset="-52"/>
              </a:rPr>
              <a:t>условий, ориентирующих граждан на здоровый образ жизни, </a:t>
            </a:r>
            <a:r>
              <a:rPr lang="ru-RU" sz="2800" dirty="0" smtClean="0">
                <a:solidFill>
                  <a:srgbClr val="00B050"/>
                </a:solidFill>
                <a:latin typeface="a_AssuanNr" panose="02040804020206050204" pitchFamily="18" charset="-52"/>
              </a:rPr>
              <a:t>в </a:t>
            </a:r>
            <a:r>
              <a:rPr lang="ru-RU" sz="2800" dirty="0">
                <a:solidFill>
                  <a:srgbClr val="00B050"/>
                </a:solidFill>
                <a:latin typeface="a_AssuanNr" panose="02040804020206050204" pitchFamily="18" charset="-52"/>
              </a:rPr>
              <a:t>том числе на занятия физической культурой и </a:t>
            </a:r>
            <a:r>
              <a:rPr lang="ru-RU" sz="2800" dirty="0" smtClean="0">
                <a:solidFill>
                  <a:srgbClr val="00B050"/>
                </a:solidFill>
                <a:latin typeface="a_AssuanNr" panose="02040804020206050204" pitchFamily="18" charset="-52"/>
              </a:rPr>
              <a:t>спортом</a:t>
            </a:r>
            <a:endParaRPr lang="ru-RU" sz="2800" dirty="0">
              <a:solidFill>
                <a:srgbClr val="00B050"/>
              </a:solidFill>
              <a:latin typeface="a_AssuanNr" panose="0204080402020605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08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C538B4-6A75-4827-9DBD-7557A79A5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876"/>
            <a:ext cx="12192000" cy="6876875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AFC97ED-02CD-4952-B7D5-2164749BC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97" y="0"/>
            <a:ext cx="12160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739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C538B4-6A75-4827-9DBD-7557A79A5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876"/>
            <a:ext cx="12192000" cy="6876875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715030E-B72C-4186-AE58-4A63350F1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60" y="0"/>
            <a:ext cx="12166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6670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C538B4-6A75-4827-9DBD-7557A79A5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876"/>
            <a:ext cx="12192000" cy="6876875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691919A-BEE7-437E-BFF4-E438E01AF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11"/>
            <a:ext cx="12192000" cy="685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6272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C538B4-6A75-4827-9DBD-7557A79A5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876"/>
            <a:ext cx="12192000" cy="6876875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C76E98-1CAB-420A-A97E-4D2508A2B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80" y="0"/>
            <a:ext cx="12137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6403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C538B4-6A75-4827-9DBD-7557A79A5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876"/>
            <a:ext cx="12192000" cy="6876875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AFFCA19-EA1C-4CD9-BB15-58962A761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7" y="0"/>
            <a:ext cx="12158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5490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C538B4-6A75-4827-9DBD-7557A79A5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876"/>
            <a:ext cx="12192000" cy="6876875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2A5F2B4-E790-4BCE-8B4B-A184E6824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49"/>
            <a:ext cx="12192000" cy="68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7999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В 2023 году проект дополнен мероприятиями: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работает массажный кабинет </a:t>
            </a:r>
            <a:r>
              <a:rPr lang="ru-RU" dirty="0" smtClean="0"/>
              <a:t>для членов </a:t>
            </a:r>
            <a:r>
              <a:rPr lang="ru-RU" dirty="0" smtClean="0"/>
              <a:t>профсоюза, </a:t>
            </a:r>
            <a:r>
              <a:rPr lang="ru-RU" dirty="0" smtClean="0"/>
              <a:t>расположенный в новом корпусе, </a:t>
            </a:r>
            <a:endParaRPr lang="ru-RU" dirty="0" smtClean="0"/>
          </a:p>
          <a:p>
            <a:r>
              <a:rPr lang="ru-RU" dirty="0" smtClean="0"/>
              <a:t>проведен бесплатный </a:t>
            </a:r>
            <a:r>
              <a:rPr lang="ru-RU" dirty="0" err="1" smtClean="0"/>
              <a:t>скрининг-профосмотр</a:t>
            </a:r>
            <a:r>
              <a:rPr lang="ru-RU" dirty="0" smtClean="0"/>
              <a:t> </a:t>
            </a:r>
            <a:r>
              <a:rPr lang="ru-RU" dirty="0" smtClean="0"/>
              <a:t>в онкологическом центре "Надежда", </a:t>
            </a:r>
            <a:endParaRPr lang="ru-RU" dirty="0" smtClean="0"/>
          </a:p>
          <a:p>
            <a:r>
              <a:rPr lang="ru-RU" dirty="0" smtClean="0"/>
              <a:t>проводится </a:t>
            </a:r>
            <a:r>
              <a:rPr lang="ru-RU" dirty="0" smtClean="0"/>
              <a:t>производственная гимнастика, </a:t>
            </a:r>
            <a:endParaRPr lang="ru-RU" dirty="0" smtClean="0"/>
          </a:p>
          <a:p>
            <a:r>
              <a:rPr lang="ru-RU" dirty="0" smtClean="0"/>
              <a:t>Зимний </a:t>
            </a:r>
            <a:r>
              <a:rPr lang="ru-RU" dirty="0" smtClean="0"/>
              <a:t>и летний </a:t>
            </a:r>
            <a:r>
              <a:rPr lang="ru-RU" dirty="0" smtClean="0"/>
              <a:t>Дни </a:t>
            </a:r>
            <a:r>
              <a:rPr lang="ru-RU" dirty="0" smtClean="0"/>
              <a:t>Здоровья, </a:t>
            </a:r>
            <a:endParaRPr lang="ru-RU" dirty="0" smtClean="0"/>
          </a:p>
          <a:p>
            <a:r>
              <a:rPr lang="ru-RU" dirty="0" smtClean="0"/>
              <a:t>на условиях софинансирования с краевой организацией Профсоюза принята паритетная программа оздоровления: в 1 полугодии уже прошли санаторно-курортное лечение 4 человека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070C0"/>
      </a:dk1>
      <a:lt1>
        <a:sysClr val="window" lastClr="FFFFFF"/>
      </a:lt1>
      <a:dk2>
        <a:srgbClr val="00B0F0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149</Words>
  <Application>Microsoft Office PowerPoint</Application>
  <PresentationFormat>Произвольный</PresentationFormat>
  <Paragraphs>16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В 2023 году проект дополнен мероприятиями: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Хозяинов</dc:creator>
  <cp:lastModifiedBy>AKO Profsouz</cp:lastModifiedBy>
  <cp:revision>6</cp:revision>
  <dcterms:created xsi:type="dcterms:W3CDTF">2022-04-22T12:25:16Z</dcterms:created>
  <dcterms:modified xsi:type="dcterms:W3CDTF">2023-06-16T02:43:59Z</dcterms:modified>
</cp:coreProperties>
</file>