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8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3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5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7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7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0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16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6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3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6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7EA6-A326-496B-9E39-3F7AA9891FC2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CD076-AE09-4497-8509-52ED2EC3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7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9" y="6265628"/>
            <a:ext cx="524786" cy="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056555"/>
              </p:ext>
            </p:extLst>
          </p:nvPr>
        </p:nvGraphicFramePr>
        <p:xfrm>
          <a:off x="167865" y="0"/>
          <a:ext cx="1202413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865" y="0"/>
                        <a:ext cx="1202413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5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534131"/>
              </p:ext>
            </p:extLst>
          </p:nvPr>
        </p:nvGraphicFramePr>
        <p:xfrm>
          <a:off x="246491" y="137237"/>
          <a:ext cx="11774303" cy="662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491" y="137237"/>
                        <a:ext cx="11774303" cy="6625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10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14149"/>
              </p:ext>
            </p:extLst>
          </p:nvPr>
        </p:nvGraphicFramePr>
        <p:xfrm>
          <a:off x="92074" y="92074"/>
          <a:ext cx="1202413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4"/>
                        <a:ext cx="1202413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14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" y="225287"/>
            <a:ext cx="11674046" cy="65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936872"/>
              </p:ext>
            </p:extLst>
          </p:nvPr>
        </p:nvGraphicFramePr>
        <p:xfrm>
          <a:off x="92074" y="92074"/>
          <a:ext cx="1202413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4"/>
                        <a:ext cx="1202413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1208"/>
              </p:ext>
            </p:extLst>
          </p:nvPr>
        </p:nvGraphicFramePr>
        <p:xfrm>
          <a:off x="92074" y="92074"/>
          <a:ext cx="1202413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4"/>
                        <a:ext cx="1202413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3" y="6333214"/>
            <a:ext cx="524786" cy="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6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75253"/>
              </p:ext>
            </p:extLst>
          </p:nvPr>
        </p:nvGraphicFramePr>
        <p:xfrm>
          <a:off x="92074" y="92075"/>
          <a:ext cx="11847501" cy="6666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5"/>
                        <a:ext cx="11847501" cy="6666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9" y="6265628"/>
            <a:ext cx="524786" cy="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739119"/>
              </p:ext>
            </p:extLst>
          </p:nvPr>
        </p:nvGraphicFramePr>
        <p:xfrm>
          <a:off x="123880" y="68220"/>
          <a:ext cx="12068120" cy="67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3" imgW="14630400" imgH="8229600" progId="Acrobat.Document.11">
                  <p:embed/>
                </p:oleObj>
              </mc:Choice>
              <mc:Fallback>
                <p:oleObj name="Acrobat Document" r:id="rId3" imgW="14630400" imgH="82296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880" y="68220"/>
                        <a:ext cx="12068120" cy="679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438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</dc:creator>
  <cp:lastModifiedBy>test</cp:lastModifiedBy>
  <cp:revision>17</cp:revision>
  <dcterms:created xsi:type="dcterms:W3CDTF">2024-07-24T11:16:45Z</dcterms:created>
  <dcterms:modified xsi:type="dcterms:W3CDTF">2024-08-07T07:29:52Z</dcterms:modified>
</cp:coreProperties>
</file>