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21" r:id="rId3"/>
    <p:sldId id="257" r:id="rId4"/>
    <p:sldId id="286" r:id="rId5"/>
    <p:sldId id="304" r:id="rId6"/>
    <p:sldId id="305" r:id="rId7"/>
    <p:sldId id="285" r:id="rId8"/>
    <p:sldId id="340" r:id="rId9"/>
    <p:sldId id="335" r:id="rId10"/>
    <p:sldId id="323" r:id="rId11"/>
    <p:sldId id="324" r:id="rId12"/>
    <p:sldId id="325" r:id="rId13"/>
    <p:sldId id="326" r:id="rId14"/>
    <p:sldId id="327" r:id="rId15"/>
    <p:sldId id="342" r:id="rId16"/>
    <p:sldId id="328" r:id="rId17"/>
    <p:sldId id="331" r:id="rId18"/>
    <p:sldId id="330" r:id="rId19"/>
    <p:sldId id="334" r:id="rId20"/>
    <p:sldId id="336" r:id="rId21"/>
    <p:sldId id="337" r:id="rId22"/>
    <p:sldId id="338" r:id="rId23"/>
    <p:sldId id="341" r:id="rId24"/>
    <p:sldId id="307" r:id="rId25"/>
    <p:sldId id="308" r:id="rId26"/>
    <p:sldId id="309" r:id="rId27"/>
    <p:sldId id="310" r:id="rId28"/>
    <p:sldId id="316" r:id="rId29"/>
    <p:sldId id="315" r:id="rId30"/>
    <p:sldId id="283" r:id="rId31"/>
    <p:sldId id="318" r:id="rId32"/>
    <p:sldId id="299" r:id="rId33"/>
    <p:sldId id="301" r:id="rId34"/>
    <p:sldId id="303" r:id="rId35"/>
    <p:sldId id="274" r:id="rId36"/>
    <p:sldId id="273" r:id="rId37"/>
    <p:sldId id="275" r:id="rId38"/>
    <p:sldId id="276" r:id="rId39"/>
    <p:sldId id="277" r:id="rId40"/>
    <p:sldId id="278" r:id="rId41"/>
    <p:sldId id="27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42" autoAdjust="0"/>
    <p:restoredTop sz="86330" autoAdjust="0"/>
  </p:normalViewPr>
  <p:slideViewPr>
    <p:cSldViewPr>
      <p:cViewPr varScale="1">
        <p:scale>
          <a:sx n="64" d="100"/>
          <a:sy n="64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879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C2090-D29C-47C0-BD7E-03C63EC00F61}" type="doc">
      <dgm:prSet loTypeId="urn:microsoft.com/office/officeart/2005/8/layout/arrow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E40282-9F5C-4174-A8E7-E49CB4B2C609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Ограниченный набор мест приложения труда и незначительное их профессиональное разнообразие, что приводит к миграции значительной части населения, в первую очередь, молодежи в более крупные  города.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F212A8-545D-4E80-AE72-D2CC53F3C77C}" type="parTrans" cxnId="{13443F79-19FD-4F19-B598-C92F223EEB5D}">
      <dgm:prSet/>
      <dgm:spPr/>
      <dgm:t>
        <a:bodyPr/>
        <a:lstStyle/>
        <a:p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9FEF40D-ED37-41D4-9458-2EE08239A698}" type="sibTrans" cxnId="{13443F79-19FD-4F19-B598-C92F223EEB5D}">
      <dgm:prSet/>
      <dgm:spPr/>
      <dgm:t>
        <a:bodyPr/>
        <a:lstStyle/>
        <a:p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B4F0A9B-3D1A-4445-8BA1-70E82FE78FF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Недостаточный уровень развития социально-культурной сферы и низкий уровень развития инженерно-инфраструктурных объектов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903C020-1BB1-4158-938B-BAF28AFA36DF}" type="parTrans" cxnId="{CBCAD4C7-063D-42FF-846E-5D8FD2D7BAD4}">
      <dgm:prSet/>
      <dgm:spPr/>
      <dgm:t>
        <a:bodyPr/>
        <a:lstStyle/>
        <a:p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5C2E2C-2CAA-47E3-AB7C-4BDD7CD49E61}" type="sibTrans" cxnId="{CBCAD4C7-063D-42FF-846E-5D8FD2D7BAD4}">
      <dgm:prSet/>
      <dgm:spPr/>
      <dgm:t>
        <a:bodyPr/>
        <a:lstStyle/>
        <a:p>
          <a:endParaRPr lang="ru-RU" sz="14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07C3F9-98D6-4DD4-9A0F-7A4500E8B891}" type="pres">
      <dgm:prSet presAssocID="{F7FC2090-D29C-47C0-BD7E-03C63EC00F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39D26-D506-44C5-96FB-4CD1CF143029}" type="pres">
      <dgm:prSet presAssocID="{96E40282-9F5C-4174-A8E7-E49CB4B2C60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224EE-662F-41B7-8C98-8D1D22487088}" type="pres">
      <dgm:prSet presAssocID="{7B4F0A9B-3D1A-4445-8BA1-70E82FE78FF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CAD4C7-063D-42FF-846E-5D8FD2D7BAD4}" srcId="{F7FC2090-D29C-47C0-BD7E-03C63EC00F61}" destId="{7B4F0A9B-3D1A-4445-8BA1-70E82FE78FF6}" srcOrd="1" destOrd="0" parTransId="{E903C020-1BB1-4158-938B-BAF28AFA36DF}" sibTransId="{F35C2E2C-2CAA-47E3-AB7C-4BDD7CD49E61}"/>
    <dgm:cxn modelId="{13443F79-19FD-4F19-B598-C92F223EEB5D}" srcId="{F7FC2090-D29C-47C0-BD7E-03C63EC00F61}" destId="{96E40282-9F5C-4174-A8E7-E49CB4B2C609}" srcOrd="0" destOrd="0" parTransId="{48F212A8-545D-4E80-AE72-D2CC53F3C77C}" sibTransId="{F9FEF40D-ED37-41D4-9458-2EE08239A698}"/>
    <dgm:cxn modelId="{CAFE3CD7-78C9-4AA0-83A5-1EC963F381BC}" type="presOf" srcId="{7B4F0A9B-3D1A-4445-8BA1-70E82FE78FF6}" destId="{62E224EE-662F-41B7-8C98-8D1D22487088}" srcOrd="0" destOrd="0" presId="urn:microsoft.com/office/officeart/2005/8/layout/arrow5"/>
    <dgm:cxn modelId="{E943C61C-7735-4755-9C75-8A54769BB456}" type="presOf" srcId="{F7FC2090-D29C-47C0-BD7E-03C63EC00F61}" destId="{EC07C3F9-98D6-4DD4-9A0F-7A4500E8B891}" srcOrd="0" destOrd="0" presId="urn:microsoft.com/office/officeart/2005/8/layout/arrow5"/>
    <dgm:cxn modelId="{D50CD206-D5AA-42E7-8745-90C720CE477A}" type="presOf" srcId="{96E40282-9F5C-4174-A8E7-E49CB4B2C609}" destId="{E6539D26-D506-44C5-96FB-4CD1CF143029}" srcOrd="0" destOrd="0" presId="urn:microsoft.com/office/officeart/2005/8/layout/arrow5"/>
    <dgm:cxn modelId="{9D05E63D-97D2-4179-9BC4-5D8CD4EBB8B9}" type="presParOf" srcId="{EC07C3F9-98D6-4DD4-9A0F-7A4500E8B891}" destId="{E6539D26-D506-44C5-96FB-4CD1CF143029}" srcOrd="0" destOrd="0" presId="urn:microsoft.com/office/officeart/2005/8/layout/arrow5"/>
    <dgm:cxn modelId="{1EBAF928-D4BF-4775-A7A1-C3E79778A1C8}" type="presParOf" srcId="{EC07C3F9-98D6-4DD4-9A0F-7A4500E8B891}" destId="{62E224EE-662F-41B7-8C98-8D1D22487088}" srcOrd="1" destOrd="0" presId="urn:microsoft.com/office/officeart/2005/8/layout/arrow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F0EF7C-EC95-473C-B3C4-F7331CCE3EB2}" type="doc">
      <dgm:prSet loTypeId="urn:microsoft.com/office/officeart/2005/8/layout/gear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3B3CD99-CF95-4662-98D2-8DB364DEA2E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Общественное участие 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3EFCDB9-27C9-488B-B2AA-065EF55C110D}" type="parTrans" cxnId="{248C17D6-5A7E-4381-BA02-E827A4508B7D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459B01-30CA-4AAD-9820-D1DEADD46874}" type="sibTrans" cxnId="{248C17D6-5A7E-4381-BA02-E827A4508B7D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B93964-A468-4C6A-9BD6-C55A699059D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Общественное наблюдение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3595AF-183A-4491-8B28-CCDEBC687FB4}" type="parTrans" cxnId="{2D6A35F5-FD19-4372-A53E-2B0E8CB573C0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B741B63-B9C9-49F2-847B-91841B829611}" type="sibTrans" cxnId="{2D6A35F5-FD19-4372-A53E-2B0E8CB573C0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28D0B3-7F55-4D53-8569-A1529EF8800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Общественная экспертиза 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EEC2447-15A3-4A87-8143-4DCB908EC91C}" type="parTrans" cxnId="{89DED776-866A-4EF9-B723-6262A0407A94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9A7DB24-7B56-4C74-ADCA-AE8C27FAE0B6}" type="sibTrans" cxnId="{89DED776-866A-4EF9-B723-6262A0407A94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CED3DB-3F83-4400-AD5B-477D9A4EAD5F}" type="pres">
      <dgm:prSet presAssocID="{D2F0EF7C-EC95-473C-B3C4-F7331CCE3EB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60420-A141-47C4-AF4F-E459D628E642}" type="pres">
      <dgm:prSet presAssocID="{C3B3CD99-CF95-4662-98D2-8DB364DEA2E4}" presName="gear1" presStyleLbl="node1" presStyleIdx="0" presStyleCnt="3" custLinFactNeighborX="5406" custLinFactNeighborY="17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27C57-4790-4832-98B1-FF5E97586883}" type="pres">
      <dgm:prSet presAssocID="{C3B3CD99-CF95-4662-98D2-8DB364DEA2E4}" presName="gear1srcNode" presStyleLbl="node1" presStyleIdx="0" presStyleCnt="3"/>
      <dgm:spPr/>
      <dgm:t>
        <a:bodyPr/>
        <a:lstStyle/>
        <a:p>
          <a:endParaRPr lang="ru-RU"/>
        </a:p>
      </dgm:t>
    </dgm:pt>
    <dgm:pt modelId="{70D8357C-9317-4A5C-B4EE-DDD47F21E39F}" type="pres">
      <dgm:prSet presAssocID="{C3B3CD99-CF95-4662-98D2-8DB364DEA2E4}" presName="gear1dstNode" presStyleLbl="node1" presStyleIdx="0" presStyleCnt="3"/>
      <dgm:spPr/>
      <dgm:t>
        <a:bodyPr/>
        <a:lstStyle/>
        <a:p>
          <a:endParaRPr lang="ru-RU"/>
        </a:p>
      </dgm:t>
    </dgm:pt>
    <dgm:pt modelId="{F71FEB8A-1254-4907-80AC-DAEDF14F14BF}" type="pres">
      <dgm:prSet presAssocID="{FCB93964-A468-4C6A-9BD6-C55A699059D0}" presName="gear2" presStyleLbl="node1" presStyleIdx="1" presStyleCnt="3" custScaleX="114323" custScaleY="111622" custLinFactNeighborX="0" custLinFactNeighborY="35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D846F-88C9-4DA8-BCFA-6EC7A4F1AC23}" type="pres">
      <dgm:prSet presAssocID="{FCB93964-A468-4C6A-9BD6-C55A699059D0}" presName="gear2srcNode" presStyleLbl="node1" presStyleIdx="1" presStyleCnt="3"/>
      <dgm:spPr/>
      <dgm:t>
        <a:bodyPr/>
        <a:lstStyle/>
        <a:p>
          <a:endParaRPr lang="ru-RU"/>
        </a:p>
      </dgm:t>
    </dgm:pt>
    <dgm:pt modelId="{516EE068-5553-453E-94B2-78781F614D8E}" type="pres">
      <dgm:prSet presAssocID="{FCB93964-A468-4C6A-9BD6-C55A699059D0}" presName="gear2dstNode" presStyleLbl="node1" presStyleIdx="1" presStyleCnt="3"/>
      <dgm:spPr/>
      <dgm:t>
        <a:bodyPr/>
        <a:lstStyle/>
        <a:p>
          <a:endParaRPr lang="ru-RU"/>
        </a:p>
      </dgm:t>
    </dgm:pt>
    <dgm:pt modelId="{6988594C-4444-4F0C-9649-E77C22FB390F}" type="pres">
      <dgm:prSet presAssocID="{E328D0B3-7F55-4D53-8569-A1529EF88001}" presName="gear3" presStyleLbl="node1" presStyleIdx="2" presStyleCnt="3" custScaleX="107082"/>
      <dgm:spPr/>
      <dgm:t>
        <a:bodyPr/>
        <a:lstStyle/>
        <a:p>
          <a:endParaRPr lang="ru-RU"/>
        </a:p>
      </dgm:t>
    </dgm:pt>
    <dgm:pt modelId="{4B826AA8-BFD6-46B9-941D-9658DE0B9DAC}" type="pres">
      <dgm:prSet presAssocID="{E328D0B3-7F55-4D53-8569-A1529EF880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10055-6B34-4F5B-A9B8-E7B1F5DCEFDC}" type="pres">
      <dgm:prSet presAssocID="{E328D0B3-7F55-4D53-8569-A1529EF88001}" presName="gear3srcNode" presStyleLbl="node1" presStyleIdx="2" presStyleCnt="3"/>
      <dgm:spPr/>
      <dgm:t>
        <a:bodyPr/>
        <a:lstStyle/>
        <a:p>
          <a:endParaRPr lang="ru-RU"/>
        </a:p>
      </dgm:t>
    </dgm:pt>
    <dgm:pt modelId="{17BF07B1-CCA5-4E35-A7E6-58497A38A3CE}" type="pres">
      <dgm:prSet presAssocID="{E328D0B3-7F55-4D53-8569-A1529EF88001}" presName="gear3dstNode" presStyleLbl="node1" presStyleIdx="2" presStyleCnt="3"/>
      <dgm:spPr/>
      <dgm:t>
        <a:bodyPr/>
        <a:lstStyle/>
        <a:p>
          <a:endParaRPr lang="ru-RU"/>
        </a:p>
      </dgm:t>
    </dgm:pt>
    <dgm:pt modelId="{F7F648D2-84A5-4D59-A4A6-0B103D5A0C26}" type="pres">
      <dgm:prSet presAssocID="{1D459B01-30CA-4AAD-9820-D1DEADD4687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52A44022-F9B4-46DB-9233-BBDD811E9312}" type="pres">
      <dgm:prSet presAssocID="{7B741B63-B9C9-49F2-847B-91841B829611}" presName="connector2" presStyleLbl="sibTrans2D1" presStyleIdx="1" presStyleCnt="3" custScaleX="117464"/>
      <dgm:spPr/>
      <dgm:t>
        <a:bodyPr/>
        <a:lstStyle/>
        <a:p>
          <a:endParaRPr lang="ru-RU"/>
        </a:p>
      </dgm:t>
    </dgm:pt>
    <dgm:pt modelId="{458FC616-BD6C-4FE7-8940-CF8AE72416B0}" type="pres">
      <dgm:prSet presAssocID="{A9A7DB24-7B56-4C74-ADCA-AE8C27FAE0B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D6A35F5-FD19-4372-A53E-2B0E8CB573C0}" srcId="{D2F0EF7C-EC95-473C-B3C4-F7331CCE3EB2}" destId="{FCB93964-A468-4C6A-9BD6-C55A699059D0}" srcOrd="1" destOrd="0" parTransId="{193595AF-183A-4491-8B28-CCDEBC687FB4}" sibTransId="{7B741B63-B9C9-49F2-847B-91841B829611}"/>
    <dgm:cxn modelId="{5044BAE6-D26F-4FEE-A434-FAF2A31DCFE9}" type="presOf" srcId="{D2F0EF7C-EC95-473C-B3C4-F7331CCE3EB2}" destId="{0CCED3DB-3F83-4400-AD5B-477D9A4EAD5F}" srcOrd="0" destOrd="0" presId="urn:microsoft.com/office/officeart/2005/8/layout/gear1"/>
    <dgm:cxn modelId="{66A56747-D00D-4F9C-AF4F-F9F7AA5F0E92}" type="presOf" srcId="{FCB93964-A468-4C6A-9BD6-C55A699059D0}" destId="{F71FEB8A-1254-4907-80AC-DAEDF14F14BF}" srcOrd="0" destOrd="0" presId="urn:microsoft.com/office/officeart/2005/8/layout/gear1"/>
    <dgm:cxn modelId="{89DED776-866A-4EF9-B723-6262A0407A94}" srcId="{D2F0EF7C-EC95-473C-B3C4-F7331CCE3EB2}" destId="{E328D0B3-7F55-4D53-8569-A1529EF88001}" srcOrd="2" destOrd="0" parTransId="{2EEC2447-15A3-4A87-8143-4DCB908EC91C}" sibTransId="{A9A7DB24-7B56-4C74-ADCA-AE8C27FAE0B6}"/>
    <dgm:cxn modelId="{69ECF245-65E4-47CD-8FAA-F0BBAA8AC4E9}" type="presOf" srcId="{FCB93964-A468-4C6A-9BD6-C55A699059D0}" destId="{516EE068-5553-453E-94B2-78781F614D8E}" srcOrd="2" destOrd="0" presId="urn:microsoft.com/office/officeart/2005/8/layout/gear1"/>
    <dgm:cxn modelId="{00CA1821-9987-4325-A280-155F08B7601B}" type="presOf" srcId="{FCB93964-A468-4C6A-9BD6-C55A699059D0}" destId="{097D846F-88C9-4DA8-BCFA-6EC7A4F1AC23}" srcOrd="1" destOrd="0" presId="urn:microsoft.com/office/officeart/2005/8/layout/gear1"/>
    <dgm:cxn modelId="{248C17D6-5A7E-4381-BA02-E827A4508B7D}" srcId="{D2F0EF7C-EC95-473C-B3C4-F7331CCE3EB2}" destId="{C3B3CD99-CF95-4662-98D2-8DB364DEA2E4}" srcOrd="0" destOrd="0" parTransId="{03EFCDB9-27C9-488B-B2AA-065EF55C110D}" sibTransId="{1D459B01-30CA-4AAD-9820-D1DEADD46874}"/>
    <dgm:cxn modelId="{B4E1FFAB-1DC5-4BF9-A8A2-459F37692D4B}" type="presOf" srcId="{7B741B63-B9C9-49F2-847B-91841B829611}" destId="{52A44022-F9B4-46DB-9233-BBDD811E9312}" srcOrd="0" destOrd="0" presId="urn:microsoft.com/office/officeart/2005/8/layout/gear1"/>
    <dgm:cxn modelId="{FDFA7D3D-DDCB-4B9F-A787-CBA2496F89F7}" type="presOf" srcId="{1D459B01-30CA-4AAD-9820-D1DEADD46874}" destId="{F7F648D2-84A5-4D59-A4A6-0B103D5A0C26}" srcOrd="0" destOrd="0" presId="urn:microsoft.com/office/officeart/2005/8/layout/gear1"/>
    <dgm:cxn modelId="{18A92F3E-020E-4E93-AFC7-6A6977C1F54A}" type="presOf" srcId="{C3B3CD99-CF95-4662-98D2-8DB364DEA2E4}" destId="{65E27C57-4790-4832-98B1-FF5E97586883}" srcOrd="1" destOrd="0" presId="urn:microsoft.com/office/officeart/2005/8/layout/gear1"/>
    <dgm:cxn modelId="{A041F642-F867-4C7C-9CCB-2915678DAA3A}" type="presOf" srcId="{E328D0B3-7F55-4D53-8569-A1529EF88001}" destId="{4B826AA8-BFD6-46B9-941D-9658DE0B9DAC}" srcOrd="1" destOrd="0" presId="urn:microsoft.com/office/officeart/2005/8/layout/gear1"/>
    <dgm:cxn modelId="{455A8146-67CC-4DB9-8617-ED008B3EB447}" type="presOf" srcId="{E328D0B3-7F55-4D53-8569-A1529EF88001}" destId="{6988594C-4444-4F0C-9649-E77C22FB390F}" srcOrd="0" destOrd="0" presId="urn:microsoft.com/office/officeart/2005/8/layout/gear1"/>
    <dgm:cxn modelId="{F5F9120D-AD0D-4A7B-A6B7-228425752A40}" type="presOf" srcId="{A9A7DB24-7B56-4C74-ADCA-AE8C27FAE0B6}" destId="{458FC616-BD6C-4FE7-8940-CF8AE72416B0}" srcOrd="0" destOrd="0" presId="urn:microsoft.com/office/officeart/2005/8/layout/gear1"/>
    <dgm:cxn modelId="{0FAA4BCA-9376-4B8B-B5E6-6735F92A60DC}" type="presOf" srcId="{E328D0B3-7F55-4D53-8569-A1529EF88001}" destId="{17BF07B1-CCA5-4E35-A7E6-58497A38A3CE}" srcOrd="3" destOrd="0" presId="urn:microsoft.com/office/officeart/2005/8/layout/gear1"/>
    <dgm:cxn modelId="{04472151-7366-4D18-A4E6-7D1BB38FA717}" type="presOf" srcId="{C3B3CD99-CF95-4662-98D2-8DB364DEA2E4}" destId="{70D8357C-9317-4A5C-B4EE-DDD47F21E39F}" srcOrd="2" destOrd="0" presId="urn:microsoft.com/office/officeart/2005/8/layout/gear1"/>
    <dgm:cxn modelId="{197DDA29-1A23-49A3-B493-C25E9F1AEB4F}" type="presOf" srcId="{E328D0B3-7F55-4D53-8569-A1529EF88001}" destId="{50C10055-6B34-4F5B-A9B8-E7B1F5DCEFDC}" srcOrd="2" destOrd="0" presId="urn:microsoft.com/office/officeart/2005/8/layout/gear1"/>
    <dgm:cxn modelId="{9F4DA1EF-1F6C-453E-955E-901328337B6E}" type="presOf" srcId="{C3B3CD99-CF95-4662-98D2-8DB364DEA2E4}" destId="{58660420-A141-47C4-AF4F-E459D628E642}" srcOrd="0" destOrd="0" presId="urn:microsoft.com/office/officeart/2005/8/layout/gear1"/>
    <dgm:cxn modelId="{E1AD9BFE-DADE-41C1-AB26-6F8773B7A511}" type="presParOf" srcId="{0CCED3DB-3F83-4400-AD5B-477D9A4EAD5F}" destId="{58660420-A141-47C4-AF4F-E459D628E642}" srcOrd="0" destOrd="0" presId="urn:microsoft.com/office/officeart/2005/8/layout/gear1"/>
    <dgm:cxn modelId="{8C8F2633-6F28-4A68-AFE7-817B714149F3}" type="presParOf" srcId="{0CCED3DB-3F83-4400-AD5B-477D9A4EAD5F}" destId="{65E27C57-4790-4832-98B1-FF5E97586883}" srcOrd="1" destOrd="0" presId="urn:microsoft.com/office/officeart/2005/8/layout/gear1"/>
    <dgm:cxn modelId="{2DC5FE89-9949-4877-86DF-86FE22F0BEAE}" type="presParOf" srcId="{0CCED3DB-3F83-4400-AD5B-477D9A4EAD5F}" destId="{70D8357C-9317-4A5C-B4EE-DDD47F21E39F}" srcOrd="2" destOrd="0" presId="urn:microsoft.com/office/officeart/2005/8/layout/gear1"/>
    <dgm:cxn modelId="{3E637549-8B9A-4754-BCFC-992A51322778}" type="presParOf" srcId="{0CCED3DB-3F83-4400-AD5B-477D9A4EAD5F}" destId="{F71FEB8A-1254-4907-80AC-DAEDF14F14BF}" srcOrd="3" destOrd="0" presId="urn:microsoft.com/office/officeart/2005/8/layout/gear1"/>
    <dgm:cxn modelId="{F332A253-D6D1-42F4-8767-BF8C6FAB11C2}" type="presParOf" srcId="{0CCED3DB-3F83-4400-AD5B-477D9A4EAD5F}" destId="{097D846F-88C9-4DA8-BCFA-6EC7A4F1AC23}" srcOrd="4" destOrd="0" presId="urn:microsoft.com/office/officeart/2005/8/layout/gear1"/>
    <dgm:cxn modelId="{705C07F3-B203-4E41-BB65-0C5447700245}" type="presParOf" srcId="{0CCED3DB-3F83-4400-AD5B-477D9A4EAD5F}" destId="{516EE068-5553-453E-94B2-78781F614D8E}" srcOrd="5" destOrd="0" presId="urn:microsoft.com/office/officeart/2005/8/layout/gear1"/>
    <dgm:cxn modelId="{2CD86F73-4E19-45C4-AF14-2E7E06B22F67}" type="presParOf" srcId="{0CCED3DB-3F83-4400-AD5B-477D9A4EAD5F}" destId="{6988594C-4444-4F0C-9649-E77C22FB390F}" srcOrd="6" destOrd="0" presId="urn:microsoft.com/office/officeart/2005/8/layout/gear1"/>
    <dgm:cxn modelId="{393208F7-E00C-4B4D-847A-DEE78026BBC5}" type="presParOf" srcId="{0CCED3DB-3F83-4400-AD5B-477D9A4EAD5F}" destId="{4B826AA8-BFD6-46B9-941D-9658DE0B9DAC}" srcOrd="7" destOrd="0" presId="urn:microsoft.com/office/officeart/2005/8/layout/gear1"/>
    <dgm:cxn modelId="{9E72E9D7-71B4-48E9-9ECD-6443D5DDCBF4}" type="presParOf" srcId="{0CCED3DB-3F83-4400-AD5B-477D9A4EAD5F}" destId="{50C10055-6B34-4F5B-A9B8-E7B1F5DCEFDC}" srcOrd="8" destOrd="0" presId="urn:microsoft.com/office/officeart/2005/8/layout/gear1"/>
    <dgm:cxn modelId="{519C9A36-91BC-4777-8964-1F0FB6FE8538}" type="presParOf" srcId="{0CCED3DB-3F83-4400-AD5B-477D9A4EAD5F}" destId="{17BF07B1-CCA5-4E35-A7E6-58497A38A3CE}" srcOrd="9" destOrd="0" presId="urn:microsoft.com/office/officeart/2005/8/layout/gear1"/>
    <dgm:cxn modelId="{D71438E0-BF25-4850-8AD1-E89544D08A58}" type="presParOf" srcId="{0CCED3DB-3F83-4400-AD5B-477D9A4EAD5F}" destId="{F7F648D2-84A5-4D59-A4A6-0B103D5A0C26}" srcOrd="10" destOrd="0" presId="urn:microsoft.com/office/officeart/2005/8/layout/gear1"/>
    <dgm:cxn modelId="{CBB86E64-9661-467D-A4B8-7DC7F80D14DA}" type="presParOf" srcId="{0CCED3DB-3F83-4400-AD5B-477D9A4EAD5F}" destId="{52A44022-F9B4-46DB-9233-BBDD811E9312}" srcOrd="11" destOrd="0" presId="urn:microsoft.com/office/officeart/2005/8/layout/gear1"/>
    <dgm:cxn modelId="{0C230739-D296-4541-B56F-870BB10AA979}" type="presParOf" srcId="{0CCED3DB-3F83-4400-AD5B-477D9A4EAD5F}" destId="{458FC616-BD6C-4FE7-8940-CF8AE72416B0}" srcOrd="12" destOrd="0" presId="urn:microsoft.com/office/officeart/2005/8/layout/gear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AB43AB-CF1A-4518-B374-8EAFCB5D919C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EE185D-45B0-4B7C-96F9-A8C33DF8B13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Параметры реализации Национальной образовательной инициативы  «Наша новая школа»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CA075F6-AE79-46B9-9F0A-7CD2B9D2F88C}" type="parTrans" cxnId="{D9406794-87D4-4996-B0A1-76879C3FB9D2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32F64E-9161-4621-89C4-F8E8F6DDB2DA}" type="sibTrans" cxnId="{D9406794-87D4-4996-B0A1-76879C3FB9D2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8F01258-5DE3-4A4B-BFE1-373EAE0F0C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Доля ОУ, в которых созданы органы ГОУ (от общего числа общеобразовательных учреждений)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A8A0A3E-9ABD-4EA8-971A-E1176A7B06BA}" type="parTrans" cxnId="{AADA8484-5C2E-4AED-8F58-273BD08DE93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1CA08D-2487-4CE5-843E-7F38991E0E1F}" type="sibTrans" cxnId="{AADA8484-5C2E-4AED-8F58-273BD08DE93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1DDF3BE-30AC-4130-9A08-F486C668421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Доля ОУ, которые представили общественности публичный доклад и/или отчёт 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самообследовании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(от общего числа общеобразовательных учреждений), размещенный в сети Интернет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7E535C8-786B-442A-BC73-6EA19C69D27D}" type="parTrans" cxnId="{A4F14FF5-11F4-4400-B0FB-50BDCC24446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C276EC-25C1-48D5-85DB-7E9F73A55D48}" type="sibTrans" cxnId="{A4F14FF5-11F4-4400-B0FB-50BDCC24446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07C4BA-51CE-43E0-A561-67D72AFEB3E2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Значимые эффекты и результаты внедрения ГОУ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47D4BB8-7217-4183-8100-7EFEB64C6CF9}" type="parTrans" cxnId="{4AD0D45E-EF9E-4CC0-AD94-8D33A0E5294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FE906A-9672-44BE-96E2-0CA30AA563F0}" type="sibTrans" cxnId="{4AD0D45E-EF9E-4CC0-AD94-8D33A0E5294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20CC87-02D2-4AD1-95EC-D3E11ACB854F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Осознание родителями своего права влиять на процесс образования детей  и управление школой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88E94A4-F19E-4A0B-AFDC-12A7C4656085}" type="parTrans" cxnId="{80FC6FF6-0739-4733-A61F-792B6E55834C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BEABCD-3AB2-4A7F-95AE-000B38A65A36}" type="sibTrans" cxnId="{80FC6FF6-0739-4733-A61F-792B6E55834C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DE5135-214C-4504-B4EE-98939CFF6AA5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Рост престижа общественного участия в образовании, формирование общественности как носителя социального заказа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0213709-B2DD-48A9-A210-68602A247643}" type="parTrans" cxnId="{5122EB31-7025-4D42-BEAA-5F0E260DDC1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0E2D4EB-9CA4-458A-921F-6357ACE06556}" type="sibTrans" cxnId="{5122EB31-7025-4D42-BEAA-5F0E260DDC1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3FDE376-F7D1-401D-A9D2-872A2D83282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Доля ОУ, в которых органы ГОУ принимают участие в разработке и утверждении основных образовательных программ, программ развития ОУ, планов финансово-хозяйственной деятельности (от общего числа общеобразовательных учреждений)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B4CF330-CEBA-44CD-913E-3283C11E64ED}" type="parTrans" cxnId="{F52B33C6-B609-49A6-BC2D-1D596166B6B9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089F20-F1FE-4946-BC12-20602DA4D9ED}" type="sibTrans" cxnId="{F52B33C6-B609-49A6-BC2D-1D596166B6B9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B1C7C9-ECDD-49A7-9C9E-2659E6394833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Рост открытости образования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16B5CBC-7D71-4993-97DC-706516322850}" type="parTrans" cxnId="{AF73E68E-76F9-4985-806F-0C065FC13296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1295B0-9694-444F-ABDD-C716EF8559AE}" type="sibTrans" cxnId="{AF73E68E-76F9-4985-806F-0C065FC13296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DD9932-F37E-4D38-95F2-7014F273D843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ответственности  педагогов, руководителей за результаты деятельности системы образования, как следствие, повышение качества и обоснованности принимаемых управленческих решений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5645952-5057-4FF0-8603-79E9DD51E7D6}" type="parTrans" cxnId="{4EB4AA18-161F-4EB6-88E0-19B7B1E855D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64C7C61-D737-4CBC-A072-1B63F93A0CCF}" type="sibTrans" cxnId="{4EB4AA18-161F-4EB6-88E0-19B7B1E855D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FF3CB7-2E5B-4BDC-90ED-311C2ADE4C3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Поддержка общественностью интересов развития системы образования, как единых со своими интересами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8CC3CDF-CD34-45F4-A82A-6C60D8931521}" type="parTrans" cxnId="{752462DE-6DB8-47F4-9632-CE6A00AAB3F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90D3B61-C03C-4273-9C71-8D0E60F41526}" type="sibTrans" cxnId="{752462DE-6DB8-47F4-9632-CE6A00AAB3F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1CE8E3-B2F6-4D6B-B2C1-ABC2C03EB8F4}" type="pres">
      <dgm:prSet presAssocID="{8CAB43AB-CF1A-4518-B374-8EAFCB5D91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FA39E0-BFC9-4847-B553-4A7F1A8B33CD}" type="pres">
      <dgm:prSet presAssocID="{23EE185D-45B0-4B7C-96F9-A8C33DF8B135}" presName="composite" presStyleCnt="0"/>
      <dgm:spPr/>
    </dgm:pt>
    <dgm:pt modelId="{BF957BE6-25FC-4240-9CAC-F3A2DFD48FEC}" type="pres">
      <dgm:prSet presAssocID="{23EE185D-45B0-4B7C-96F9-A8C33DF8B13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256DF-D2D5-4138-BDCF-0254538495D3}" type="pres">
      <dgm:prSet presAssocID="{23EE185D-45B0-4B7C-96F9-A8C33DF8B13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C3697-B1C2-4F0B-9FBB-3C250964D3FB}" type="pres">
      <dgm:prSet presAssocID="{0432F64E-9161-4621-89C4-F8E8F6DDB2DA}" presName="sp" presStyleCnt="0"/>
      <dgm:spPr/>
    </dgm:pt>
    <dgm:pt modelId="{D640E4A7-F49C-40C6-9C5D-F11F158EEB24}" type="pres">
      <dgm:prSet presAssocID="{6E07C4BA-51CE-43E0-A561-67D72AFEB3E2}" presName="composite" presStyleCnt="0"/>
      <dgm:spPr/>
    </dgm:pt>
    <dgm:pt modelId="{F6C50665-E3E1-400F-B2FC-9991A93E51CE}" type="pres">
      <dgm:prSet presAssocID="{6E07C4BA-51CE-43E0-A561-67D72AFEB3E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8A9D2-7270-44BA-8BC3-98F1D7540079}" type="pres">
      <dgm:prSet presAssocID="{6E07C4BA-51CE-43E0-A561-67D72AFEB3E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0294F-B7B6-4719-8285-2EFDF3C077DD}" type="presOf" srcId="{8CAB43AB-CF1A-4518-B374-8EAFCB5D919C}" destId="{F31CE8E3-B2F6-4D6B-B2C1-ABC2C03EB8F4}" srcOrd="0" destOrd="0" presId="urn:microsoft.com/office/officeart/2005/8/layout/chevron2"/>
    <dgm:cxn modelId="{5122EB31-7025-4D42-BEAA-5F0E260DDC1E}" srcId="{6E07C4BA-51CE-43E0-A561-67D72AFEB3E2}" destId="{41DE5135-214C-4504-B4EE-98939CFF6AA5}" srcOrd="1" destOrd="0" parTransId="{C0213709-B2DD-48A9-A210-68602A247643}" sibTransId="{C0E2D4EB-9CA4-458A-921F-6357ACE06556}"/>
    <dgm:cxn modelId="{A4F14FF5-11F4-4400-B0FB-50BDCC24446A}" srcId="{23EE185D-45B0-4B7C-96F9-A8C33DF8B135}" destId="{21DDF3BE-30AC-4130-9A08-F486C668421D}" srcOrd="1" destOrd="0" parTransId="{57E535C8-786B-442A-BC73-6EA19C69D27D}" sibTransId="{B9C276EC-25C1-48D5-85DB-7E9F73A55D48}"/>
    <dgm:cxn modelId="{4AD0D45E-EF9E-4CC0-AD94-8D33A0E5294E}" srcId="{8CAB43AB-CF1A-4518-B374-8EAFCB5D919C}" destId="{6E07C4BA-51CE-43E0-A561-67D72AFEB3E2}" srcOrd="1" destOrd="0" parTransId="{747D4BB8-7217-4183-8100-7EFEB64C6CF9}" sibTransId="{57FE906A-9672-44BE-96E2-0CA30AA563F0}"/>
    <dgm:cxn modelId="{3754F7E6-27A4-49A7-A821-2FE3653E506B}" type="presOf" srcId="{DAB1C7C9-ECDD-49A7-9C9E-2659E6394833}" destId="{6A08A9D2-7270-44BA-8BC3-98F1D7540079}" srcOrd="0" destOrd="2" presId="urn:microsoft.com/office/officeart/2005/8/layout/chevron2"/>
    <dgm:cxn modelId="{F520E947-5EC2-4C32-892C-A82D421B40E1}" type="presOf" srcId="{6E07C4BA-51CE-43E0-A561-67D72AFEB3E2}" destId="{F6C50665-E3E1-400F-B2FC-9991A93E51CE}" srcOrd="0" destOrd="0" presId="urn:microsoft.com/office/officeart/2005/8/layout/chevron2"/>
    <dgm:cxn modelId="{DB8A3C95-2169-4775-A064-D44D9F90D153}" type="presOf" srcId="{B3FDE376-F7D1-401D-A9D2-872A2D83282D}" destId="{065256DF-D2D5-4138-BDCF-0254538495D3}" srcOrd="0" destOrd="2" presId="urn:microsoft.com/office/officeart/2005/8/layout/chevron2"/>
    <dgm:cxn modelId="{AF73E68E-76F9-4985-806F-0C065FC13296}" srcId="{6E07C4BA-51CE-43E0-A561-67D72AFEB3E2}" destId="{DAB1C7C9-ECDD-49A7-9C9E-2659E6394833}" srcOrd="2" destOrd="0" parTransId="{F16B5CBC-7D71-4993-97DC-706516322850}" sibTransId="{5C1295B0-9694-444F-ABDD-C716EF8559AE}"/>
    <dgm:cxn modelId="{AADA8484-5C2E-4AED-8F58-273BD08DE937}" srcId="{23EE185D-45B0-4B7C-96F9-A8C33DF8B135}" destId="{D8F01258-5DE3-4A4B-BFE1-373EAE0F0C8B}" srcOrd="0" destOrd="0" parTransId="{1A8A0A3E-9ABD-4EA8-971A-E1176A7B06BA}" sibTransId="{EC1CA08D-2487-4CE5-843E-7F38991E0E1F}"/>
    <dgm:cxn modelId="{4EB4AA18-161F-4EB6-88E0-19B7B1E855DA}" srcId="{6E07C4BA-51CE-43E0-A561-67D72AFEB3E2}" destId="{53DD9932-F37E-4D38-95F2-7014F273D843}" srcOrd="3" destOrd="0" parTransId="{55645952-5057-4FF0-8603-79E9DD51E7D6}" sibTransId="{064C7C61-D737-4CBC-A072-1B63F93A0CCF}"/>
    <dgm:cxn modelId="{D9406794-87D4-4996-B0A1-76879C3FB9D2}" srcId="{8CAB43AB-CF1A-4518-B374-8EAFCB5D919C}" destId="{23EE185D-45B0-4B7C-96F9-A8C33DF8B135}" srcOrd="0" destOrd="0" parTransId="{1CA075F6-AE79-46B9-9F0A-7CD2B9D2F88C}" sibTransId="{0432F64E-9161-4621-89C4-F8E8F6DDB2DA}"/>
    <dgm:cxn modelId="{1DDA40CB-B923-4CEF-ABD5-D97F236C2061}" type="presOf" srcId="{21DDF3BE-30AC-4130-9A08-F486C668421D}" destId="{065256DF-D2D5-4138-BDCF-0254538495D3}" srcOrd="0" destOrd="1" presId="urn:microsoft.com/office/officeart/2005/8/layout/chevron2"/>
    <dgm:cxn modelId="{188EB029-2FCE-4274-88AE-B8D0BBBB26FB}" type="presOf" srcId="{41DE5135-214C-4504-B4EE-98939CFF6AA5}" destId="{6A08A9D2-7270-44BA-8BC3-98F1D7540079}" srcOrd="0" destOrd="1" presId="urn:microsoft.com/office/officeart/2005/8/layout/chevron2"/>
    <dgm:cxn modelId="{751EA7D0-0A3B-45D0-AA47-4067C2DA1791}" type="presOf" srcId="{53DD9932-F37E-4D38-95F2-7014F273D843}" destId="{6A08A9D2-7270-44BA-8BC3-98F1D7540079}" srcOrd="0" destOrd="3" presId="urn:microsoft.com/office/officeart/2005/8/layout/chevron2"/>
    <dgm:cxn modelId="{80FC6FF6-0739-4733-A61F-792B6E55834C}" srcId="{6E07C4BA-51CE-43E0-A561-67D72AFEB3E2}" destId="{F620CC87-02D2-4AD1-95EC-D3E11ACB854F}" srcOrd="0" destOrd="0" parTransId="{C88E94A4-F19E-4A0B-AFDC-12A7C4656085}" sibTransId="{C1BEABCD-3AB2-4A7F-95AE-000B38A65A36}"/>
    <dgm:cxn modelId="{48BE0B91-B187-4FCC-98A7-AE453E8E053A}" type="presOf" srcId="{F620CC87-02D2-4AD1-95EC-D3E11ACB854F}" destId="{6A08A9D2-7270-44BA-8BC3-98F1D7540079}" srcOrd="0" destOrd="0" presId="urn:microsoft.com/office/officeart/2005/8/layout/chevron2"/>
    <dgm:cxn modelId="{F52B33C6-B609-49A6-BC2D-1D596166B6B9}" srcId="{23EE185D-45B0-4B7C-96F9-A8C33DF8B135}" destId="{B3FDE376-F7D1-401D-A9D2-872A2D83282D}" srcOrd="2" destOrd="0" parTransId="{CB4CF330-CEBA-44CD-913E-3283C11E64ED}" sibTransId="{BB089F20-F1FE-4946-BC12-20602DA4D9ED}"/>
    <dgm:cxn modelId="{7228A65C-CCA9-4990-81B7-5A208AA00599}" type="presOf" srcId="{23EE185D-45B0-4B7C-96F9-A8C33DF8B135}" destId="{BF957BE6-25FC-4240-9CAC-F3A2DFD48FEC}" srcOrd="0" destOrd="0" presId="urn:microsoft.com/office/officeart/2005/8/layout/chevron2"/>
    <dgm:cxn modelId="{752462DE-6DB8-47F4-9632-CE6A00AAB3F7}" srcId="{6E07C4BA-51CE-43E0-A561-67D72AFEB3E2}" destId="{6BFF3CB7-2E5B-4BDC-90ED-311C2ADE4C30}" srcOrd="4" destOrd="0" parTransId="{A8CC3CDF-CD34-45F4-A82A-6C60D8931521}" sibTransId="{990D3B61-C03C-4273-9C71-8D0E60F41526}"/>
    <dgm:cxn modelId="{C85E7901-2AD7-4A75-BBDC-CD71C4C146FB}" type="presOf" srcId="{D8F01258-5DE3-4A4B-BFE1-373EAE0F0C8B}" destId="{065256DF-D2D5-4138-BDCF-0254538495D3}" srcOrd="0" destOrd="0" presId="urn:microsoft.com/office/officeart/2005/8/layout/chevron2"/>
    <dgm:cxn modelId="{545F4BD3-6910-46E3-8F21-7462141ECA5A}" type="presOf" srcId="{6BFF3CB7-2E5B-4BDC-90ED-311C2ADE4C30}" destId="{6A08A9D2-7270-44BA-8BC3-98F1D7540079}" srcOrd="0" destOrd="4" presId="urn:microsoft.com/office/officeart/2005/8/layout/chevron2"/>
    <dgm:cxn modelId="{4017EB1C-1E7A-4E64-A13B-2007D05296FD}" type="presParOf" srcId="{F31CE8E3-B2F6-4D6B-B2C1-ABC2C03EB8F4}" destId="{B5FA39E0-BFC9-4847-B553-4A7F1A8B33CD}" srcOrd="0" destOrd="0" presId="urn:microsoft.com/office/officeart/2005/8/layout/chevron2"/>
    <dgm:cxn modelId="{1AD6968B-AC23-4E3F-9B8B-A703BBE0BA0B}" type="presParOf" srcId="{B5FA39E0-BFC9-4847-B553-4A7F1A8B33CD}" destId="{BF957BE6-25FC-4240-9CAC-F3A2DFD48FEC}" srcOrd="0" destOrd="0" presId="urn:microsoft.com/office/officeart/2005/8/layout/chevron2"/>
    <dgm:cxn modelId="{0195157F-C213-41F3-82F0-AF8411640498}" type="presParOf" srcId="{B5FA39E0-BFC9-4847-B553-4A7F1A8B33CD}" destId="{065256DF-D2D5-4138-BDCF-0254538495D3}" srcOrd="1" destOrd="0" presId="urn:microsoft.com/office/officeart/2005/8/layout/chevron2"/>
    <dgm:cxn modelId="{91FC0A36-355E-4132-B34F-7AD21F808AA5}" type="presParOf" srcId="{F31CE8E3-B2F6-4D6B-B2C1-ABC2C03EB8F4}" destId="{FC8C3697-B1C2-4F0B-9FBB-3C250964D3FB}" srcOrd="1" destOrd="0" presId="urn:microsoft.com/office/officeart/2005/8/layout/chevron2"/>
    <dgm:cxn modelId="{4BD93060-A5AE-404C-9B80-96D059064D56}" type="presParOf" srcId="{F31CE8E3-B2F6-4D6B-B2C1-ABC2C03EB8F4}" destId="{D640E4A7-F49C-40C6-9C5D-F11F158EEB24}" srcOrd="2" destOrd="0" presId="urn:microsoft.com/office/officeart/2005/8/layout/chevron2"/>
    <dgm:cxn modelId="{7C2BB1B8-421E-4E88-A721-496B8CD5C60C}" type="presParOf" srcId="{D640E4A7-F49C-40C6-9C5D-F11F158EEB24}" destId="{F6C50665-E3E1-400F-B2FC-9991A93E51CE}" srcOrd="0" destOrd="0" presId="urn:microsoft.com/office/officeart/2005/8/layout/chevron2"/>
    <dgm:cxn modelId="{BD457360-86FE-414A-AF4B-0C2C164C0378}" type="presParOf" srcId="{D640E4A7-F49C-40C6-9C5D-F11F158EEB24}" destId="{6A08A9D2-7270-44BA-8BC3-98F1D7540079}" srcOrd="1" destOrd="0" presId="urn:microsoft.com/office/officeart/2005/8/layout/chevron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9E9334-33B9-4DF8-B372-C2C35B8A4EE2}" type="doc">
      <dgm:prSet loTypeId="urn:microsoft.com/office/officeart/2005/8/layout/arrow5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1431C9-42E0-4504-9E16-84911E65898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Необходимость организации общества на достижение целей государственной политики в области образования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67E97F-C003-41C7-862E-2438DDF6F77E}" type="parTrans" cxnId="{2488EF5F-A780-4FFA-A94C-EA3041C7D60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74B1F3-5E8C-436E-B078-6521997062A9}" type="sibTrans" cxnId="{2488EF5F-A780-4FFA-A94C-EA3041C7D60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85A643-DF9A-49CE-A855-8E4F53B44E3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взаимопонимания и взаимодействия внутри не объединенных общими целями  формально однородными общностями: родители, методические объединения  и др. группы профессиональной и непрофессиональной образовательной общественности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9F41D5-58E8-4074-B1CC-BA37C913CED9}" type="parTrans" cxnId="{374CD159-CEAD-4D63-82E6-B2C43F14C92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1775F-9215-406B-9B02-E729DAC5D0DE}" type="sibTrans" cxnId="{374CD159-CEAD-4D63-82E6-B2C43F14C92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040A87-5DC9-4DA6-99F4-D94288449744}" type="pres">
      <dgm:prSet presAssocID="{979E9334-33B9-4DF8-B372-C2C35B8A4E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F0C245-4F41-4628-89D0-BB5C13CC3446}" type="pres">
      <dgm:prSet presAssocID="{221431C9-42E0-4504-9E16-84911E65898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CC460-40BD-4961-905E-1ECD643DD0B5}" type="pres">
      <dgm:prSet presAssocID="{6685A643-DF9A-49CE-A855-8E4F53B44E3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2DB83-E157-40C0-855D-28A4793F4F25}" type="presOf" srcId="{6685A643-DF9A-49CE-A855-8E4F53B44E30}" destId="{EE1CC460-40BD-4961-905E-1ECD643DD0B5}" srcOrd="0" destOrd="0" presId="urn:microsoft.com/office/officeart/2005/8/layout/arrow5"/>
    <dgm:cxn modelId="{D73B978E-6187-4DC0-85C4-11B740795EE5}" type="presOf" srcId="{979E9334-33B9-4DF8-B372-C2C35B8A4EE2}" destId="{8C040A87-5DC9-4DA6-99F4-D94288449744}" srcOrd="0" destOrd="0" presId="urn:microsoft.com/office/officeart/2005/8/layout/arrow5"/>
    <dgm:cxn modelId="{374CD159-CEAD-4D63-82E6-B2C43F14C929}" srcId="{979E9334-33B9-4DF8-B372-C2C35B8A4EE2}" destId="{6685A643-DF9A-49CE-A855-8E4F53B44E30}" srcOrd="1" destOrd="0" parTransId="{1B9F41D5-58E8-4074-B1CC-BA37C913CED9}" sibTransId="{8631775F-9215-406B-9B02-E729DAC5D0DE}"/>
    <dgm:cxn modelId="{2488EF5F-A780-4FFA-A94C-EA3041C7D600}" srcId="{979E9334-33B9-4DF8-B372-C2C35B8A4EE2}" destId="{221431C9-42E0-4504-9E16-84911E658980}" srcOrd="0" destOrd="0" parTransId="{2967E97F-C003-41C7-862E-2438DDF6F77E}" sibTransId="{A074B1F3-5E8C-436E-B078-6521997062A9}"/>
    <dgm:cxn modelId="{28542E72-D063-4EE0-9D12-169512585DC3}" type="presOf" srcId="{221431C9-42E0-4504-9E16-84911E658980}" destId="{09F0C245-4F41-4628-89D0-BB5C13CC3446}" srcOrd="0" destOrd="0" presId="urn:microsoft.com/office/officeart/2005/8/layout/arrow5"/>
    <dgm:cxn modelId="{A09FCD36-0BFC-423E-BF73-5E2489BF5795}" type="presParOf" srcId="{8C040A87-5DC9-4DA6-99F4-D94288449744}" destId="{09F0C245-4F41-4628-89D0-BB5C13CC3446}" srcOrd="0" destOrd="0" presId="urn:microsoft.com/office/officeart/2005/8/layout/arrow5"/>
    <dgm:cxn modelId="{BD3BFF27-73B7-4626-8DE3-70C8882CB048}" type="presParOf" srcId="{8C040A87-5DC9-4DA6-99F4-D94288449744}" destId="{EE1CC460-40BD-4961-905E-1ECD643DD0B5}" srcOrd="1" destOrd="0" presId="urn:microsoft.com/office/officeart/2005/8/layout/arrow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7EE47F-D967-4CB4-A319-B6BC18987FEA}" type="doc">
      <dgm:prSet loTypeId="urn:microsoft.com/office/officeart/2005/8/layout/pyramid2" loCatId="pyramid" qsTypeId="urn:microsoft.com/office/officeart/2005/8/quickstyle/3d3" qsCatId="3D" csTypeId="urn:microsoft.com/office/officeart/2005/8/colors/accent3_2" csCatId="accent3" phldr="1"/>
      <dgm:spPr/>
    </dgm:pt>
    <dgm:pt modelId="{34098938-3B76-41A4-AB4A-3978F1238CC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Решение конкретных проблем ОО, педагогов, обучающихся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CFBF077-89FD-43A2-8004-0F5AE360EC8C}" type="parTrans" cxnId="{635BCAE2-1A74-48E1-957B-AEC11077991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0101F4-4C17-47E5-AD60-6557380D8B01}" type="sibTrans" cxnId="{635BCAE2-1A74-48E1-957B-AEC11077991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C50B50F-62B8-4120-A0A5-DD13554CD33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Привлечение дополнительных финансовых средств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B431DDC-8569-465B-AE1F-9CE0CE7B34D1}" type="parTrans" cxnId="{541062DD-4E3D-46B6-A011-83AC871F9DD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074FA9F-2BF0-43E7-89B4-23FF43FE67A0}" type="sibTrans" cxnId="{541062DD-4E3D-46B6-A011-83AC871F9DD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42FE5-327B-4492-9079-F24969F65FE8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Улучшение имиджа системы образования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D630D69-3CC0-4F78-A0A3-FF2FAC867CB5}" type="parTrans" cxnId="{920E7C4D-DAC6-4B61-9116-30164E4261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A4428B-3B0B-43EE-BB36-61A805DA6559}" type="sibTrans" cxnId="{920E7C4D-DAC6-4B61-9116-30164E42615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194E56-FC34-427B-9CAD-A7ECC796ACA7}" type="pres">
      <dgm:prSet presAssocID="{E97EE47F-D967-4CB4-A319-B6BC18987FEA}" presName="compositeShape" presStyleCnt="0">
        <dgm:presLayoutVars>
          <dgm:dir/>
          <dgm:resizeHandles/>
        </dgm:presLayoutVars>
      </dgm:prSet>
      <dgm:spPr/>
    </dgm:pt>
    <dgm:pt modelId="{4273F7D2-32F2-4475-9010-126673A5AD50}" type="pres">
      <dgm:prSet presAssocID="{E97EE47F-D967-4CB4-A319-B6BC18987FEA}" presName="pyramid" presStyleLbl="node1" presStyleIdx="0" presStyleCnt="1"/>
      <dgm:spPr/>
    </dgm:pt>
    <dgm:pt modelId="{37C75BF3-37C4-49D5-8207-EBDD736832B3}" type="pres">
      <dgm:prSet presAssocID="{E97EE47F-D967-4CB4-A319-B6BC18987FEA}" presName="theList" presStyleCnt="0"/>
      <dgm:spPr/>
    </dgm:pt>
    <dgm:pt modelId="{4586C529-9E11-4D68-BB0A-3F6E9B66CC77}" type="pres">
      <dgm:prSet presAssocID="{34098938-3B76-41A4-AB4A-3978F1238CCE}" presName="aNode" presStyleLbl="fgAcc1" presStyleIdx="0" presStyleCnt="3" custLinFactX="100000" custLinFactY="860780" custLinFactNeighborX="132528" custLinFactNeighborY="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9DBCF-C0E8-4459-AA35-0583F757CE6C}" type="pres">
      <dgm:prSet presAssocID="{34098938-3B76-41A4-AB4A-3978F1238CCE}" presName="aSpace" presStyleCnt="0"/>
      <dgm:spPr/>
    </dgm:pt>
    <dgm:pt modelId="{376F2E72-2B53-48B3-900D-0C431533A155}" type="pres">
      <dgm:prSet presAssocID="{5C50B50F-62B8-4120-A0A5-DD13554CD33E}" presName="aNode" presStyleLbl="fgAcc1" presStyleIdx="1" presStyleCnt="3" custLinFactY="-57591" custLinFactNeighborX="12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DA52B-4B5C-4D4C-9C85-FC68D82F31A5}" type="pres">
      <dgm:prSet presAssocID="{5C50B50F-62B8-4120-A0A5-DD13554CD33E}" presName="aSpace" presStyleCnt="0"/>
      <dgm:spPr/>
    </dgm:pt>
    <dgm:pt modelId="{77C1F046-BC44-40B7-8D66-A58EE35A5F0C}" type="pres">
      <dgm:prSet presAssocID="{06542FE5-327B-4492-9079-F24969F65FE8}" presName="aNode" presStyleLbl="fgAcc1" presStyleIdx="2" presStyleCnt="3" custLinFactY="-46225" custLinFactNeighborX="12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29537-E79C-4C42-9D58-96813A9D3D95}" type="pres">
      <dgm:prSet presAssocID="{06542FE5-327B-4492-9079-F24969F65FE8}" presName="aSpace" presStyleCnt="0"/>
      <dgm:spPr/>
    </dgm:pt>
  </dgm:ptLst>
  <dgm:cxnLst>
    <dgm:cxn modelId="{635BCAE2-1A74-48E1-957B-AEC110779915}" srcId="{E97EE47F-D967-4CB4-A319-B6BC18987FEA}" destId="{34098938-3B76-41A4-AB4A-3978F1238CCE}" srcOrd="0" destOrd="0" parTransId="{1CFBF077-89FD-43A2-8004-0F5AE360EC8C}" sibTransId="{0C0101F4-4C17-47E5-AD60-6557380D8B01}"/>
    <dgm:cxn modelId="{2D147F73-1035-48D9-AB56-79B1D1709E47}" type="presOf" srcId="{34098938-3B76-41A4-AB4A-3978F1238CCE}" destId="{4586C529-9E11-4D68-BB0A-3F6E9B66CC77}" srcOrd="0" destOrd="0" presId="urn:microsoft.com/office/officeart/2005/8/layout/pyramid2"/>
    <dgm:cxn modelId="{541062DD-4E3D-46B6-A011-83AC871F9DD0}" srcId="{E97EE47F-D967-4CB4-A319-B6BC18987FEA}" destId="{5C50B50F-62B8-4120-A0A5-DD13554CD33E}" srcOrd="1" destOrd="0" parTransId="{DB431DDC-8569-465B-AE1F-9CE0CE7B34D1}" sibTransId="{C074FA9F-2BF0-43E7-89B4-23FF43FE67A0}"/>
    <dgm:cxn modelId="{56397E3D-4ABC-457C-A725-E6FB3956B973}" type="presOf" srcId="{E97EE47F-D967-4CB4-A319-B6BC18987FEA}" destId="{3A194E56-FC34-427B-9CAD-A7ECC796ACA7}" srcOrd="0" destOrd="0" presId="urn:microsoft.com/office/officeart/2005/8/layout/pyramid2"/>
    <dgm:cxn modelId="{6C714F8B-33DB-40B0-AB0E-E8A3C1BB6C6C}" type="presOf" srcId="{5C50B50F-62B8-4120-A0A5-DD13554CD33E}" destId="{376F2E72-2B53-48B3-900D-0C431533A155}" srcOrd="0" destOrd="0" presId="urn:microsoft.com/office/officeart/2005/8/layout/pyramid2"/>
    <dgm:cxn modelId="{1D348B86-6ECA-4EF6-9757-B66764D881B0}" type="presOf" srcId="{06542FE5-327B-4492-9079-F24969F65FE8}" destId="{77C1F046-BC44-40B7-8D66-A58EE35A5F0C}" srcOrd="0" destOrd="0" presId="urn:microsoft.com/office/officeart/2005/8/layout/pyramid2"/>
    <dgm:cxn modelId="{920E7C4D-DAC6-4B61-9116-30164E42615D}" srcId="{E97EE47F-D967-4CB4-A319-B6BC18987FEA}" destId="{06542FE5-327B-4492-9079-F24969F65FE8}" srcOrd="2" destOrd="0" parTransId="{ED630D69-3CC0-4F78-A0A3-FF2FAC867CB5}" sibTransId="{74A4428B-3B0B-43EE-BB36-61A805DA6559}"/>
    <dgm:cxn modelId="{0536E360-EE48-411B-A6BF-293771E8CBA9}" type="presParOf" srcId="{3A194E56-FC34-427B-9CAD-A7ECC796ACA7}" destId="{4273F7D2-32F2-4475-9010-126673A5AD50}" srcOrd="0" destOrd="0" presId="urn:microsoft.com/office/officeart/2005/8/layout/pyramid2"/>
    <dgm:cxn modelId="{E3CEC9A0-DC72-47C0-8BB7-CAAE6294B5D3}" type="presParOf" srcId="{3A194E56-FC34-427B-9CAD-A7ECC796ACA7}" destId="{37C75BF3-37C4-49D5-8207-EBDD736832B3}" srcOrd="1" destOrd="0" presId="urn:microsoft.com/office/officeart/2005/8/layout/pyramid2"/>
    <dgm:cxn modelId="{628D64DE-5ED6-4563-8B01-930B74E4DC73}" type="presParOf" srcId="{37C75BF3-37C4-49D5-8207-EBDD736832B3}" destId="{4586C529-9E11-4D68-BB0A-3F6E9B66CC77}" srcOrd="0" destOrd="0" presId="urn:microsoft.com/office/officeart/2005/8/layout/pyramid2"/>
    <dgm:cxn modelId="{D7C49924-6676-4EFC-BEE4-5FDDB065E457}" type="presParOf" srcId="{37C75BF3-37C4-49D5-8207-EBDD736832B3}" destId="{10A9DBCF-C0E8-4459-AA35-0583F757CE6C}" srcOrd="1" destOrd="0" presId="urn:microsoft.com/office/officeart/2005/8/layout/pyramid2"/>
    <dgm:cxn modelId="{DC9C52E6-BEC0-4D3F-984F-E4616EF670EB}" type="presParOf" srcId="{37C75BF3-37C4-49D5-8207-EBDD736832B3}" destId="{376F2E72-2B53-48B3-900D-0C431533A155}" srcOrd="2" destOrd="0" presId="urn:microsoft.com/office/officeart/2005/8/layout/pyramid2"/>
    <dgm:cxn modelId="{4BB036EF-7877-4AAB-AC29-61A4A9DAF007}" type="presParOf" srcId="{37C75BF3-37C4-49D5-8207-EBDD736832B3}" destId="{941DA52B-4B5C-4D4C-9C85-FC68D82F31A5}" srcOrd="3" destOrd="0" presId="urn:microsoft.com/office/officeart/2005/8/layout/pyramid2"/>
    <dgm:cxn modelId="{F6B28B83-A55F-4FC7-B92F-3065E9D8DD7C}" type="presParOf" srcId="{37C75BF3-37C4-49D5-8207-EBDD736832B3}" destId="{77C1F046-BC44-40B7-8D66-A58EE35A5F0C}" srcOrd="4" destOrd="0" presId="urn:microsoft.com/office/officeart/2005/8/layout/pyramid2"/>
    <dgm:cxn modelId="{CB74BCE1-1EE9-404F-B147-5455BC8B59EF}" type="presParOf" srcId="{37C75BF3-37C4-49D5-8207-EBDD736832B3}" destId="{C5829537-E79C-4C42-9D58-96813A9D3D95}" srcOrd="5" destOrd="0" presId="urn:microsoft.com/office/officeart/2005/8/layout/pyramid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F0EF7C-EC95-473C-B3C4-F7331CCE3EB2}" type="doc">
      <dgm:prSet loTypeId="urn:microsoft.com/office/officeart/2005/8/layout/gear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3B3CD99-CF95-4662-98D2-8DB364DEA2E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Общественное участие 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3EFCDB9-27C9-488B-B2AA-065EF55C110D}" type="parTrans" cxnId="{248C17D6-5A7E-4381-BA02-E827A4508B7D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D459B01-30CA-4AAD-9820-D1DEADD46874}" type="sibTrans" cxnId="{248C17D6-5A7E-4381-BA02-E827A4508B7D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B93964-A468-4C6A-9BD6-C55A699059D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Общественное наблюдение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3595AF-183A-4491-8B28-CCDEBC687FB4}" type="parTrans" cxnId="{2D6A35F5-FD19-4372-A53E-2B0E8CB573C0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B741B63-B9C9-49F2-847B-91841B829611}" type="sibTrans" cxnId="{2D6A35F5-FD19-4372-A53E-2B0E8CB573C0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28D0B3-7F55-4D53-8569-A1529EF8800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Общественная экспертиза 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EEC2447-15A3-4A87-8143-4DCB908EC91C}" type="parTrans" cxnId="{89DED776-866A-4EF9-B723-6262A0407A94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9A7DB24-7B56-4C74-ADCA-AE8C27FAE0B6}" type="sibTrans" cxnId="{89DED776-866A-4EF9-B723-6262A0407A94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CCED3DB-3F83-4400-AD5B-477D9A4EAD5F}" type="pres">
      <dgm:prSet presAssocID="{D2F0EF7C-EC95-473C-B3C4-F7331CCE3EB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60420-A141-47C4-AF4F-E459D628E642}" type="pres">
      <dgm:prSet presAssocID="{C3B3CD99-CF95-4662-98D2-8DB364DEA2E4}" presName="gear1" presStyleLbl="node1" presStyleIdx="0" presStyleCnt="3" custLinFactNeighborX="5406" custLinFactNeighborY="17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27C57-4790-4832-98B1-FF5E97586883}" type="pres">
      <dgm:prSet presAssocID="{C3B3CD99-CF95-4662-98D2-8DB364DEA2E4}" presName="gear1srcNode" presStyleLbl="node1" presStyleIdx="0" presStyleCnt="3"/>
      <dgm:spPr/>
      <dgm:t>
        <a:bodyPr/>
        <a:lstStyle/>
        <a:p>
          <a:endParaRPr lang="ru-RU"/>
        </a:p>
      </dgm:t>
    </dgm:pt>
    <dgm:pt modelId="{70D8357C-9317-4A5C-B4EE-DDD47F21E39F}" type="pres">
      <dgm:prSet presAssocID="{C3B3CD99-CF95-4662-98D2-8DB364DEA2E4}" presName="gear1dstNode" presStyleLbl="node1" presStyleIdx="0" presStyleCnt="3"/>
      <dgm:spPr/>
      <dgm:t>
        <a:bodyPr/>
        <a:lstStyle/>
        <a:p>
          <a:endParaRPr lang="ru-RU"/>
        </a:p>
      </dgm:t>
    </dgm:pt>
    <dgm:pt modelId="{F71FEB8A-1254-4907-80AC-DAEDF14F14BF}" type="pres">
      <dgm:prSet presAssocID="{FCB93964-A468-4C6A-9BD6-C55A699059D0}" presName="gear2" presStyleLbl="node1" presStyleIdx="1" presStyleCnt="3" custScaleX="114323" custScaleY="111622" custLinFactNeighborX="0" custLinFactNeighborY="35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D846F-88C9-4DA8-BCFA-6EC7A4F1AC23}" type="pres">
      <dgm:prSet presAssocID="{FCB93964-A468-4C6A-9BD6-C55A699059D0}" presName="gear2srcNode" presStyleLbl="node1" presStyleIdx="1" presStyleCnt="3"/>
      <dgm:spPr/>
      <dgm:t>
        <a:bodyPr/>
        <a:lstStyle/>
        <a:p>
          <a:endParaRPr lang="ru-RU"/>
        </a:p>
      </dgm:t>
    </dgm:pt>
    <dgm:pt modelId="{516EE068-5553-453E-94B2-78781F614D8E}" type="pres">
      <dgm:prSet presAssocID="{FCB93964-A468-4C6A-9BD6-C55A699059D0}" presName="gear2dstNode" presStyleLbl="node1" presStyleIdx="1" presStyleCnt="3"/>
      <dgm:spPr/>
      <dgm:t>
        <a:bodyPr/>
        <a:lstStyle/>
        <a:p>
          <a:endParaRPr lang="ru-RU"/>
        </a:p>
      </dgm:t>
    </dgm:pt>
    <dgm:pt modelId="{6988594C-4444-4F0C-9649-E77C22FB390F}" type="pres">
      <dgm:prSet presAssocID="{E328D0B3-7F55-4D53-8569-A1529EF88001}" presName="gear3" presStyleLbl="node1" presStyleIdx="2" presStyleCnt="3" custScaleX="107082"/>
      <dgm:spPr/>
      <dgm:t>
        <a:bodyPr/>
        <a:lstStyle/>
        <a:p>
          <a:endParaRPr lang="ru-RU"/>
        </a:p>
      </dgm:t>
    </dgm:pt>
    <dgm:pt modelId="{4B826AA8-BFD6-46B9-941D-9658DE0B9DAC}" type="pres">
      <dgm:prSet presAssocID="{E328D0B3-7F55-4D53-8569-A1529EF880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10055-6B34-4F5B-A9B8-E7B1F5DCEFDC}" type="pres">
      <dgm:prSet presAssocID="{E328D0B3-7F55-4D53-8569-A1529EF88001}" presName="gear3srcNode" presStyleLbl="node1" presStyleIdx="2" presStyleCnt="3"/>
      <dgm:spPr/>
      <dgm:t>
        <a:bodyPr/>
        <a:lstStyle/>
        <a:p>
          <a:endParaRPr lang="ru-RU"/>
        </a:p>
      </dgm:t>
    </dgm:pt>
    <dgm:pt modelId="{17BF07B1-CCA5-4E35-A7E6-58497A38A3CE}" type="pres">
      <dgm:prSet presAssocID="{E328D0B3-7F55-4D53-8569-A1529EF88001}" presName="gear3dstNode" presStyleLbl="node1" presStyleIdx="2" presStyleCnt="3"/>
      <dgm:spPr/>
      <dgm:t>
        <a:bodyPr/>
        <a:lstStyle/>
        <a:p>
          <a:endParaRPr lang="ru-RU"/>
        </a:p>
      </dgm:t>
    </dgm:pt>
    <dgm:pt modelId="{F7F648D2-84A5-4D59-A4A6-0B103D5A0C26}" type="pres">
      <dgm:prSet presAssocID="{1D459B01-30CA-4AAD-9820-D1DEADD4687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52A44022-F9B4-46DB-9233-BBDD811E9312}" type="pres">
      <dgm:prSet presAssocID="{7B741B63-B9C9-49F2-847B-91841B829611}" presName="connector2" presStyleLbl="sibTrans2D1" presStyleIdx="1" presStyleCnt="3" custScaleX="117464"/>
      <dgm:spPr/>
      <dgm:t>
        <a:bodyPr/>
        <a:lstStyle/>
        <a:p>
          <a:endParaRPr lang="ru-RU"/>
        </a:p>
      </dgm:t>
    </dgm:pt>
    <dgm:pt modelId="{458FC616-BD6C-4FE7-8940-CF8AE72416B0}" type="pres">
      <dgm:prSet presAssocID="{A9A7DB24-7B56-4C74-ADCA-AE8C27FAE0B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D6A35F5-FD19-4372-A53E-2B0E8CB573C0}" srcId="{D2F0EF7C-EC95-473C-B3C4-F7331CCE3EB2}" destId="{FCB93964-A468-4C6A-9BD6-C55A699059D0}" srcOrd="1" destOrd="0" parTransId="{193595AF-183A-4491-8B28-CCDEBC687FB4}" sibTransId="{7B741B63-B9C9-49F2-847B-91841B829611}"/>
    <dgm:cxn modelId="{9D46820D-9116-4A17-81A7-FA56B622425F}" type="presOf" srcId="{FCB93964-A468-4C6A-9BD6-C55A699059D0}" destId="{516EE068-5553-453E-94B2-78781F614D8E}" srcOrd="2" destOrd="0" presId="urn:microsoft.com/office/officeart/2005/8/layout/gear1"/>
    <dgm:cxn modelId="{AC732258-D6C8-4623-9A6F-0F825771FEFD}" type="presOf" srcId="{E328D0B3-7F55-4D53-8569-A1529EF88001}" destId="{6988594C-4444-4F0C-9649-E77C22FB390F}" srcOrd="0" destOrd="0" presId="urn:microsoft.com/office/officeart/2005/8/layout/gear1"/>
    <dgm:cxn modelId="{369A1CBC-F9BA-4BBE-AE17-63895AC55C9D}" type="presOf" srcId="{A9A7DB24-7B56-4C74-ADCA-AE8C27FAE0B6}" destId="{458FC616-BD6C-4FE7-8940-CF8AE72416B0}" srcOrd="0" destOrd="0" presId="urn:microsoft.com/office/officeart/2005/8/layout/gear1"/>
    <dgm:cxn modelId="{AA221CCF-704C-40A2-83FB-C592308F6C4A}" type="presOf" srcId="{1D459B01-30CA-4AAD-9820-D1DEADD46874}" destId="{F7F648D2-84A5-4D59-A4A6-0B103D5A0C26}" srcOrd="0" destOrd="0" presId="urn:microsoft.com/office/officeart/2005/8/layout/gear1"/>
    <dgm:cxn modelId="{89DED776-866A-4EF9-B723-6262A0407A94}" srcId="{D2F0EF7C-EC95-473C-B3C4-F7331CCE3EB2}" destId="{E328D0B3-7F55-4D53-8569-A1529EF88001}" srcOrd="2" destOrd="0" parTransId="{2EEC2447-15A3-4A87-8143-4DCB908EC91C}" sibTransId="{A9A7DB24-7B56-4C74-ADCA-AE8C27FAE0B6}"/>
    <dgm:cxn modelId="{48830EAE-E33D-4628-91CB-A32C794A270F}" type="presOf" srcId="{C3B3CD99-CF95-4662-98D2-8DB364DEA2E4}" destId="{65E27C57-4790-4832-98B1-FF5E97586883}" srcOrd="1" destOrd="0" presId="urn:microsoft.com/office/officeart/2005/8/layout/gear1"/>
    <dgm:cxn modelId="{521AC8A7-357F-41BB-9FC5-7FD42B060FCC}" type="presOf" srcId="{E328D0B3-7F55-4D53-8569-A1529EF88001}" destId="{17BF07B1-CCA5-4E35-A7E6-58497A38A3CE}" srcOrd="3" destOrd="0" presId="urn:microsoft.com/office/officeart/2005/8/layout/gear1"/>
    <dgm:cxn modelId="{0103C472-005C-4BD4-84FF-7E96B11BD329}" type="presOf" srcId="{FCB93964-A468-4C6A-9BD6-C55A699059D0}" destId="{F71FEB8A-1254-4907-80AC-DAEDF14F14BF}" srcOrd="0" destOrd="0" presId="urn:microsoft.com/office/officeart/2005/8/layout/gear1"/>
    <dgm:cxn modelId="{248C17D6-5A7E-4381-BA02-E827A4508B7D}" srcId="{D2F0EF7C-EC95-473C-B3C4-F7331CCE3EB2}" destId="{C3B3CD99-CF95-4662-98D2-8DB364DEA2E4}" srcOrd="0" destOrd="0" parTransId="{03EFCDB9-27C9-488B-B2AA-065EF55C110D}" sibTransId="{1D459B01-30CA-4AAD-9820-D1DEADD46874}"/>
    <dgm:cxn modelId="{CD0654B5-3231-4F95-8D06-5292E8860882}" type="presOf" srcId="{E328D0B3-7F55-4D53-8569-A1529EF88001}" destId="{50C10055-6B34-4F5B-A9B8-E7B1F5DCEFDC}" srcOrd="2" destOrd="0" presId="urn:microsoft.com/office/officeart/2005/8/layout/gear1"/>
    <dgm:cxn modelId="{B5C11156-5637-40EE-AF16-152CE9404A1A}" type="presOf" srcId="{C3B3CD99-CF95-4662-98D2-8DB364DEA2E4}" destId="{58660420-A141-47C4-AF4F-E459D628E642}" srcOrd="0" destOrd="0" presId="urn:microsoft.com/office/officeart/2005/8/layout/gear1"/>
    <dgm:cxn modelId="{A9864B6A-BD74-409A-AA9B-22AF181639A5}" type="presOf" srcId="{C3B3CD99-CF95-4662-98D2-8DB364DEA2E4}" destId="{70D8357C-9317-4A5C-B4EE-DDD47F21E39F}" srcOrd="2" destOrd="0" presId="urn:microsoft.com/office/officeart/2005/8/layout/gear1"/>
    <dgm:cxn modelId="{3BC87111-28D1-4D5E-9157-CEBDA13F07A3}" type="presOf" srcId="{7B741B63-B9C9-49F2-847B-91841B829611}" destId="{52A44022-F9B4-46DB-9233-BBDD811E9312}" srcOrd="0" destOrd="0" presId="urn:microsoft.com/office/officeart/2005/8/layout/gear1"/>
    <dgm:cxn modelId="{C2B287F8-5C10-48F0-8349-13EE58655DEE}" type="presOf" srcId="{D2F0EF7C-EC95-473C-B3C4-F7331CCE3EB2}" destId="{0CCED3DB-3F83-4400-AD5B-477D9A4EAD5F}" srcOrd="0" destOrd="0" presId="urn:microsoft.com/office/officeart/2005/8/layout/gear1"/>
    <dgm:cxn modelId="{DD923B57-4ADA-4322-A344-32BFA574DF21}" type="presOf" srcId="{FCB93964-A468-4C6A-9BD6-C55A699059D0}" destId="{097D846F-88C9-4DA8-BCFA-6EC7A4F1AC23}" srcOrd="1" destOrd="0" presId="urn:microsoft.com/office/officeart/2005/8/layout/gear1"/>
    <dgm:cxn modelId="{28E3013B-40DF-4F86-83C5-B23A5131C1C9}" type="presOf" srcId="{E328D0B3-7F55-4D53-8569-A1529EF88001}" destId="{4B826AA8-BFD6-46B9-941D-9658DE0B9DAC}" srcOrd="1" destOrd="0" presId="urn:microsoft.com/office/officeart/2005/8/layout/gear1"/>
    <dgm:cxn modelId="{075ABB44-B66E-429C-AAD3-7456CA21059F}" type="presParOf" srcId="{0CCED3DB-3F83-4400-AD5B-477D9A4EAD5F}" destId="{58660420-A141-47C4-AF4F-E459D628E642}" srcOrd="0" destOrd="0" presId="urn:microsoft.com/office/officeart/2005/8/layout/gear1"/>
    <dgm:cxn modelId="{B07D5FCE-E065-40EE-9EA7-21203C0A50F4}" type="presParOf" srcId="{0CCED3DB-3F83-4400-AD5B-477D9A4EAD5F}" destId="{65E27C57-4790-4832-98B1-FF5E97586883}" srcOrd="1" destOrd="0" presId="urn:microsoft.com/office/officeart/2005/8/layout/gear1"/>
    <dgm:cxn modelId="{D1B6EC9E-1712-4023-B2CE-E46ABBAAD875}" type="presParOf" srcId="{0CCED3DB-3F83-4400-AD5B-477D9A4EAD5F}" destId="{70D8357C-9317-4A5C-B4EE-DDD47F21E39F}" srcOrd="2" destOrd="0" presId="urn:microsoft.com/office/officeart/2005/8/layout/gear1"/>
    <dgm:cxn modelId="{2EE2F2C0-2B85-4032-BA33-D22AE6277F24}" type="presParOf" srcId="{0CCED3DB-3F83-4400-AD5B-477D9A4EAD5F}" destId="{F71FEB8A-1254-4907-80AC-DAEDF14F14BF}" srcOrd="3" destOrd="0" presId="urn:microsoft.com/office/officeart/2005/8/layout/gear1"/>
    <dgm:cxn modelId="{CA63A366-60D7-4A7B-946C-C553B008CB8C}" type="presParOf" srcId="{0CCED3DB-3F83-4400-AD5B-477D9A4EAD5F}" destId="{097D846F-88C9-4DA8-BCFA-6EC7A4F1AC23}" srcOrd="4" destOrd="0" presId="urn:microsoft.com/office/officeart/2005/8/layout/gear1"/>
    <dgm:cxn modelId="{A3DDCF35-4D11-486A-A6B5-78E096DFF7F0}" type="presParOf" srcId="{0CCED3DB-3F83-4400-AD5B-477D9A4EAD5F}" destId="{516EE068-5553-453E-94B2-78781F614D8E}" srcOrd="5" destOrd="0" presId="urn:microsoft.com/office/officeart/2005/8/layout/gear1"/>
    <dgm:cxn modelId="{2228D3E5-3111-4C41-B91C-FDBAA71254D4}" type="presParOf" srcId="{0CCED3DB-3F83-4400-AD5B-477D9A4EAD5F}" destId="{6988594C-4444-4F0C-9649-E77C22FB390F}" srcOrd="6" destOrd="0" presId="urn:microsoft.com/office/officeart/2005/8/layout/gear1"/>
    <dgm:cxn modelId="{F512B216-278A-4296-8F6C-10C7AB5581F3}" type="presParOf" srcId="{0CCED3DB-3F83-4400-AD5B-477D9A4EAD5F}" destId="{4B826AA8-BFD6-46B9-941D-9658DE0B9DAC}" srcOrd="7" destOrd="0" presId="urn:microsoft.com/office/officeart/2005/8/layout/gear1"/>
    <dgm:cxn modelId="{9E10813D-21FF-45FF-87AD-C65DCE93A853}" type="presParOf" srcId="{0CCED3DB-3F83-4400-AD5B-477D9A4EAD5F}" destId="{50C10055-6B34-4F5B-A9B8-E7B1F5DCEFDC}" srcOrd="8" destOrd="0" presId="urn:microsoft.com/office/officeart/2005/8/layout/gear1"/>
    <dgm:cxn modelId="{40B08DD5-C26F-41F0-B640-AD45710A06F7}" type="presParOf" srcId="{0CCED3DB-3F83-4400-AD5B-477D9A4EAD5F}" destId="{17BF07B1-CCA5-4E35-A7E6-58497A38A3CE}" srcOrd="9" destOrd="0" presId="urn:microsoft.com/office/officeart/2005/8/layout/gear1"/>
    <dgm:cxn modelId="{0687EE0B-D360-4F05-A289-F53B1BBC8448}" type="presParOf" srcId="{0CCED3DB-3F83-4400-AD5B-477D9A4EAD5F}" destId="{F7F648D2-84A5-4D59-A4A6-0B103D5A0C26}" srcOrd="10" destOrd="0" presId="urn:microsoft.com/office/officeart/2005/8/layout/gear1"/>
    <dgm:cxn modelId="{B2C650A7-9A87-4B43-BDFA-3623D995BD5B}" type="presParOf" srcId="{0CCED3DB-3F83-4400-AD5B-477D9A4EAD5F}" destId="{52A44022-F9B4-46DB-9233-BBDD811E9312}" srcOrd="11" destOrd="0" presId="urn:microsoft.com/office/officeart/2005/8/layout/gear1"/>
    <dgm:cxn modelId="{0D2F573A-AFFE-48B2-9858-3BE453D45087}" type="presParOf" srcId="{0CCED3DB-3F83-4400-AD5B-477D9A4EAD5F}" destId="{458FC616-BD6C-4FE7-8940-CF8AE72416B0}" srcOrd="12" destOrd="0" presId="urn:microsoft.com/office/officeart/2005/8/layout/gear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CAB43AB-CF1A-4518-B374-8EAFCB5D919C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EE185D-45B0-4B7C-96F9-A8C33DF8B13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Реализация Национальной образовательной инициативы  «Наша новая школа»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CA075F6-AE79-46B9-9F0A-7CD2B9D2F88C}" type="parTrans" cxnId="{D9406794-87D4-4996-B0A1-76879C3FB9D2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32F64E-9161-4621-89C4-F8E8F6DDB2DA}" type="sibTrans" cxnId="{D9406794-87D4-4996-B0A1-76879C3FB9D2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8F01258-5DE3-4A4B-BFE1-373EAE0F0C8B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Доля ОУ, в которых созданы органы ГОУ (от общего числа общеобразовательных учреждений)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A8A0A3E-9ABD-4EA8-971A-E1176A7B06BA}" type="parTrans" cxnId="{AADA8484-5C2E-4AED-8F58-273BD08DE93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1CA08D-2487-4CE5-843E-7F38991E0E1F}" type="sibTrans" cxnId="{AADA8484-5C2E-4AED-8F58-273BD08DE93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1DDF3BE-30AC-4130-9A08-F486C668421D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Доля ОУ, которые представили общественности публичный доклад и/или отчёт о самообследовании (от общего числа общеобразовательных учреждений), размещенный в сети Интернет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7E535C8-786B-442A-BC73-6EA19C69D27D}" type="parTrans" cxnId="{A4F14FF5-11F4-4400-B0FB-50BDCC24446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C276EC-25C1-48D5-85DB-7E9F73A55D48}" type="sibTrans" cxnId="{A4F14FF5-11F4-4400-B0FB-50BDCC24446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07C4BA-51CE-43E0-A561-67D72AFEB3E2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Значимые эффекты и результаты внедрения ГОУ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47D4BB8-7217-4183-8100-7EFEB64C6CF9}" type="parTrans" cxnId="{4AD0D45E-EF9E-4CC0-AD94-8D33A0E5294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FE906A-9672-44BE-96E2-0CA30AA563F0}" type="sibTrans" cxnId="{4AD0D45E-EF9E-4CC0-AD94-8D33A0E5294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20CC87-02D2-4AD1-95EC-D3E11ACB854F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Осознание родителями своего права влиять на процесс образования детей  и управление школой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88E94A4-F19E-4A0B-AFDC-12A7C4656085}" type="parTrans" cxnId="{80FC6FF6-0739-4733-A61F-792B6E55834C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BEABCD-3AB2-4A7F-95AE-000B38A65A36}" type="sibTrans" cxnId="{80FC6FF6-0739-4733-A61F-792B6E55834C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DE5135-214C-4504-B4EE-98939CFF6AA5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Рост престижа общественного участия в образовании, формирование общественности как носителя социального заказа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0213709-B2DD-48A9-A210-68602A247643}" type="parTrans" cxnId="{5122EB31-7025-4D42-BEAA-5F0E260DDC1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0E2D4EB-9CA4-458A-921F-6357ACE06556}" type="sibTrans" cxnId="{5122EB31-7025-4D42-BEAA-5F0E260DDC1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3FDE376-F7D1-401D-A9D2-872A2D83282D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Доля ОУ, в которых органы ГОУ принимают участие в разработке и утверждении основных образовательных программ, программ развития ОУ, планов финансово-хозяйственной деятельности (от общего числа общеобразовательных учреждений)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B4CF330-CEBA-44CD-913E-3283C11E64ED}" type="parTrans" cxnId="{F52B33C6-B609-49A6-BC2D-1D596166B6B9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089F20-F1FE-4946-BC12-20602DA4D9ED}" type="sibTrans" cxnId="{F52B33C6-B609-49A6-BC2D-1D596166B6B9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B1C7C9-ECDD-49A7-9C9E-2659E6394833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Рост открытости образования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16B5CBC-7D71-4993-97DC-706516322850}" type="parTrans" cxnId="{AF73E68E-76F9-4985-806F-0C065FC13296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1295B0-9694-444F-ABDD-C716EF8559AE}" type="sibTrans" cxnId="{AF73E68E-76F9-4985-806F-0C065FC13296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DD9932-F37E-4D38-95F2-7014F273D843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ответственности  педагогов, руководителей за результаты деятельности системы образования, как следствие, повышение качества и обоснованности принимаемых управленческих решений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5645952-5057-4FF0-8603-79E9DD51E7D6}" type="parTrans" cxnId="{4EB4AA18-161F-4EB6-88E0-19B7B1E855D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64C7C61-D737-4CBC-A072-1B63F93A0CCF}" type="sibTrans" cxnId="{4EB4AA18-161F-4EB6-88E0-19B7B1E855D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FF3CB7-2E5B-4BDC-90ED-311C2ADE4C3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Поддержка общественностью интересов развития системы образования, как единых со своими интересами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8CC3CDF-CD34-45F4-A82A-6C60D8931521}" type="parTrans" cxnId="{752462DE-6DB8-47F4-9632-CE6A00AAB3F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90D3B61-C03C-4273-9C71-8D0E60F41526}" type="sibTrans" cxnId="{752462DE-6DB8-47F4-9632-CE6A00AAB3F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1CE8E3-B2F6-4D6B-B2C1-ABC2C03EB8F4}" type="pres">
      <dgm:prSet presAssocID="{8CAB43AB-CF1A-4518-B374-8EAFCB5D91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FA39E0-BFC9-4847-B553-4A7F1A8B33CD}" type="pres">
      <dgm:prSet presAssocID="{23EE185D-45B0-4B7C-96F9-A8C33DF8B135}" presName="composite" presStyleCnt="0"/>
      <dgm:spPr/>
    </dgm:pt>
    <dgm:pt modelId="{BF957BE6-25FC-4240-9CAC-F3A2DFD48FEC}" type="pres">
      <dgm:prSet presAssocID="{23EE185D-45B0-4B7C-96F9-A8C33DF8B13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256DF-D2D5-4138-BDCF-0254538495D3}" type="pres">
      <dgm:prSet presAssocID="{23EE185D-45B0-4B7C-96F9-A8C33DF8B13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C3697-B1C2-4F0B-9FBB-3C250964D3FB}" type="pres">
      <dgm:prSet presAssocID="{0432F64E-9161-4621-89C4-F8E8F6DDB2DA}" presName="sp" presStyleCnt="0"/>
      <dgm:spPr/>
    </dgm:pt>
    <dgm:pt modelId="{D640E4A7-F49C-40C6-9C5D-F11F158EEB24}" type="pres">
      <dgm:prSet presAssocID="{6E07C4BA-51CE-43E0-A561-67D72AFEB3E2}" presName="composite" presStyleCnt="0"/>
      <dgm:spPr/>
    </dgm:pt>
    <dgm:pt modelId="{F6C50665-E3E1-400F-B2FC-9991A93E51CE}" type="pres">
      <dgm:prSet presAssocID="{6E07C4BA-51CE-43E0-A561-67D72AFEB3E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8A9D2-7270-44BA-8BC3-98F1D7540079}" type="pres">
      <dgm:prSet presAssocID="{6E07C4BA-51CE-43E0-A561-67D72AFEB3E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CC03C-20C5-4418-A3FA-429AFA795983}" type="presOf" srcId="{6BFF3CB7-2E5B-4BDC-90ED-311C2ADE4C30}" destId="{6A08A9D2-7270-44BA-8BC3-98F1D7540079}" srcOrd="0" destOrd="4" presId="urn:microsoft.com/office/officeart/2005/8/layout/chevron2"/>
    <dgm:cxn modelId="{700A615E-93E3-4B2C-A010-08F2788D4F8C}" type="presOf" srcId="{B3FDE376-F7D1-401D-A9D2-872A2D83282D}" destId="{065256DF-D2D5-4138-BDCF-0254538495D3}" srcOrd="0" destOrd="2" presId="urn:microsoft.com/office/officeart/2005/8/layout/chevron2"/>
    <dgm:cxn modelId="{A4F14FF5-11F4-4400-B0FB-50BDCC24446A}" srcId="{23EE185D-45B0-4B7C-96F9-A8C33DF8B135}" destId="{21DDF3BE-30AC-4130-9A08-F486C668421D}" srcOrd="1" destOrd="0" parTransId="{57E535C8-786B-442A-BC73-6EA19C69D27D}" sibTransId="{B9C276EC-25C1-48D5-85DB-7E9F73A55D48}"/>
    <dgm:cxn modelId="{5122EB31-7025-4D42-BEAA-5F0E260DDC1E}" srcId="{6E07C4BA-51CE-43E0-A561-67D72AFEB3E2}" destId="{41DE5135-214C-4504-B4EE-98939CFF6AA5}" srcOrd="1" destOrd="0" parTransId="{C0213709-B2DD-48A9-A210-68602A247643}" sibTransId="{C0E2D4EB-9CA4-458A-921F-6357ACE06556}"/>
    <dgm:cxn modelId="{34FD5622-2E00-4993-8BAE-3D8F9B088CE0}" type="presOf" srcId="{8CAB43AB-CF1A-4518-B374-8EAFCB5D919C}" destId="{F31CE8E3-B2F6-4D6B-B2C1-ABC2C03EB8F4}" srcOrd="0" destOrd="0" presId="urn:microsoft.com/office/officeart/2005/8/layout/chevron2"/>
    <dgm:cxn modelId="{4AD0D45E-EF9E-4CC0-AD94-8D33A0E5294E}" srcId="{8CAB43AB-CF1A-4518-B374-8EAFCB5D919C}" destId="{6E07C4BA-51CE-43E0-A561-67D72AFEB3E2}" srcOrd="1" destOrd="0" parTransId="{747D4BB8-7217-4183-8100-7EFEB64C6CF9}" sibTransId="{57FE906A-9672-44BE-96E2-0CA30AA563F0}"/>
    <dgm:cxn modelId="{BF1753B1-F806-4073-A109-45228E983A40}" type="presOf" srcId="{F620CC87-02D2-4AD1-95EC-D3E11ACB854F}" destId="{6A08A9D2-7270-44BA-8BC3-98F1D7540079}" srcOrd="0" destOrd="0" presId="urn:microsoft.com/office/officeart/2005/8/layout/chevron2"/>
    <dgm:cxn modelId="{AF73E68E-76F9-4985-806F-0C065FC13296}" srcId="{6E07C4BA-51CE-43E0-A561-67D72AFEB3E2}" destId="{DAB1C7C9-ECDD-49A7-9C9E-2659E6394833}" srcOrd="2" destOrd="0" parTransId="{F16B5CBC-7D71-4993-97DC-706516322850}" sibTransId="{5C1295B0-9694-444F-ABDD-C716EF8559AE}"/>
    <dgm:cxn modelId="{CEB92F88-61E8-44C9-8C31-404C8823C815}" type="presOf" srcId="{21DDF3BE-30AC-4130-9A08-F486C668421D}" destId="{065256DF-D2D5-4138-BDCF-0254538495D3}" srcOrd="0" destOrd="1" presId="urn:microsoft.com/office/officeart/2005/8/layout/chevron2"/>
    <dgm:cxn modelId="{3CC1C15B-0AAE-40AE-BE7A-3603B2273400}" type="presOf" srcId="{D8F01258-5DE3-4A4B-BFE1-373EAE0F0C8B}" destId="{065256DF-D2D5-4138-BDCF-0254538495D3}" srcOrd="0" destOrd="0" presId="urn:microsoft.com/office/officeart/2005/8/layout/chevron2"/>
    <dgm:cxn modelId="{F1D6D328-CFEB-44E0-8BAD-0CF8C7713E11}" type="presOf" srcId="{53DD9932-F37E-4D38-95F2-7014F273D843}" destId="{6A08A9D2-7270-44BA-8BC3-98F1D7540079}" srcOrd="0" destOrd="3" presId="urn:microsoft.com/office/officeart/2005/8/layout/chevron2"/>
    <dgm:cxn modelId="{AADA8484-5C2E-4AED-8F58-273BD08DE937}" srcId="{23EE185D-45B0-4B7C-96F9-A8C33DF8B135}" destId="{D8F01258-5DE3-4A4B-BFE1-373EAE0F0C8B}" srcOrd="0" destOrd="0" parTransId="{1A8A0A3E-9ABD-4EA8-971A-E1176A7B06BA}" sibTransId="{EC1CA08D-2487-4CE5-843E-7F38991E0E1F}"/>
    <dgm:cxn modelId="{EE51AF61-5221-462A-8074-78B100D86AA0}" type="presOf" srcId="{41DE5135-214C-4504-B4EE-98939CFF6AA5}" destId="{6A08A9D2-7270-44BA-8BC3-98F1D7540079}" srcOrd="0" destOrd="1" presId="urn:microsoft.com/office/officeart/2005/8/layout/chevron2"/>
    <dgm:cxn modelId="{4EB4AA18-161F-4EB6-88E0-19B7B1E855DA}" srcId="{6E07C4BA-51CE-43E0-A561-67D72AFEB3E2}" destId="{53DD9932-F37E-4D38-95F2-7014F273D843}" srcOrd="3" destOrd="0" parTransId="{55645952-5057-4FF0-8603-79E9DD51E7D6}" sibTransId="{064C7C61-D737-4CBC-A072-1B63F93A0CCF}"/>
    <dgm:cxn modelId="{D9406794-87D4-4996-B0A1-76879C3FB9D2}" srcId="{8CAB43AB-CF1A-4518-B374-8EAFCB5D919C}" destId="{23EE185D-45B0-4B7C-96F9-A8C33DF8B135}" srcOrd="0" destOrd="0" parTransId="{1CA075F6-AE79-46B9-9F0A-7CD2B9D2F88C}" sibTransId="{0432F64E-9161-4621-89C4-F8E8F6DDB2DA}"/>
    <dgm:cxn modelId="{7B8584A6-FD4F-4139-99AC-74FC222E378F}" type="presOf" srcId="{6E07C4BA-51CE-43E0-A561-67D72AFEB3E2}" destId="{F6C50665-E3E1-400F-B2FC-9991A93E51CE}" srcOrd="0" destOrd="0" presId="urn:microsoft.com/office/officeart/2005/8/layout/chevron2"/>
    <dgm:cxn modelId="{80FC6FF6-0739-4733-A61F-792B6E55834C}" srcId="{6E07C4BA-51CE-43E0-A561-67D72AFEB3E2}" destId="{F620CC87-02D2-4AD1-95EC-D3E11ACB854F}" srcOrd="0" destOrd="0" parTransId="{C88E94A4-F19E-4A0B-AFDC-12A7C4656085}" sibTransId="{C1BEABCD-3AB2-4A7F-95AE-000B38A65A36}"/>
    <dgm:cxn modelId="{F52B33C6-B609-49A6-BC2D-1D596166B6B9}" srcId="{23EE185D-45B0-4B7C-96F9-A8C33DF8B135}" destId="{B3FDE376-F7D1-401D-A9D2-872A2D83282D}" srcOrd="2" destOrd="0" parTransId="{CB4CF330-CEBA-44CD-913E-3283C11E64ED}" sibTransId="{BB089F20-F1FE-4946-BC12-20602DA4D9ED}"/>
    <dgm:cxn modelId="{752462DE-6DB8-47F4-9632-CE6A00AAB3F7}" srcId="{6E07C4BA-51CE-43E0-A561-67D72AFEB3E2}" destId="{6BFF3CB7-2E5B-4BDC-90ED-311C2ADE4C30}" srcOrd="4" destOrd="0" parTransId="{A8CC3CDF-CD34-45F4-A82A-6C60D8931521}" sibTransId="{990D3B61-C03C-4273-9C71-8D0E60F41526}"/>
    <dgm:cxn modelId="{25BD8434-C2AF-4704-B303-0CCD3532E410}" type="presOf" srcId="{DAB1C7C9-ECDD-49A7-9C9E-2659E6394833}" destId="{6A08A9D2-7270-44BA-8BC3-98F1D7540079}" srcOrd="0" destOrd="2" presId="urn:microsoft.com/office/officeart/2005/8/layout/chevron2"/>
    <dgm:cxn modelId="{4A5249D6-99B5-4A5D-8E92-C44618E2E154}" type="presOf" srcId="{23EE185D-45B0-4B7C-96F9-A8C33DF8B135}" destId="{BF957BE6-25FC-4240-9CAC-F3A2DFD48FEC}" srcOrd="0" destOrd="0" presId="urn:microsoft.com/office/officeart/2005/8/layout/chevron2"/>
    <dgm:cxn modelId="{14407A13-9146-4A37-A3CA-033582DBA92E}" type="presParOf" srcId="{F31CE8E3-B2F6-4D6B-B2C1-ABC2C03EB8F4}" destId="{B5FA39E0-BFC9-4847-B553-4A7F1A8B33CD}" srcOrd="0" destOrd="0" presId="urn:microsoft.com/office/officeart/2005/8/layout/chevron2"/>
    <dgm:cxn modelId="{E94DB51D-0428-4B3A-8D5E-62D60004467A}" type="presParOf" srcId="{B5FA39E0-BFC9-4847-B553-4A7F1A8B33CD}" destId="{BF957BE6-25FC-4240-9CAC-F3A2DFD48FEC}" srcOrd="0" destOrd="0" presId="urn:microsoft.com/office/officeart/2005/8/layout/chevron2"/>
    <dgm:cxn modelId="{B0198C0C-EBA4-4F5B-8828-A0866D83FE4F}" type="presParOf" srcId="{B5FA39E0-BFC9-4847-B553-4A7F1A8B33CD}" destId="{065256DF-D2D5-4138-BDCF-0254538495D3}" srcOrd="1" destOrd="0" presId="urn:microsoft.com/office/officeart/2005/8/layout/chevron2"/>
    <dgm:cxn modelId="{7147DED3-0162-48C7-BE71-0ECA80EF25FA}" type="presParOf" srcId="{F31CE8E3-B2F6-4D6B-B2C1-ABC2C03EB8F4}" destId="{FC8C3697-B1C2-4F0B-9FBB-3C250964D3FB}" srcOrd="1" destOrd="0" presId="urn:microsoft.com/office/officeart/2005/8/layout/chevron2"/>
    <dgm:cxn modelId="{71C0A396-38C7-4EBD-993A-B43F95D18AA9}" type="presParOf" srcId="{F31CE8E3-B2F6-4D6B-B2C1-ABC2C03EB8F4}" destId="{D640E4A7-F49C-40C6-9C5D-F11F158EEB24}" srcOrd="2" destOrd="0" presId="urn:microsoft.com/office/officeart/2005/8/layout/chevron2"/>
    <dgm:cxn modelId="{E3D14C37-E402-4278-AD31-45A84A25F56C}" type="presParOf" srcId="{D640E4A7-F49C-40C6-9C5D-F11F158EEB24}" destId="{F6C50665-E3E1-400F-B2FC-9991A93E51CE}" srcOrd="0" destOrd="0" presId="urn:microsoft.com/office/officeart/2005/8/layout/chevron2"/>
    <dgm:cxn modelId="{38A2CE86-806B-4BB6-9EA3-C6F8EDB51E6F}" type="presParOf" srcId="{D640E4A7-F49C-40C6-9C5D-F11F158EEB24}" destId="{6A08A9D2-7270-44BA-8BC3-98F1D7540079}" srcOrd="1" destOrd="0" presId="urn:microsoft.com/office/officeart/2005/8/layout/chevron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9E9334-33B9-4DF8-B372-C2C35B8A4EE2}" type="doc">
      <dgm:prSet loTypeId="urn:microsoft.com/office/officeart/2005/8/layout/arrow5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21431C9-42E0-4504-9E16-84911E65898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Необходимость организации общества на достижение целей государственной политики в области образования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67E97F-C003-41C7-862E-2438DDF6F77E}" type="parTrans" cxnId="{2488EF5F-A780-4FFA-A94C-EA3041C7D60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74B1F3-5E8C-436E-B078-6521997062A9}" type="sibTrans" cxnId="{2488EF5F-A780-4FFA-A94C-EA3041C7D60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85A643-DF9A-49CE-A855-8E4F53B44E3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взаимопонимания и взаимодействия внутри не объединенных общими целями  формально однородными общностями: родители, методические объединения  и др. группы профессиональной и непрофессиональной образовательной общественности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9F41D5-58E8-4074-B1CC-BA37C913CED9}" type="parTrans" cxnId="{374CD159-CEAD-4D63-82E6-B2C43F14C92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1775F-9215-406B-9B02-E729DAC5D0DE}" type="sibTrans" cxnId="{374CD159-CEAD-4D63-82E6-B2C43F14C92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040A87-5DC9-4DA6-99F4-D94288449744}" type="pres">
      <dgm:prSet presAssocID="{979E9334-33B9-4DF8-B372-C2C35B8A4E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F0C245-4F41-4628-89D0-BB5C13CC3446}" type="pres">
      <dgm:prSet presAssocID="{221431C9-42E0-4504-9E16-84911E65898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CC460-40BD-4961-905E-1ECD643DD0B5}" type="pres">
      <dgm:prSet presAssocID="{6685A643-DF9A-49CE-A855-8E4F53B44E3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10354-604B-477B-8E5E-B302B261EF78}" type="presOf" srcId="{221431C9-42E0-4504-9E16-84911E658980}" destId="{09F0C245-4F41-4628-89D0-BB5C13CC3446}" srcOrd="0" destOrd="0" presId="urn:microsoft.com/office/officeart/2005/8/layout/arrow5"/>
    <dgm:cxn modelId="{317727D1-BFC2-470F-BAE8-B1AA540DD4D3}" type="presOf" srcId="{6685A643-DF9A-49CE-A855-8E4F53B44E30}" destId="{EE1CC460-40BD-4961-905E-1ECD643DD0B5}" srcOrd="0" destOrd="0" presId="urn:microsoft.com/office/officeart/2005/8/layout/arrow5"/>
    <dgm:cxn modelId="{374CD159-CEAD-4D63-82E6-B2C43F14C929}" srcId="{979E9334-33B9-4DF8-B372-C2C35B8A4EE2}" destId="{6685A643-DF9A-49CE-A855-8E4F53B44E30}" srcOrd="1" destOrd="0" parTransId="{1B9F41D5-58E8-4074-B1CC-BA37C913CED9}" sibTransId="{8631775F-9215-406B-9B02-E729DAC5D0DE}"/>
    <dgm:cxn modelId="{30181FB1-A136-43B4-B9F5-3840E8BC12E7}" type="presOf" srcId="{979E9334-33B9-4DF8-B372-C2C35B8A4EE2}" destId="{8C040A87-5DC9-4DA6-99F4-D94288449744}" srcOrd="0" destOrd="0" presId="urn:microsoft.com/office/officeart/2005/8/layout/arrow5"/>
    <dgm:cxn modelId="{2488EF5F-A780-4FFA-A94C-EA3041C7D600}" srcId="{979E9334-33B9-4DF8-B372-C2C35B8A4EE2}" destId="{221431C9-42E0-4504-9E16-84911E658980}" srcOrd="0" destOrd="0" parTransId="{2967E97F-C003-41C7-862E-2438DDF6F77E}" sibTransId="{A074B1F3-5E8C-436E-B078-6521997062A9}"/>
    <dgm:cxn modelId="{F8D926E7-3416-49FD-8A9F-263DBB375FD8}" type="presParOf" srcId="{8C040A87-5DC9-4DA6-99F4-D94288449744}" destId="{09F0C245-4F41-4628-89D0-BB5C13CC3446}" srcOrd="0" destOrd="0" presId="urn:microsoft.com/office/officeart/2005/8/layout/arrow5"/>
    <dgm:cxn modelId="{A67EA0FB-7078-4B05-8A0A-B74B46BF9329}" type="presParOf" srcId="{8C040A87-5DC9-4DA6-99F4-D94288449744}" destId="{EE1CC460-40BD-4961-905E-1ECD643DD0B5}" srcOrd="1" destOrd="0" presId="urn:microsoft.com/office/officeart/2005/8/layout/arrow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B6F652D-9FB2-48CB-AE2E-7D5CD902083A}" type="doc">
      <dgm:prSet loTypeId="urn:microsoft.com/office/officeart/2005/8/layout/chevron1" loCatId="process" qsTypeId="urn:microsoft.com/office/officeart/2005/8/quickstyle/simple3" qsCatId="simple" csTypeId="urn:microsoft.com/office/officeart/2005/8/colors/accent1_3" csCatId="accent1" phldr="1"/>
      <dgm:spPr/>
    </dgm:pt>
    <dgm:pt modelId="{E4A88AD0-BF2B-4940-A97C-16A5D6ED58D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Ведущая задача на 2014-2015 учебный год </a:t>
          </a:r>
          <a:endParaRPr lang="ru-RU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C75DE4-B8CA-491A-9A0D-E5C54916F275}" type="parTrans" cxnId="{42CA5B4D-FFAD-47C7-A04C-161FAB764F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C86DCA-B53B-4503-B7D0-C3D977A555EA}" type="sibTrans" cxnId="{42CA5B4D-FFAD-47C7-A04C-161FAB764F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238873-8815-47A0-9AD1-F5D7F31CDD4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«Взращивание» команды единомышленников, возможно через общие, совместные проекты родительской, педагогической общественности в сетевой форме – конкурсы, гранты, поездки 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35DE00-BC0B-4D82-862E-8244D02B3C24}" type="parTrans" cxnId="{8381A673-F691-4413-B429-532842FC800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35B0E8-59FC-495F-8553-0C46A48AE3AF}" type="sibTrans" cxnId="{8381A673-F691-4413-B429-532842FC800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262228-94B7-444E-A0B4-935398031D75}" type="pres">
      <dgm:prSet presAssocID="{AB6F652D-9FB2-48CB-AE2E-7D5CD902083A}" presName="Name0" presStyleCnt="0">
        <dgm:presLayoutVars>
          <dgm:dir/>
          <dgm:animLvl val="lvl"/>
          <dgm:resizeHandles val="exact"/>
        </dgm:presLayoutVars>
      </dgm:prSet>
      <dgm:spPr/>
    </dgm:pt>
    <dgm:pt modelId="{88F267AC-DC65-44B1-AC7F-15398D22FDB4}" type="pres">
      <dgm:prSet presAssocID="{E4A88AD0-BF2B-4940-A97C-16A5D6ED58D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916AE-22C0-416F-BCCF-EF113C662B37}" type="pres">
      <dgm:prSet presAssocID="{1EC86DCA-B53B-4503-B7D0-C3D977A555EA}" presName="parTxOnlySpace" presStyleCnt="0"/>
      <dgm:spPr/>
    </dgm:pt>
    <dgm:pt modelId="{8AD8CCDC-D1B3-4429-AF18-0F53F4079B6F}" type="pres">
      <dgm:prSet presAssocID="{26238873-8815-47A0-9AD1-F5D7F31CDD4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74ACF-2024-436C-B6A3-FAA99448B67D}" type="presOf" srcId="{26238873-8815-47A0-9AD1-F5D7F31CDD42}" destId="{8AD8CCDC-D1B3-4429-AF18-0F53F4079B6F}" srcOrd="0" destOrd="0" presId="urn:microsoft.com/office/officeart/2005/8/layout/chevron1"/>
    <dgm:cxn modelId="{97B18CF7-DFA0-4F6E-8291-A575E8612E9A}" type="presOf" srcId="{AB6F652D-9FB2-48CB-AE2E-7D5CD902083A}" destId="{49262228-94B7-444E-A0B4-935398031D75}" srcOrd="0" destOrd="0" presId="urn:microsoft.com/office/officeart/2005/8/layout/chevron1"/>
    <dgm:cxn modelId="{42CA5B4D-FFAD-47C7-A04C-161FAB764F8F}" srcId="{AB6F652D-9FB2-48CB-AE2E-7D5CD902083A}" destId="{E4A88AD0-BF2B-4940-A97C-16A5D6ED58DB}" srcOrd="0" destOrd="0" parTransId="{1FC75DE4-B8CA-491A-9A0D-E5C54916F275}" sibTransId="{1EC86DCA-B53B-4503-B7D0-C3D977A555EA}"/>
    <dgm:cxn modelId="{EA6B7728-F338-492B-9DFA-6E9EC4C2488B}" type="presOf" srcId="{E4A88AD0-BF2B-4940-A97C-16A5D6ED58DB}" destId="{88F267AC-DC65-44B1-AC7F-15398D22FDB4}" srcOrd="0" destOrd="0" presId="urn:microsoft.com/office/officeart/2005/8/layout/chevron1"/>
    <dgm:cxn modelId="{8381A673-F691-4413-B429-532842FC8005}" srcId="{AB6F652D-9FB2-48CB-AE2E-7D5CD902083A}" destId="{26238873-8815-47A0-9AD1-F5D7F31CDD42}" srcOrd="1" destOrd="0" parTransId="{8935DE00-BC0B-4D82-862E-8244D02B3C24}" sibTransId="{D335B0E8-59FC-495F-8553-0C46A48AE3AF}"/>
    <dgm:cxn modelId="{0907C429-E869-461A-B980-C30FE2F66811}" type="presParOf" srcId="{49262228-94B7-444E-A0B4-935398031D75}" destId="{88F267AC-DC65-44B1-AC7F-15398D22FDB4}" srcOrd="0" destOrd="0" presId="urn:microsoft.com/office/officeart/2005/8/layout/chevron1"/>
    <dgm:cxn modelId="{7927001F-E8C1-4A00-A7C6-AB7439A89FDF}" type="presParOf" srcId="{49262228-94B7-444E-A0B4-935398031D75}" destId="{E70916AE-22C0-416F-BCCF-EF113C662B37}" srcOrd="1" destOrd="0" presId="urn:microsoft.com/office/officeart/2005/8/layout/chevron1"/>
    <dgm:cxn modelId="{83DBCC95-42FE-4534-A041-D7776B3FCA93}" type="presParOf" srcId="{49262228-94B7-444E-A0B4-935398031D75}" destId="{8AD8CCDC-D1B3-4429-AF18-0F53F4079B6F}" srcOrd="2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8EF4A5-78B9-43C1-A0A1-9C4CCED658FA}" type="doc">
      <dgm:prSet loTypeId="urn:microsoft.com/office/officeart/2005/8/layout/hList7" loCatId="process" qsTypeId="urn:microsoft.com/office/officeart/2005/8/quickstyle/3d7" qsCatId="3D" csTypeId="urn:microsoft.com/office/officeart/2005/8/colors/colorful4" csCatId="colorful" phldr="1"/>
      <dgm:spPr/>
    </dgm:pt>
    <dgm:pt modelId="{6478CDB5-70AD-44C0-B6DC-801BAB1532F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7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общеобразовательных учреждений (5092 обучающихся)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6FC88AF-2CF3-4EA5-93FA-5DAAB5CD33F2}" type="parTrans" cxnId="{973CCBC8-16F5-470F-BF57-98E265CBFF42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D26D7D1-9940-4155-A3D3-F374C6D7B5C8}" type="sibTrans" cxnId="{973CCBC8-16F5-470F-BF57-98E265CBFF42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106D941-8E09-482C-B623-D012033EC89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11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дошкольных образовательных  учреждений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(2733 детей)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FB9A81-71A3-446A-8ED3-CC83A1886CF1}" type="parTrans" cxnId="{95C147B6-0C59-4518-AA34-F892776D0A3B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7542B27-C89A-459D-AFAF-697AE74D7F95}" type="sibTrans" cxnId="{95C147B6-0C59-4518-AA34-F892776D0A3B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0C21FEA-FFC7-401E-83CD-84B88BE07883}">
      <dgm:prSet phldrT="[Текст]" custT="1"/>
      <dgm:spPr/>
      <dgm:t>
        <a:bodyPr/>
        <a:lstStyle/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учреждение дополнительного образования детей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(2708 обучающихся)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F10593C-06AE-4BE3-A5DC-90A854698DA2}" type="parTrans" cxnId="{FBBCF65F-7590-4C81-A106-047DF8EEEFF4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DE6B375-A04E-4193-B348-1497563B4E7C}" type="sibTrans" cxnId="{FBBCF65F-7590-4C81-A106-047DF8EEEFF4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281CDC2-74F9-46C6-9041-E7B0CDED7E37}" type="pres">
      <dgm:prSet presAssocID="{2E8EF4A5-78B9-43C1-A0A1-9C4CCED658FA}" presName="Name0" presStyleCnt="0">
        <dgm:presLayoutVars>
          <dgm:dir/>
          <dgm:resizeHandles val="exact"/>
        </dgm:presLayoutVars>
      </dgm:prSet>
      <dgm:spPr/>
    </dgm:pt>
    <dgm:pt modelId="{C8479D9B-F39B-4CCA-B0CB-735A3E3655CB}" type="pres">
      <dgm:prSet presAssocID="{2E8EF4A5-78B9-43C1-A0A1-9C4CCED658FA}" presName="fgShape" presStyleLbl="fgShp" presStyleIdx="0" presStyleCnt="1" custLinFactNeighborX="1039" custLinFactNeighborY="33334"/>
      <dgm:spPr/>
    </dgm:pt>
    <dgm:pt modelId="{16A8E14A-D8B7-4189-807E-867A62DCBDC3}" type="pres">
      <dgm:prSet presAssocID="{2E8EF4A5-78B9-43C1-A0A1-9C4CCED658FA}" presName="linComp" presStyleCnt="0"/>
      <dgm:spPr/>
    </dgm:pt>
    <dgm:pt modelId="{D2A04265-ABB7-4AED-AD8E-9FB368BD7A8F}" type="pres">
      <dgm:prSet presAssocID="{6478CDB5-70AD-44C0-B6DC-801BAB1532FE}" presName="compNode" presStyleCnt="0"/>
      <dgm:spPr/>
    </dgm:pt>
    <dgm:pt modelId="{DA1BE57C-26DB-48A4-9B83-982137CD9408}" type="pres">
      <dgm:prSet presAssocID="{6478CDB5-70AD-44C0-B6DC-801BAB1532FE}" presName="bkgdShape" presStyleLbl="node1" presStyleIdx="0" presStyleCnt="3"/>
      <dgm:spPr/>
      <dgm:t>
        <a:bodyPr/>
        <a:lstStyle/>
        <a:p>
          <a:endParaRPr lang="ru-RU"/>
        </a:p>
      </dgm:t>
    </dgm:pt>
    <dgm:pt modelId="{FBB0D604-A55F-4DB9-A7EF-59B310584171}" type="pres">
      <dgm:prSet presAssocID="{6478CDB5-70AD-44C0-B6DC-801BAB1532F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1F60-E4F4-4073-BE5C-B955934C2794}" type="pres">
      <dgm:prSet presAssocID="{6478CDB5-70AD-44C0-B6DC-801BAB1532FE}" presName="invisiNode" presStyleLbl="node1" presStyleIdx="0" presStyleCnt="3"/>
      <dgm:spPr/>
    </dgm:pt>
    <dgm:pt modelId="{763F72D6-41C2-4D18-B077-B1FCC788A29D}" type="pres">
      <dgm:prSet presAssocID="{6478CDB5-70AD-44C0-B6DC-801BAB1532F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04019D-041F-4AB9-9216-A33D05029382}" type="pres">
      <dgm:prSet presAssocID="{7D26D7D1-9940-4155-A3D3-F374C6D7B5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9C0851-6758-4B55-B7F0-9D2D72008B79}" type="pres">
      <dgm:prSet presAssocID="{2106D941-8E09-482C-B623-D012033EC895}" presName="compNode" presStyleCnt="0"/>
      <dgm:spPr/>
    </dgm:pt>
    <dgm:pt modelId="{DD7F5E44-CFE4-41A3-BCF3-C6AAF3403A38}" type="pres">
      <dgm:prSet presAssocID="{2106D941-8E09-482C-B623-D012033EC895}" presName="bkgdShape" presStyleLbl="node1" presStyleIdx="1" presStyleCnt="3" custLinFactNeighborX="893"/>
      <dgm:spPr/>
      <dgm:t>
        <a:bodyPr/>
        <a:lstStyle/>
        <a:p>
          <a:endParaRPr lang="ru-RU"/>
        </a:p>
      </dgm:t>
    </dgm:pt>
    <dgm:pt modelId="{8CCD1CA0-149E-4FE6-9DA3-E45ED04A53A0}" type="pres">
      <dgm:prSet presAssocID="{2106D941-8E09-482C-B623-D012033EC89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860E2-7D2A-4F2D-AA44-50DCE5FC2410}" type="pres">
      <dgm:prSet presAssocID="{2106D941-8E09-482C-B623-D012033EC895}" presName="invisiNode" presStyleLbl="node1" presStyleIdx="1" presStyleCnt="3"/>
      <dgm:spPr/>
    </dgm:pt>
    <dgm:pt modelId="{F369BA6D-D0D3-4223-B7F3-2117873BC241}" type="pres">
      <dgm:prSet presAssocID="{2106D941-8E09-482C-B623-D012033EC89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85E054F-4554-4B35-AA86-ADC1C71F1ECB}" type="pres">
      <dgm:prSet presAssocID="{F7542B27-C89A-459D-AFAF-697AE74D7F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555DC2-DCE8-4560-9F74-7C1CA259483C}" type="pres">
      <dgm:prSet presAssocID="{90C21FEA-FFC7-401E-83CD-84B88BE07883}" presName="compNode" presStyleCnt="0"/>
      <dgm:spPr/>
    </dgm:pt>
    <dgm:pt modelId="{5FCA66B3-F2BE-4A07-AEB1-BB62B8B97461}" type="pres">
      <dgm:prSet presAssocID="{90C21FEA-FFC7-401E-83CD-84B88BE07883}" presName="bkgdShape" presStyleLbl="node1" presStyleIdx="2" presStyleCnt="3"/>
      <dgm:spPr/>
      <dgm:t>
        <a:bodyPr/>
        <a:lstStyle/>
        <a:p>
          <a:endParaRPr lang="ru-RU"/>
        </a:p>
      </dgm:t>
    </dgm:pt>
    <dgm:pt modelId="{66F49369-EBA7-4A6A-A244-2D6556F7EA89}" type="pres">
      <dgm:prSet presAssocID="{90C21FEA-FFC7-401E-83CD-84B88BE0788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5E6A6-5C11-4142-8D43-01EB25415902}" type="pres">
      <dgm:prSet presAssocID="{90C21FEA-FFC7-401E-83CD-84B88BE07883}" presName="invisiNode" presStyleLbl="node1" presStyleIdx="2" presStyleCnt="3"/>
      <dgm:spPr/>
    </dgm:pt>
    <dgm:pt modelId="{8A6CE7B9-FEFD-4061-A55D-8ED1136FA43D}" type="pres">
      <dgm:prSet presAssocID="{90C21FEA-FFC7-401E-83CD-84B88BE0788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20E9871-8947-4B1F-95D8-7590A98B3511}" type="presOf" srcId="{2106D941-8E09-482C-B623-D012033EC895}" destId="{DD7F5E44-CFE4-41A3-BCF3-C6AAF3403A38}" srcOrd="0" destOrd="0" presId="urn:microsoft.com/office/officeart/2005/8/layout/hList7"/>
    <dgm:cxn modelId="{CA60C184-2066-4293-A3F6-BFC7F9E16B67}" type="presOf" srcId="{90C21FEA-FFC7-401E-83CD-84B88BE07883}" destId="{66F49369-EBA7-4A6A-A244-2D6556F7EA89}" srcOrd="1" destOrd="0" presId="urn:microsoft.com/office/officeart/2005/8/layout/hList7"/>
    <dgm:cxn modelId="{2B37E56C-7089-463F-B9BE-72D3E40422F6}" type="presOf" srcId="{7D26D7D1-9940-4155-A3D3-F374C6D7B5C8}" destId="{F004019D-041F-4AB9-9216-A33D05029382}" srcOrd="0" destOrd="0" presId="urn:microsoft.com/office/officeart/2005/8/layout/hList7"/>
    <dgm:cxn modelId="{E002A310-F11F-4229-A916-46AA963411FE}" type="presOf" srcId="{F7542B27-C89A-459D-AFAF-697AE74D7F95}" destId="{485E054F-4554-4B35-AA86-ADC1C71F1ECB}" srcOrd="0" destOrd="0" presId="urn:microsoft.com/office/officeart/2005/8/layout/hList7"/>
    <dgm:cxn modelId="{34E46D96-A23B-49DE-A312-3CF59DA8EEBD}" type="presOf" srcId="{2E8EF4A5-78B9-43C1-A0A1-9C4CCED658FA}" destId="{6281CDC2-74F9-46C6-9041-E7B0CDED7E37}" srcOrd="0" destOrd="0" presId="urn:microsoft.com/office/officeart/2005/8/layout/hList7"/>
    <dgm:cxn modelId="{95C147B6-0C59-4518-AA34-F892776D0A3B}" srcId="{2E8EF4A5-78B9-43C1-A0A1-9C4CCED658FA}" destId="{2106D941-8E09-482C-B623-D012033EC895}" srcOrd="1" destOrd="0" parTransId="{1BFB9A81-71A3-446A-8ED3-CC83A1886CF1}" sibTransId="{F7542B27-C89A-459D-AFAF-697AE74D7F95}"/>
    <dgm:cxn modelId="{973CCBC8-16F5-470F-BF57-98E265CBFF42}" srcId="{2E8EF4A5-78B9-43C1-A0A1-9C4CCED658FA}" destId="{6478CDB5-70AD-44C0-B6DC-801BAB1532FE}" srcOrd="0" destOrd="0" parTransId="{C6FC88AF-2CF3-4EA5-93FA-5DAAB5CD33F2}" sibTransId="{7D26D7D1-9940-4155-A3D3-F374C6D7B5C8}"/>
    <dgm:cxn modelId="{D879080D-D995-40FB-8DC9-1349DD303045}" type="presOf" srcId="{6478CDB5-70AD-44C0-B6DC-801BAB1532FE}" destId="{FBB0D604-A55F-4DB9-A7EF-59B310584171}" srcOrd="1" destOrd="0" presId="urn:microsoft.com/office/officeart/2005/8/layout/hList7"/>
    <dgm:cxn modelId="{92DA1A45-6165-4D3C-B54E-5176FF51C326}" type="presOf" srcId="{90C21FEA-FFC7-401E-83CD-84B88BE07883}" destId="{5FCA66B3-F2BE-4A07-AEB1-BB62B8B97461}" srcOrd="0" destOrd="0" presId="urn:microsoft.com/office/officeart/2005/8/layout/hList7"/>
    <dgm:cxn modelId="{FBBCF65F-7590-4C81-A106-047DF8EEEFF4}" srcId="{2E8EF4A5-78B9-43C1-A0A1-9C4CCED658FA}" destId="{90C21FEA-FFC7-401E-83CD-84B88BE07883}" srcOrd="2" destOrd="0" parTransId="{3F10593C-06AE-4BE3-A5DC-90A854698DA2}" sibTransId="{FDE6B375-A04E-4193-B348-1497563B4E7C}"/>
    <dgm:cxn modelId="{CCD58321-F468-4CFE-9D88-9EC81B41E3AB}" type="presOf" srcId="{6478CDB5-70AD-44C0-B6DC-801BAB1532FE}" destId="{DA1BE57C-26DB-48A4-9B83-982137CD9408}" srcOrd="0" destOrd="0" presId="urn:microsoft.com/office/officeart/2005/8/layout/hList7"/>
    <dgm:cxn modelId="{FC157402-C668-46E9-81F9-BA846F5A4BE5}" type="presOf" srcId="{2106D941-8E09-482C-B623-D012033EC895}" destId="{8CCD1CA0-149E-4FE6-9DA3-E45ED04A53A0}" srcOrd="1" destOrd="0" presId="urn:microsoft.com/office/officeart/2005/8/layout/hList7"/>
    <dgm:cxn modelId="{B4AF4036-97AA-4110-B0DF-0BB8E61DB220}" type="presParOf" srcId="{6281CDC2-74F9-46C6-9041-E7B0CDED7E37}" destId="{C8479D9B-F39B-4CCA-B0CB-735A3E3655CB}" srcOrd="0" destOrd="0" presId="urn:microsoft.com/office/officeart/2005/8/layout/hList7"/>
    <dgm:cxn modelId="{A2BC3E81-76FA-4E5F-8DCA-6026378D7FF0}" type="presParOf" srcId="{6281CDC2-74F9-46C6-9041-E7B0CDED7E37}" destId="{16A8E14A-D8B7-4189-807E-867A62DCBDC3}" srcOrd="1" destOrd="0" presId="urn:microsoft.com/office/officeart/2005/8/layout/hList7"/>
    <dgm:cxn modelId="{A87B0DC2-20C9-4B7B-A6A8-A3DF370DB95B}" type="presParOf" srcId="{16A8E14A-D8B7-4189-807E-867A62DCBDC3}" destId="{D2A04265-ABB7-4AED-AD8E-9FB368BD7A8F}" srcOrd="0" destOrd="0" presId="urn:microsoft.com/office/officeart/2005/8/layout/hList7"/>
    <dgm:cxn modelId="{BFD45726-79A3-4DD4-8CCA-B4A441334260}" type="presParOf" srcId="{D2A04265-ABB7-4AED-AD8E-9FB368BD7A8F}" destId="{DA1BE57C-26DB-48A4-9B83-982137CD9408}" srcOrd="0" destOrd="0" presId="urn:microsoft.com/office/officeart/2005/8/layout/hList7"/>
    <dgm:cxn modelId="{FD57AC74-C5E4-44C4-B729-F8C2464A240C}" type="presParOf" srcId="{D2A04265-ABB7-4AED-AD8E-9FB368BD7A8F}" destId="{FBB0D604-A55F-4DB9-A7EF-59B310584171}" srcOrd="1" destOrd="0" presId="urn:microsoft.com/office/officeart/2005/8/layout/hList7"/>
    <dgm:cxn modelId="{91A50108-0D79-4FC4-A5D8-3B925B079D42}" type="presParOf" srcId="{D2A04265-ABB7-4AED-AD8E-9FB368BD7A8F}" destId="{88381F60-E4F4-4073-BE5C-B955934C2794}" srcOrd="2" destOrd="0" presId="urn:microsoft.com/office/officeart/2005/8/layout/hList7"/>
    <dgm:cxn modelId="{DA6FA21D-4CF7-476C-8CDE-B23761C1F3D6}" type="presParOf" srcId="{D2A04265-ABB7-4AED-AD8E-9FB368BD7A8F}" destId="{763F72D6-41C2-4D18-B077-B1FCC788A29D}" srcOrd="3" destOrd="0" presId="urn:microsoft.com/office/officeart/2005/8/layout/hList7"/>
    <dgm:cxn modelId="{B86C620C-09CD-475F-9A6F-4F99F97147E2}" type="presParOf" srcId="{16A8E14A-D8B7-4189-807E-867A62DCBDC3}" destId="{F004019D-041F-4AB9-9216-A33D05029382}" srcOrd="1" destOrd="0" presId="urn:microsoft.com/office/officeart/2005/8/layout/hList7"/>
    <dgm:cxn modelId="{7CEBCA47-D77C-42C6-A791-969DE32EC954}" type="presParOf" srcId="{16A8E14A-D8B7-4189-807E-867A62DCBDC3}" destId="{0B9C0851-6758-4B55-B7F0-9D2D72008B79}" srcOrd="2" destOrd="0" presId="urn:microsoft.com/office/officeart/2005/8/layout/hList7"/>
    <dgm:cxn modelId="{07CABCBC-AEB4-45E2-81CF-DCFD2C8ED747}" type="presParOf" srcId="{0B9C0851-6758-4B55-B7F0-9D2D72008B79}" destId="{DD7F5E44-CFE4-41A3-BCF3-C6AAF3403A38}" srcOrd="0" destOrd="0" presId="urn:microsoft.com/office/officeart/2005/8/layout/hList7"/>
    <dgm:cxn modelId="{0B6A23C3-E75E-4916-9A99-F2B5DC5D7952}" type="presParOf" srcId="{0B9C0851-6758-4B55-B7F0-9D2D72008B79}" destId="{8CCD1CA0-149E-4FE6-9DA3-E45ED04A53A0}" srcOrd="1" destOrd="0" presId="urn:microsoft.com/office/officeart/2005/8/layout/hList7"/>
    <dgm:cxn modelId="{B3A98E80-56C4-4461-8134-413760D71412}" type="presParOf" srcId="{0B9C0851-6758-4B55-B7F0-9D2D72008B79}" destId="{F83860E2-7D2A-4F2D-AA44-50DCE5FC2410}" srcOrd="2" destOrd="0" presId="urn:microsoft.com/office/officeart/2005/8/layout/hList7"/>
    <dgm:cxn modelId="{7A7399BE-EE06-4989-8181-32BB68125162}" type="presParOf" srcId="{0B9C0851-6758-4B55-B7F0-9D2D72008B79}" destId="{F369BA6D-D0D3-4223-B7F3-2117873BC241}" srcOrd="3" destOrd="0" presId="urn:microsoft.com/office/officeart/2005/8/layout/hList7"/>
    <dgm:cxn modelId="{5C7714E5-8C9F-463D-9903-4BC2615F1BCE}" type="presParOf" srcId="{16A8E14A-D8B7-4189-807E-867A62DCBDC3}" destId="{485E054F-4554-4B35-AA86-ADC1C71F1ECB}" srcOrd="3" destOrd="0" presId="urn:microsoft.com/office/officeart/2005/8/layout/hList7"/>
    <dgm:cxn modelId="{7AD1C5F8-1411-4D7D-A36D-5393D4BC470A}" type="presParOf" srcId="{16A8E14A-D8B7-4189-807E-867A62DCBDC3}" destId="{E1555DC2-DCE8-4560-9F74-7C1CA259483C}" srcOrd="4" destOrd="0" presId="urn:microsoft.com/office/officeart/2005/8/layout/hList7"/>
    <dgm:cxn modelId="{EA2ACA0A-7515-4B46-9A65-FE68821F050D}" type="presParOf" srcId="{E1555DC2-DCE8-4560-9F74-7C1CA259483C}" destId="{5FCA66B3-F2BE-4A07-AEB1-BB62B8B97461}" srcOrd="0" destOrd="0" presId="urn:microsoft.com/office/officeart/2005/8/layout/hList7"/>
    <dgm:cxn modelId="{D2F08C8A-2F20-466B-ACF1-A1BB07F0D300}" type="presParOf" srcId="{E1555DC2-DCE8-4560-9F74-7C1CA259483C}" destId="{66F49369-EBA7-4A6A-A244-2D6556F7EA89}" srcOrd="1" destOrd="0" presId="urn:microsoft.com/office/officeart/2005/8/layout/hList7"/>
    <dgm:cxn modelId="{9021F73B-CB4C-4FF3-8CF7-53BDED09E17B}" type="presParOf" srcId="{E1555DC2-DCE8-4560-9F74-7C1CA259483C}" destId="{F495E6A6-5C11-4142-8D43-01EB25415902}" srcOrd="2" destOrd="0" presId="urn:microsoft.com/office/officeart/2005/8/layout/hList7"/>
    <dgm:cxn modelId="{7AE50F42-91FF-4A57-99C9-63C6836AE380}" type="presParOf" srcId="{E1555DC2-DCE8-4560-9F74-7C1CA259483C}" destId="{8A6CE7B9-FEFD-4061-A55D-8ED1136FA43D}" srcOrd="3" destOrd="0" presId="urn:microsoft.com/office/officeart/2005/8/layout/hList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42B2B-41DD-456B-A85B-38B69498463F}" type="doc">
      <dgm:prSet loTypeId="urn:microsoft.com/office/officeart/2005/8/layout/pyramid2" loCatId="pyramid" qsTypeId="urn:microsoft.com/office/officeart/2005/8/quickstyle/3d3" qsCatId="3D" csTypeId="urn:microsoft.com/office/officeart/2005/8/colors/colorful5" csCatId="colorful" phldr="1"/>
      <dgm:spPr/>
    </dgm:pt>
    <dgm:pt modelId="{2BF80526-3DFE-4B90-B756-9F0EB072099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 образовательных учреждения, на базе которых проводятся  стажерские практики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8E26B5-2F66-4667-9E1A-E3717BE36E9B}" type="parTrans" cxnId="{2B933524-0D84-415B-AAB7-C62C16C41A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9020AE4-848A-4EE0-8FC7-810C60E6D87C}" type="sibTrans" cxnId="{2B933524-0D84-415B-AAB7-C62C16C41A6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6531D1A-124C-42EC-AC16-C09056A5DF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 окружной ресурсный центр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DDCBFE2-5C44-44B9-BAD9-AF4171170BA7}" type="parTrans" cxnId="{786F061C-BFC3-496A-9C03-6E0F6313E9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F073AED-FB8D-44A2-9961-DB20B3730692}" type="sibTrans" cxnId="{786F061C-BFC3-496A-9C03-6E0F6313E9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5234FA-CDAB-4BA0-BB63-74D8BB083F54}" type="pres">
      <dgm:prSet presAssocID="{8C742B2B-41DD-456B-A85B-38B69498463F}" presName="compositeShape" presStyleCnt="0">
        <dgm:presLayoutVars>
          <dgm:dir/>
          <dgm:resizeHandles/>
        </dgm:presLayoutVars>
      </dgm:prSet>
      <dgm:spPr/>
    </dgm:pt>
    <dgm:pt modelId="{7C85C8A8-9FEB-4974-ABAE-10CA9349241B}" type="pres">
      <dgm:prSet presAssocID="{8C742B2B-41DD-456B-A85B-38B69498463F}" presName="pyramid" presStyleLbl="node1" presStyleIdx="0" presStyleCnt="1"/>
      <dgm:spPr/>
    </dgm:pt>
    <dgm:pt modelId="{13153901-D09F-41F8-9D87-83A47E330DD2}" type="pres">
      <dgm:prSet presAssocID="{8C742B2B-41DD-456B-A85B-38B69498463F}" presName="theList" presStyleCnt="0"/>
      <dgm:spPr/>
    </dgm:pt>
    <dgm:pt modelId="{3B6DB5C4-5B9F-4305-96E6-D38E8CB099AA}" type="pres">
      <dgm:prSet presAssocID="{2BF80526-3DFE-4B90-B756-9F0EB072099C}" presName="aNode" presStyleLbl="fgAcc1" presStyleIdx="0" presStyleCnt="2" custLinFactNeighborX="-14456" custLinFactNeighborY="-2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A0B33-211C-4C4F-A860-EDB34F41A358}" type="pres">
      <dgm:prSet presAssocID="{2BF80526-3DFE-4B90-B756-9F0EB072099C}" presName="aSpace" presStyleCnt="0"/>
      <dgm:spPr/>
    </dgm:pt>
    <dgm:pt modelId="{E9BB31F8-4E63-4453-82EA-A9412F9E7B07}" type="pres">
      <dgm:prSet presAssocID="{26531D1A-124C-42EC-AC16-C09056A5DF08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D56ED-2610-4BCB-A489-EC99F459405A}" type="pres">
      <dgm:prSet presAssocID="{26531D1A-124C-42EC-AC16-C09056A5DF08}" presName="aSpace" presStyleCnt="0"/>
      <dgm:spPr/>
    </dgm:pt>
  </dgm:ptLst>
  <dgm:cxnLst>
    <dgm:cxn modelId="{6DD254B7-1C37-40C8-8353-1F4993EE1382}" type="presOf" srcId="{2BF80526-3DFE-4B90-B756-9F0EB072099C}" destId="{3B6DB5C4-5B9F-4305-96E6-D38E8CB099AA}" srcOrd="0" destOrd="0" presId="urn:microsoft.com/office/officeart/2005/8/layout/pyramid2"/>
    <dgm:cxn modelId="{F99277A5-2053-4A02-BABD-4F5B40970B94}" type="presOf" srcId="{26531D1A-124C-42EC-AC16-C09056A5DF08}" destId="{E9BB31F8-4E63-4453-82EA-A9412F9E7B07}" srcOrd="0" destOrd="0" presId="urn:microsoft.com/office/officeart/2005/8/layout/pyramid2"/>
    <dgm:cxn modelId="{786F061C-BFC3-496A-9C03-6E0F6313E9FE}" srcId="{8C742B2B-41DD-456B-A85B-38B69498463F}" destId="{26531D1A-124C-42EC-AC16-C09056A5DF08}" srcOrd="1" destOrd="0" parTransId="{6DDCBFE2-5C44-44B9-BAD9-AF4171170BA7}" sibTransId="{AF073AED-FB8D-44A2-9961-DB20B3730692}"/>
    <dgm:cxn modelId="{5D1CD92F-9CCA-4BDB-BF34-05FE8CCE64DB}" type="presOf" srcId="{8C742B2B-41DD-456B-A85B-38B69498463F}" destId="{A65234FA-CDAB-4BA0-BB63-74D8BB083F54}" srcOrd="0" destOrd="0" presId="urn:microsoft.com/office/officeart/2005/8/layout/pyramid2"/>
    <dgm:cxn modelId="{2B933524-0D84-415B-AAB7-C62C16C41A6B}" srcId="{8C742B2B-41DD-456B-A85B-38B69498463F}" destId="{2BF80526-3DFE-4B90-B756-9F0EB072099C}" srcOrd="0" destOrd="0" parTransId="{5D8E26B5-2F66-4667-9E1A-E3717BE36E9B}" sibTransId="{69020AE4-848A-4EE0-8FC7-810C60E6D87C}"/>
    <dgm:cxn modelId="{E50BC58E-4394-4CFA-95CC-75EC8314A0C7}" type="presParOf" srcId="{A65234FA-CDAB-4BA0-BB63-74D8BB083F54}" destId="{7C85C8A8-9FEB-4974-ABAE-10CA9349241B}" srcOrd="0" destOrd="0" presId="urn:microsoft.com/office/officeart/2005/8/layout/pyramid2"/>
    <dgm:cxn modelId="{A9632BE0-3C00-43B0-A161-D39D6F552881}" type="presParOf" srcId="{A65234FA-CDAB-4BA0-BB63-74D8BB083F54}" destId="{13153901-D09F-41F8-9D87-83A47E330DD2}" srcOrd="1" destOrd="0" presId="urn:microsoft.com/office/officeart/2005/8/layout/pyramid2"/>
    <dgm:cxn modelId="{3A46F6BA-C9CC-48AD-81EB-E5329C68FC33}" type="presParOf" srcId="{13153901-D09F-41F8-9D87-83A47E330DD2}" destId="{3B6DB5C4-5B9F-4305-96E6-D38E8CB099AA}" srcOrd="0" destOrd="0" presId="urn:microsoft.com/office/officeart/2005/8/layout/pyramid2"/>
    <dgm:cxn modelId="{D00FF326-3B59-4904-868D-29D9085AB75D}" type="presParOf" srcId="{13153901-D09F-41F8-9D87-83A47E330DD2}" destId="{841A0B33-211C-4C4F-A860-EDB34F41A358}" srcOrd="1" destOrd="0" presId="urn:microsoft.com/office/officeart/2005/8/layout/pyramid2"/>
    <dgm:cxn modelId="{D38DD73D-1930-4FD2-A9BF-D5FB438C7681}" type="presParOf" srcId="{13153901-D09F-41F8-9D87-83A47E330DD2}" destId="{E9BB31F8-4E63-4453-82EA-A9412F9E7B07}" srcOrd="2" destOrd="0" presId="urn:microsoft.com/office/officeart/2005/8/layout/pyramid2"/>
    <dgm:cxn modelId="{598D7469-E758-4582-BED9-A3ACFBC58946}" type="presParOf" srcId="{13153901-D09F-41F8-9D87-83A47E330DD2}" destId="{896D56ED-2610-4BCB-A489-EC99F459405A}" srcOrd="3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D708A-8BDB-4766-8090-9A399167B1FA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72FD376-4499-4D92-9F92-B8F0BC911D93}">
      <dgm:prSet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Адаптационная работа </a:t>
          </a:r>
          <a:endParaRPr kumimoji="0" lang="ru-RU" sz="1400" b="1" i="0" u="none" strike="noStrike" cap="none" normalizeH="0" baseline="0" dirty="0" smtClean="0">
            <a:ln/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F518810-C35F-4086-BB8C-B9C37C8B5ED2}" type="parTrans" cxnId="{14AAD341-FB88-440B-9F14-E2975844ECEE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</a:endParaRPr>
        </a:p>
      </dgm:t>
    </dgm:pt>
    <dgm:pt modelId="{51544FE2-92D7-4002-BE4A-D586C1064165}" type="sibTrans" cxnId="{14AAD341-FB88-440B-9F14-E2975844ECEE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</a:endParaRPr>
        </a:p>
      </dgm:t>
    </dgm:pt>
    <dgm:pt modelId="{8616CF2F-AD70-408A-97D8-2F021BD2D72F}">
      <dgm:prSet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Организация профессиональной коммуникации </a:t>
          </a:r>
          <a:endParaRPr kumimoji="0" lang="ru-RU" sz="1400" b="1" i="0" u="none" strike="noStrike" cap="none" normalizeH="0" baseline="0" dirty="0" smtClean="0">
            <a:ln/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63C5AB2-C2A9-4EBB-96A2-8C4CE190C1E0}" type="parTrans" cxnId="{D21B9D04-96FE-43D9-9E1E-F585D612DADF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</a:endParaRPr>
        </a:p>
      </dgm:t>
    </dgm:pt>
    <dgm:pt modelId="{8A7F4460-7B49-45BC-9453-4DAF64981D7C}" type="sibTrans" cxnId="{D21B9D04-96FE-43D9-9E1E-F585D612DADF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</a:endParaRPr>
        </a:p>
      </dgm:t>
    </dgm:pt>
    <dgm:pt modelId="{56B818A5-1F07-4825-B261-828F6D7A982A}">
      <dgm:prSet custT="1"/>
      <dgm:spPr/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Мотивация самообразования</a:t>
          </a:r>
          <a:endParaRPr kumimoji="0" lang="ru-RU" sz="1400" b="1" i="0" u="none" strike="noStrike" cap="none" normalizeH="0" baseline="0" dirty="0" smtClean="0">
            <a:ln/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B2C3562-AA0E-4217-9761-7256C0586A81}" type="parTrans" cxnId="{ED6D4D0B-A820-4A33-8235-6B81CEEE8E8F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</a:endParaRPr>
        </a:p>
      </dgm:t>
    </dgm:pt>
    <dgm:pt modelId="{2738D603-7F9E-4CC4-983F-110B7459B3D3}" type="sibTrans" cxnId="{ED6D4D0B-A820-4A33-8235-6B81CEEE8E8F}">
      <dgm:prSet/>
      <dgm:spPr/>
      <dgm:t>
        <a:bodyPr/>
        <a:lstStyle/>
        <a:p>
          <a:endParaRPr lang="ru-RU" sz="1400" b="1">
            <a:solidFill>
              <a:schemeClr val="tx2">
                <a:lumMod val="75000"/>
              </a:schemeClr>
            </a:solidFill>
          </a:endParaRPr>
        </a:p>
      </dgm:t>
    </dgm:pt>
    <dgm:pt modelId="{21B5E315-3971-4A17-9410-E46E1D1F3A94}" type="pres">
      <dgm:prSet presAssocID="{884D708A-8BDB-4766-8090-9A399167B1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218540-FD60-4B1D-97DA-67BD70DB9D55}" type="pres">
      <dgm:prSet presAssocID="{56B818A5-1F07-4825-B261-828F6D7A98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079F6-508F-4935-A5DE-024DA7FCECEF}" type="pres">
      <dgm:prSet presAssocID="{2738D603-7F9E-4CC4-983F-110B7459B3D3}" presName="sibTrans" presStyleCnt="0"/>
      <dgm:spPr/>
    </dgm:pt>
    <dgm:pt modelId="{151B4CF8-9613-4B7F-9D94-2619D16FC395}" type="pres">
      <dgm:prSet presAssocID="{F72FD376-4499-4D92-9F92-B8F0BC911D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858F4-FD79-4E61-B746-571D8CD10005}" type="pres">
      <dgm:prSet presAssocID="{51544FE2-92D7-4002-BE4A-D586C1064165}" presName="sibTrans" presStyleCnt="0"/>
      <dgm:spPr/>
    </dgm:pt>
    <dgm:pt modelId="{4A4E95CD-A3FF-447E-993D-56C92A41160C}" type="pres">
      <dgm:prSet presAssocID="{8616CF2F-AD70-408A-97D8-2F021BD2D72F}" presName="node" presStyleLbl="node1" presStyleIdx="2" presStyleCnt="3" custLinFactNeighborX="7207" custLinFactNeighborY="8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AD341-FB88-440B-9F14-E2975844ECEE}" srcId="{884D708A-8BDB-4766-8090-9A399167B1FA}" destId="{F72FD376-4499-4D92-9F92-B8F0BC911D93}" srcOrd="1" destOrd="0" parTransId="{6F518810-C35F-4086-BB8C-B9C37C8B5ED2}" sibTransId="{51544FE2-92D7-4002-BE4A-D586C1064165}"/>
    <dgm:cxn modelId="{ED6D4D0B-A820-4A33-8235-6B81CEEE8E8F}" srcId="{884D708A-8BDB-4766-8090-9A399167B1FA}" destId="{56B818A5-1F07-4825-B261-828F6D7A982A}" srcOrd="0" destOrd="0" parTransId="{9B2C3562-AA0E-4217-9761-7256C0586A81}" sibTransId="{2738D603-7F9E-4CC4-983F-110B7459B3D3}"/>
    <dgm:cxn modelId="{75E4732B-9202-4A79-87C6-58641F4079B7}" type="presOf" srcId="{8616CF2F-AD70-408A-97D8-2F021BD2D72F}" destId="{4A4E95CD-A3FF-447E-993D-56C92A41160C}" srcOrd="0" destOrd="0" presId="urn:microsoft.com/office/officeart/2005/8/layout/hList6"/>
    <dgm:cxn modelId="{D0B3A753-6DC3-488A-9F43-A4817F31834F}" type="presOf" srcId="{884D708A-8BDB-4766-8090-9A399167B1FA}" destId="{21B5E315-3971-4A17-9410-E46E1D1F3A94}" srcOrd="0" destOrd="0" presId="urn:microsoft.com/office/officeart/2005/8/layout/hList6"/>
    <dgm:cxn modelId="{D21B9D04-96FE-43D9-9E1E-F585D612DADF}" srcId="{884D708A-8BDB-4766-8090-9A399167B1FA}" destId="{8616CF2F-AD70-408A-97D8-2F021BD2D72F}" srcOrd="2" destOrd="0" parTransId="{163C5AB2-C2A9-4EBB-96A2-8C4CE190C1E0}" sibTransId="{8A7F4460-7B49-45BC-9453-4DAF64981D7C}"/>
    <dgm:cxn modelId="{3A3D0184-AE6C-4A47-805B-68DBB9E3DA60}" type="presOf" srcId="{56B818A5-1F07-4825-B261-828F6D7A982A}" destId="{A9218540-FD60-4B1D-97DA-67BD70DB9D55}" srcOrd="0" destOrd="0" presId="urn:microsoft.com/office/officeart/2005/8/layout/hList6"/>
    <dgm:cxn modelId="{6D767244-E0B4-4AFB-9F36-50031C589B55}" type="presOf" srcId="{F72FD376-4499-4D92-9F92-B8F0BC911D93}" destId="{151B4CF8-9613-4B7F-9D94-2619D16FC395}" srcOrd="0" destOrd="0" presId="urn:microsoft.com/office/officeart/2005/8/layout/hList6"/>
    <dgm:cxn modelId="{49AF2BF1-F0A1-45BC-A8DC-7C0AD52F5586}" type="presParOf" srcId="{21B5E315-3971-4A17-9410-E46E1D1F3A94}" destId="{A9218540-FD60-4B1D-97DA-67BD70DB9D55}" srcOrd="0" destOrd="0" presId="urn:microsoft.com/office/officeart/2005/8/layout/hList6"/>
    <dgm:cxn modelId="{164AD6C1-A0B5-4172-AC4F-7A1EA8C9A1D8}" type="presParOf" srcId="{21B5E315-3971-4A17-9410-E46E1D1F3A94}" destId="{C8B079F6-508F-4935-A5DE-024DA7FCECEF}" srcOrd="1" destOrd="0" presId="urn:microsoft.com/office/officeart/2005/8/layout/hList6"/>
    <dgm:cxn modelId="{4872974B-EC8E-4862-A6FC-AC885D368E92}" type="presParOf" srcId="{21B5E315-3971-4A17-9410-E46E1D1F3A94}" destId="{151B4CF8-9613-4B7F-9D94-2619D16FC395}" srcOrd="2" destOrd="0" presId="urn:microsoft.com/office/officeart/2005/8/layout/hList6"/>
    <dgm:cxn modelId="{11CBDB20-5574-4E54-B64A-142FDF647409}" type="presParOf" srcId="{21B5E315-3971-4A17-9410-E46E1D1F3A94}" destId="{DE2858F4-FD79-4E61-B746-571D8CD10005}" srcOrd="3" destOrd="0" presId="urn:microsoft.com/office/officeart/2005/8/layout/hList6"/>
    <dgm:cxn modelId="{BD92522A-7531-4C8B-926E-4833FC8920D1}" type="presParOf" srcId="{21B5E315-3971-4A17-9410-E46E1D1F3A94}" destId="{4A4E95CD-A3FF-447E-993D-56C92A41160C}" srcOrd="4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AB43AB-CF1A-4518-B374-8EAFCB5D919C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EE185D-45B0-4B7C-96F9-A8C33DF8B13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Параметры реализации Национальной образовательной инициативы  «Наша новая школа»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CA075F6-AE79-46B9-9F0A-7CD2B9D2F88C}" type="parTrans" cxnId="{D9406794-87D4-4996-B0A1-76879C3FB9D2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432F64E-9161-4621-89C4-F8E8F6DDB2DA}" type="sibTrans" cxnId="{D9406794-87D4-4996-B0A1-76879C3FB9D2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8F01258-5DE3-4A4B-BFE1-373EAE0F0C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Доля ОУ, в которых созданы органы ГОУ (от общего числа общеобразовательных учреждений)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A8A0A3E-9ABD-4EA8-971A-E1176A7B06BA}" type="parTrans" cxnId="{AADA8484-5C2E-4AED-8F58-273BD08DE93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1CA08D-2487-4CE5-843E-7F38991E0E1F}" type="sibTrans" cxnId="{AADA8484-5C2E-4AED-8F58-273BD08DE93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1DDF3BE-30AC-4130-9A08-F486C668421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Доля ОУ, которые представили общественности публичный доклад и/или отчёт 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самообследовании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(от общего числа общеобразовательных учреждений), размещенный в сети Интернет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7E535C8-786B-442A-BC73-6EA19C69D27D}" type="parTrans" cxnId="{A4F14FF5-11F4-4400-B0FB-50BDCC24446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C276EC-25C1-48D5-85DB-7E9F73A55D48}" type="sibTrans" cxnId="{A4F14FF5-11F4-4400-B0FB-50BDCC24446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07C4BA-51CE-43E0-A561-67D72AFEB3E2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Значимые эффекты и результаты внедрения ГОУ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47D4BB8-7217-4183-8100-7EFEB64C6CF9}" type="parTrans" cxnId="{4AD0D45E-EF9E-4CC0-AD94-8D33A0E5294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FE906A-9672-44BE-96E2-0CA30AA563F0}" type="sibTrans" cxnId="{4AD0D45E-EF9E-4CC0-AD94-8D33A0E5294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620CC87-02D2-4AD1-95EC-D3E11ACB854F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Осознание родителями своего права влиять на процесс образования детей  и управление школой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88E94A4-F19E-4A0B-AFDC-12A7C4656085}" type="parTrans" cxnId="{80FC6FF6-0739-4733-A61F-792B6E55834C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BEABCD-3AB2-4A7F-95AE-000B38A65A36}" type="sibTrans" cxnId="{80FC6FF6-0739-4733-A61F-792B6E55834C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DE5135-214C-4504-B4EE-98939CFF6AA5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Рост престижа общественного участия в образовании, формирование общественности как носителя социального заказа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0213709-B2DD-48A9-A210-68602A247643}" type="parTrans" cxnId="{5122EB31-7025-4D42-BEAA-5F0E260DDC1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0E2D4EB-9CA4-458A-921F-6357ACE06556}" type="sibTrans" cxnId="{5122EB31-7025-4D42-BEAA-5F0E260DDC1E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3FDE376-F7D1-401D-A9D2-872A2D83282D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Доля ОУ, в которых органы ГОУ принимают участие в разработке и утверждении основных образовательных программ, программ развития ОУ, планов финансово-хозяйственной деятельности (от общего числа общеобразовательных учреждений) – 100%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B4CF330-CEBA-44CD-913E-3283C11E64ED}" type="parTrans" cxnId="{F52B33C6-B609-49A6-BC2D-1D596166B6B9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089F20-F1FE-4946-BC12-20602DA4D9ED}" type="sibTrans" cxnId="{F52B33C6-B609-49A6-BC2D-1D596166B6B9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B1C7C9-ECDD-49A7-9C9E-2659E6394833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Рост открытости образования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16B5CBC-7D71-4993-97DC-706516322850}" type="parTrans" cxnId="{AF73E68E-76F9-4985-806F-0C065FC13296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C1295B0-9694-444F-ABDD-C716EF8559AE}" type="sibTrans" cxnId="{AF73E68E-76F9-4985-806F-0C065FC13296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DD9932-F37E-4D38-95F2-7014F273D843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ответственности  педагогов, руководителей за результаты деятельности системы образования, как следствие, повышение качества и обоснованности принимаемых управленческих решений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5645952-5057-4FF0-8603-79E9DD51E7D6}" type="parTrans" cxnId="{4EB4AA18-161F-4EB6-88E0-19B7B1E855D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64C7C61-D737-4CBC-A072-1B63F93A0CCF}" type="sibTrans" cxnId="{4EB4AA18-161F-4EB6-88E0-19B7B1E855DA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BFF3CB7-2E5B-4BDC-90ED-311C2ADE4C3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Поддержка общественностью интересов развития системы образования, как единых со своими интересами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8CC3CDF-CD34-45F4-A82A-6C60D8931521}" type="parTrans" cxnId="{752462DE-6DB8-47F4-9632-CE6A00AAB3F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90D3B61-C03C-4273-9C71-8D0E60F41526}" type="sibTrans" cxnId="{752462DE-6DB8-47F4-9632-CE6A00AAB3F7}">
      <dgm:prSet/>
      <dgm:spPr/>
      <dgm:t>
        <a:bodyPr/>
        <a:lstStyle/>
        <a:p>
          <a:endParaRPr lang="ru-RU" sz="120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1CE8E3-B2F6-4D6B-B2C1-ABC2C03EB8F4}" type="pres">
      <dgm:prSet presAssocID="{8CAB43AB-CF1A-4518-B374-8EAFCB5D919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FA39E0-BFC9-4847-B553-4A7F1A8B33CD}" type="pres">
      <dgm:prSet presAssocID="{23EE185D-45B0-4B7C-96F9-A8C33DF8B135}" presName="composite" presStyleCnt="0"/>
      <dgm:spPr/>
    </dgm:pt>
    <dgm:pt modelId="{BF957BE6-25FC-4240-9CAC-F3A2DFD48FEC}" type="pres">
      <dgm:prSet presAssocID="{23EE185D-45B0-4B7C-96F9-A8C33DF8B13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256DF-D2D5-4138-BDCF-0254538495D3}" type="pres">
      <dgm:prSet presAssocID="{23EE185D-45B0-4B7C-96F9-A8C33DF8B13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C3697-B1C2-4F0B-9FBB-3C250964D3FB}" type="pres">
      <dgm:prSet presAssocID="{0432F64E-9161-4621-89C4-F8E8F6DDB2DA}" presName="sp" presStyleCnt="0"/>
      <dgm:spPr/>
    </dgm:pt>
    <dgm:pt modelId="{D640E4A7-F49C-40C6-9C5D-F11F158EEB24}" type="pres">
      <dgm:prSet presAssocID="{6E07C4BA-51CE-43E0-A561-67D72AFEB3E2}" presName="composite" presStyleCnt="0"/>
      <dgm:spPr/>
    </dgm:pt>
    <dgm:pt modelId="{F6C50665-E3E1-400F-B2FC-9991A93E51CE}" type="pres">
      <dgm:prSet presAssocID="{6E07C4BA-51CE-43E0-A561-67D72AFEB3E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8A9D2-7270-44BA-8BC3-98F1D7540079}" type="pres">
      <dgm:prSet presAssocID="{6E07C4BA-51CE-43E0-A561-67D72AFEB3E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E2EAD-1413-4513-9B5A-9F58161238DA}" type="presOf" srcId="{6E07C4BA-51CE-43E0-A561-67D72AFEB3E2}" destId="{F6C50665-E3E1-400F-B2FC-9991A93E51CE}" srcOrd="0" destOrd="0" presId="urn:microsoft.com/office/officeart/2005/8/layout/chevron2"/>
    <dgm:cxn modelId="{C5BA6403-A0F9-4DFA-9ED0-A4173F3B21AD}" type="presOf" srcId="{41DE5135-214C-4504-B4EE-98939CFF6AA5}" destId="{6A08A9D2-7270-44BA-8BC3-98F1D7540079}" srcOrd="0" destOrd="1" presId="urn:microsoft.com/office/officeart/2005/8/layout/chevron2"/>
    <dgm:cxn modelId="{5122EB31-7025-4D42-BEAA-5F0E260DDC1E}" srcId="{6E07C4BA-51CE-43E0-A561-67D72AFEB3E2}" destId="{41DE5135-214C-4504-B4EE-98939CFF6AA5}" srcOrd="1" destOrd="0" parTransId="{C0213709-B2DD-48A9-A210-68602A247643}" sibTransId="{C0E2D4EB-9CA4-458A-921F-6357ACE06556}"/>
    <dgm:cxn modelId="{A4F14FF5-11F4-4400-B0FB-50BDCC24446A}" srcId="{23EE185D-45B0-4B7C-96F9-A8C33DF8B135}" destId="{21DDF3BE-30AC-4130-9A08-F486C668421D}" srcOrd="1" destOrd="0" parTransId="{57E535C8-786B-442A-BC73-6EA19C69D27D}" sibTransId="{B9C276EC-25C1-48D5-85DB-7E9F73A55D48}"/>
    <dgm:cxn modelId="{0D24CA7C-C6CA-4DD9-9C55-C75194F342C5}" type="presOf" srcId="{21DDF3BE-30AC-4130-9A08-F486C668421D}" destId="{065256DF-D2D5-4138-BDCF-0254538495D3}" srcOrd="0" destOrd="1" presId="urn:microsoft.com/office/officeart/2005/8/layout/chevron2"/>
    <dgm:cxn modelId="{4AD0D45E-EF9E-4CC0-AD94-8D33A0E5294E}" srcId="{8CAB43AB-CF1A-4518-B374-8EAFCB5D919C}" destId="{6E07C4BA-51CE-43E0-A561-67D72AFEB3E2}" srcOrd="1" destOrd="0" parTransId="{747D4BB8-7217-4183-8100-7EFEB64C6CF9}" sibTransId="{57FE906A-9672-44BE-96E2-0CA30AA563F0}"/>
    <dgm:cxn modelId="{BA3883D3-D379-49A1-B953-4A44F19BF0A6}" type="presOf" srcId="{53DD9932-F37E-4D38-95F2-7014F273D843}" destId="{6A08A9D2-7270-44BA-8BC3-98F1D7540079}" srcOrd="0" destOrd="3" presId="urn:microsoft.com/office/officeart/2005/8/layout/chevron2"/>
    <dgm:cxn modelId="{ABE28925-8027-47C2-9A13-4AB44211D105}" type="presOf" srcId="{B3FDE376-F7D1-401D-A9D2-872A2D83282D}" destId="{065256DF-D2D5-4138-BDCF-0254538495D3}" srcOrd="0" destOrd="2" presId="urn:microsoft.com/office/officeart/2005/8/layout/chevron2"/>
    <dgm:cxn modelId="{99460F82-C838-412F-9666-205B8F9FB29E}" type="presOf" srcId="{23EE185D-45B0-4B7C-96F9-A8C33DF8B135}" destId="{BF957BE6-25FC-4240-9CAC-F3A2DFD48FEC}" srcOrd="0" destOrd="0" presId="urn:microsoft.com/office/officeart/2005/8/layout/chevron2"/>
    <dgm:cxn modelId="{FA4A819C-536B-4DBF-90CD-AC97ACEA6BEA}" type="presOf" srcId="{DAB1C7C9-ECDD-49A7-9C9E-2659E6394833}" destId="{6A08A9D2-7270-44BA-8BC3-98F1D7540079}" srcOrd="0" destOrd="2" presId="urn:microsoft.com/office/officeart/2005/8/layout/chevron2"/>
    <dgm:cxn modelId="{8EC06C34-4707-4AB9-BAC6-5AA868C248E0}" type="presOf" srcId="{D8F01258-5DE3-4A4B-BFE1-373EAE0F0C8B}" destId="{065256DF-D2D5-4138-BDCF-0254538495D3}" srcOrd="0" destOrd="0" presId="urn:microsoft.com/office/officeart/2005/8/layout/chevron2"/>
    <dgm:cxn modelId="{AF73E68E-76F9-4985-806F-0C065FC13296}" srcId="{6E07C4BA-51CE-43E0-A561-67D72AFEB3E2}" destId="{DAB1C7C9-ECDD-49A7-9C9E-2659E6394833}" srcOrd="2" destOrd="0" parTransId="{F16B5CBC-7D71-4993-97DC-706516322850}" sibTransId="{5C1295B0-9694-444F-ABDD-C716EF8559AE}"/>
    <dgm:cxn modelId="{AADA8484-5C2E-4AED-8F58-273BD08DE937}" srcId="{23EE185D-45B0-4B7C-96F9-A8C33DF8B135}" destId="{D8F01258-5DE3-4A4B-BFE1-373EAE0F0C8B}" srcOrd="0" destOrd="0" parTransId="{1A8A0A3E-9ABD-4EA8-971A-E1176A7B06BA}" sibTransId="{EC1CA08D-2487-4CE5-843E-7F38991E0E1F}"/>
    <dgm:cxn modelId="{4EB4AA18-161F-4EB6-88E0-19B7B1E855DA}" srcId="{6E07C4BA-51CE-43E0-A561-67D72AFEB3E2}" destId="{53DD9932-F37E-4D38-95F2-7014F273D843}" srcOrd="3" destOrd="0" parTransId="{55645952-5057-4FF0-8603-79E9DD51E7D6}" sibTransId="{064C7C61-D737-4CBC-A072-1B63F93A0CCF}"/>
    <dgm:cxn modelId="{D9406794-87D4-4996-B0A1-76879C3FB9D2}" srcId="{8CAB43AB-CF1A-4518-B374-8EAFCB5D919C}" destId="{23EE185D-45B0-4B7C-96F9-A8C33DF8B135}" srcOrd="0" destOrd="0" parTransId="{1CA075F6-AE79-46B9-9F0A-7CD2B9D2F88C}" sibTransId="{0432F64E-9161-4621-89C4-F8E8F6DDB2DA}"/>
    <dgm:cxn modelId="{7A7248DC-8E4B-4DD1-A97D-84CD018DB6A5}" type="presOf" srcId="{8CAB43AB-CF1A-4518-B374-8EAFCB5D919C}" destId="{F31CE8E3-B2F6-4D6B-B2C1-ABC2C03EB8F4}" srcOrd="0" destOrd="0" presId="urn:microsoft.com/office/officeart/2005/8/layout/chevron2"/>
    <dgm:cxn modelId="{C69A974F-ED71-41FB-9DF6-12A52F29FBD2}" type="presOf" srcId="{6BFF3CB7-2E5B-4BDC-90ED-311C2ADE4C30}" destId="{6A08A9D2-7270-44BA-8BC3-98F1D7540079}" srcOrd="0" destOrd="4" presId="urn:microsoft.com/office/officeart/2005/8/layout/chevron2"/>
    <dgm:cxn modelId="{80FC6FF6-0739-4733-A61F-792B6E55834C}" srcId="{6E07C4BA-51CE-43E0-A561-67D72AFEB3E2}" destId="{F620CC87-02D2-4AD1-95EC-D3E11ACB854F}" srcOrd="0" destOrd="0" parTransId="{C88E94A4-F19E-4A0B-AFDC-12A7C4656085}" sibTransId="{C1BEABCD-3AB2-4A7F-95AE-000B38A65A36}"/>
    <dgm:cxn modelId="{F52B33C6-B609-49A6-BC2D-1D596166B6B9}" srcId="{23EE185D-45B0-4B7C-96F9-A8C33DF8B135}" destId="{B3FDE376-F7D1-401D-A9D2-872A2D83282D}" srcOrd="2" destOrd="0" parTransId="{CB4CF330-CEBA-44CD-913E-3283C11E64ED}" sibTransId="{BB089F20-F1FE-4946-BC12-20602DA4D9ED}"/>
    <dgm:cxn modelId="{608AD75E-8E18-4B6E-B1EF-AFC656047E18}" type="presOf" srcId="{F620CC87-02D2-4AD1-95EC-D3E11ACB854F}" destId="{6A08A9D2-7270-44BA-8BC3-98F1D7540079}" srcOrd="0" destOrd="0" presId="urn:microsoft.com/office/officeart/2005/8/layout/chevron2"/>
    <dgm:cxn modelId="{752462DE-6DB8-47F4-9632-CE6A00AAB3F7}" srcId="{6E07C4BA-51CE-43E0-A561-67D72AFEB3E2}" destId="{6BFF3CB7-2E5B-4BDC-90ED-311C2ADE4C30}" srcOrd="4" destOrd="0" parTransId="{A8CC3CDF-CD34-45F4-A82A-6C60D8931521}" sibTransId="{990D3B61-C03C-4273-9C71-8D0E60F41526}"/>
    <dgm:cxn modelId="{42AC352D-A6EE-4B9C-9E0C-0E18B78BA442}" type="presParOf" srcId="{F31CE8E3-B2F6-4D6B-B2C1-ABC2C03EB8F4}" destId="{B5FA39E0-BFC9-4847-B553-4A7F1A8B33CD}" srcOrd="0" destOrd="0" presId="urn:microsoft.com/office/officeart/2005/8/layout/chevron2"/>
    <dgm:cxn modelId="{D39CD2E0-BD76-46B4-B88C-B3410F8BCAAA}" type="presParOf" srcId="{B5FA39E0-BFC9-4847-B553-4A7F1A8B33CD}" destId="{BF957BE6-25FC-4240-9CAC-F3A2DFD48FEC}" srcOrd="0" destOrd="0" presId="urn:microsoft.com/office/officeart/2005/8/layout/chevron2"/>
    <dgm:cxn modelId="{7544C212-DF5E-446C-87A0-2EDAC2DE86AE}" type="presParOf" srcId="{B5FA39E0-BFC9-4847-B553-4A7F1A8B33CD}" destId="{065256DF-D2D5-4138-BDCF-0254538495D3}" srcOrd="1" destOrd="0" presId="urn:microsoft.com/office/officeart/2005/8/layout/chevron2"/>
    <dgm:cxn modelId="{80D4B0A3-DD41-4B01-AF5F-094F9387C74D}" type="presParOf" srcId="{F31CE8E3-B2F6-4D6B-B2C1-ABC2C03EB8F4}" destId="{FC8C3697-B1C2-4F0B-9FBB-3C250964D3FB}" srcOrd="1" destOrd="0" presId="urn:microsoft.com/office/officeart/2005/8/layout/chevron2"/>
    <dgm:cxn modelId="{6AD9366A-4788-40C0-B769-7CF4560CF8A4}" type="presParOf" srcId="{F31CE8E3-B2F6-4D6B-B2C1-ABC2C03EB8F4}" destId="{D640E4A7-F49C-40C6-9C5D-F11F158EEB24}" srcOrd="2" destOrd="0" presId="urn:microsoft.com/office/officeart/2005/8/layout/chevron2"/>
    <dgm:cxn modelId="{792A407D-433B-4568-AD28-7AADB8FAE937}" type="presParOf" srcId="{D640E4A7-F49C-40C6-9C5D-F11F158EEB24}" destId="{F6C50665-E3E1-400F-B2FC-9991A93E51CE}" srcOrd="0" destOrd="0" presId="urn:microsoft.com/office/officeart/2005/8/layout/chevron2"/>
    <dgm:cxn modelId="{7E845D3D-1E66-4144-92E0-B80B59191E26}" type="presParOf" srcId="{D640E4A7-F49C-40C6-9C5D-F11F158EEB24}" destId="{6A08A9D2-7270-44BA-8BC3-98F1D7540079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EFDCC3-B7F3-43CD-B3D7-6C69AB9F0AF1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BD5ECE2-B240-4887-B360-EE89CBA95B0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Мониторинг информационных запросов родителей обучающихся и использование результатов мониторинга в процессе организации государственно-общественного управления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533CE55-DC51-4476-8342-B8AE20C61EE3}" type="parTrans" cxnId="{F21C97D3-F3E6-4E73-A888-D898E178375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856CDB-ABCD-469D-8FDB-942D60A51A95}" type="sibTrans" cxnId="{F21C97D3-F3E6-4E73-A888-D898E178375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6FBE58A-23C0-42FF-B052-AE4E61228CC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Расширение практики систематического информирования родителей о планах и перспективах развития школой,  достижениях школы, более широкое использование сайта школы, сайта органа управления образованием для информирования родителей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9E8E170-1C1E-432F-8FA6-9DB87CACFCA2}" type="parTrans" cxnId="{CC023633-E651-4468-BDF7-2EEBC66D6F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CEA4C8D-7F24-4A39-8963-8D5DAC84DE34}" type="sibTrans" cxnId="{CC023633-E651-4468-BDF7-2EEBC66D6F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06FA048-1529-4530-9284-CF5E49B6E33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Формирование у родителей культуры принадлежности к образовательно-воспитательной среде школы посредством их вовлечения в решение практических вопросов функционирования школы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5383C2C-E157-4700-A3E5-5EE1924B5112}" type="parTrans" cxnId="{8A49598B-ECDE-4818-98C7-4F35B6A378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25542CB-DAA1-4911-88B1-0048485786CA}" type="sibTrans" cxnId="{8A49598B-ECDE-4818-98C7-4F35B6A378D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EB20466-E838-48FF-99EE-286D2547EC2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Повышение уровня психолого-педагогической и правовой компетентности родителей («круглые столы» с участием специалистов отдела по образованию, представителей служб системы профилактики 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8DD2A54-B075-466F-BA4B-C6A772371350}" type="parTrans" cxnId="{A7E22191-0C32-41B8-89E0-195FD299C37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12502A1-1CB3-4FC5-B341-66AC5825DFF8}" type="sibTrans" cxnId="{A7E22191-0C32-41B8-89E0-195FD299C37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F7C223-4190-443B-A71B-258D6E01EF2C}" type="pres">
      <dgm:prSet presAssocID="{94EFDCC3-B7F3-43CD-B3D7-6C69AB9F0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4D9A7-2AFF-40D7-8CE0-269A70231790}" type="pres">
      <dgm:prSet presAssocID="{7BD5ECE2-B240-4887-B360-EE89CBA95B0A}" presName="parentLin" presStyleCnt="0"/>
      <dgm:spPr/>
    </dgm:pt>
    <dgm:pt modelId="{237DF06C-A446-43F3-9567-69F8D8F912A2}" type="pres">
      <dgm:prSet presAssocID="{7BD5ECE2-B240-4887-B360-EE89CBA95B0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0465155-2108-417E-AF31-22C89D5672B5}" type="pres">
      <dgm:prSet presAssocID="{7BD5ECE2-B240-4887-B360-EE89CBA95B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D1AA0-3EFD-457F-8F3F-47F0EC18F9E6}" type="pres">
      <dgm:prSet presAssocID="{7BD5ECE2-B240-4887-B360-EE89CBA95B0A}" presName="negativeSpace" presStyleCnt="0"/>
      <dgm:spPr/>
    </dgm:pt>
    <dgm:pt modelId="{4D16B11C-98D7-4641-9818-026BF5FC32EE}" type="pres">
      <dgm:prSet presAssocID="{7BD5ECE2-B240-4887-B360-EE89CBA95B0A}" presName="childText" presStyleLbl="conFgAcc1" presStyleIdx="0" presStyleCnt="4">
        <dgm:presLayoutVars>
          <dgm:bulletEnabled val="1"/>
        </dgm:presLayoutVars>
      </dgm:prSet>
      <dgm:spPr/>
    </dgm:pt>
    <dgm:pt modelId="{43C5AF2F-B68C-42F8-81EF-4BC71EA93401}" type="pres">
      <dgm:prSet presAssocID="{31856CDB-ABCD-469D-8FDB-942D60A51A95}" presName="spaceBetweenRectangles" presStyleCnt="0"/>
      <dgm:spPr/>
    </dgm:pt>
    <dgm:pt modelId="{6A1BF11D-0449-434F-93BE-3E502FD1C52A}" type="pres">
      <dgm:prSet presAssocID="{96FBE58A-23C0-42FF-B052-AE4E61228CCA}" presName="parentLin" presStyleCnt="0"/>
      <dgm:spPr/>
    </dgm:pt>
    <dgm:pt modelId="{C4DE6C19-6D18-4B61-997D-19362624E67A}" type="pres">
      <dgm:prSet presAssocID="{96FBE58A-23C0-42FF-B052-AE4E61228CC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0F7E349-0B14-482E-A660-75ECF36646A6}" type="pres">
      <dgm:prSet presAssocID="{96FBE58A-23C0-42FF-B052-AE4E61228CCA}" presName="parentText" presStyleLbl="node1" presStyleIdx="1" presStyleCnt="4" custScaleY="114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B8320-F726-455B-9379-190FB47B105C}" type="pres">
      <dgm:prSet presAssocID="{96FBE58A-23C0-42FF-B052-AE4E61228CCA}" presName="negativeSpace" presStyleCnt="0"/>
      <dgm:spPr/>
    </dgm:pt>
    <dgm:pt modelId="{258BE06D-4217-4B7E-BB73-153B0D1FDF7D}" type="pres">
      <dgm:prSet presAssocID="{96FBE58A-23C0-42FF-B052-AE4E61228CCA}" presName="childText" presStyleLbl="conFgAcc1" presStyleIdx="1" presStyleCnt="4">
        <dgm:presLayoutVars>
          <dgm:bulletEnabled val="1"/>
        </dgm:presLayoutVars>
      </dgm:prSet>
      <dgm:spPr/>
    </dgm:pt>
    <dgm:pt modelId="{FC168698-8631-4EE4-84F2-30700805E6B7}" type="pres">
      <dgm:prSet presAssocID="{2CEA4C8D-7F24-4A39-8963-8D5DAC84DE34}" presName="spaceBetweenRectangles" presStyleCnt="0"/>
      <dgm:spPr/>
    </dgm:pt>
    <dgm:pt modelId="{64984990-A95A-48FD-B766-9322B3090676}" type="pres">
      <dgm:prSet presAssocID="{F06FA048-1529-4530-9284-CF5E49B6E339}" presName="parentLin" presStyleCnt="0"/>
      <dgm:spPr/>
    </dgm:pt>
    <dgm:pt modelId="{52A6DA11-6989-4DDB-A605-F74F6C77364A}" type="pres">
      <dgm:prSet presAssocID="{F06FA048-1529-4530-9284-CF5E49B6E33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CE0B09A-40FB-466F-BDF0-25948C89F01D}" type="pres">
      <dgm:prSet presAssocID="{F06FA048-1529-4530-9284-CF5E49B6E3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18D11-1DA1-45E9-8B79-408F29C3A82F}" type="pres">
      <dgm:prSet presAssocID="{F06FA048-1529-4530-9284-CF5E49B6E339}" presName="negativeSpace" presStyleCnt="0"/>
      <dgm:spPr/>
    </dgm:pt>
    <dgm:pt modelId="{FC064F82-FB41-4693-9F95-8DB7EF526381}" type="pres">
      <dgm:prSet presAssocID="{F06FA048-1529-4530-9284-CF5E49B6E339}" presName="childText" presStyleLbl="conFgAcc1" presStyleIdx="2" presStyleCnt="4">
        <dgm:presLayoutVars>
          <dgm:bulletEnabled val="1"/>
        </dgm:presLayoutVars>
      </dgm:prSet>
      <dgm:spPr/>
    </dgm:pt>
    <dgm:pt modelId="{04B0745F-3301-4728-84B2-60A7AB282211}" type="pres">
      <dgm:prSet presAssocID="{C25542CB-DAA1-4911-88B1-0048485786CA}" presName="spaceBetweenRectangles" presStyleCnt="0"/>
      <dgm:spPr/>
    </dgm:pt>
    <dgm:pt modelId="{9C9EC86A-E14B-4830-887F-65BBC0B8B2FB}" type="pres">
      <dgm:prSet presAssocID="{4EB20466-E838-48FF-99EE-286D2547EC2F}" presName="parentLin" presStyleCnt="0"/>
      <dgm:spPr/>
    </dgm:pt>
    <dgm:pt modelId="{1341EF3E-3FFE-4C0C-BE49-5DD14BAB6B05}" type="pres">
      <dgm:prSet presAssocID="{4EB20466-E838-48FF-99EE-286D2547EC2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507A3EB-C85A-40D8-9289-4536F7DABA76}" type="pres">
      <dgm:prSet presAssocID="{4EB20466-E838-48FF-99EE-286D2547EC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231EC-B761-4797-A5DC-AF4860BECD0A}" type="pres">
      <dgm:prSet presAssocID="{4EB20466-E838-48FF-99EE-286D2547EC2F}" presName="negativeSpace" presStyleCnt="0"/>
      <dgm:spPr/>
    </dgm:pt>
    <dgm:pt modelId="{E124E1E0-EFC6-4A19-AC0A-9D8184F72752}" type="pres">
      <dgm:prSet presAssocID="{4EB20466-E838-48FF-99EE-286D2547EC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49598B-ECDE-4818-98C7-4F35B6A378DA}" srcId="{94EFDCC3-B7F3-43CD-B3D7-6C69AB9F0AF1}" destId="{F06FA048-1529-4530-9284-CF5E49B6E339}" srcOrd="2" destOrd="0" parTransId="{D5383C2C-E157-4700-A3E5-5EE1924B5112}" sibTransId="{C25542CB-DAA1-4911-88B1-0048485786CA}"/>
    <dgm:cxn modelId="{7BFC19DA-90E0-4875-933F-7B77D8A8B37D}" type="presOf" srcId="{F06FA048-1529-4530-9284-CF5E49B6E339}" destId="{ECE0B09A-40FB-466F-BDF0-25948C89F01D}" srcOrd="1" destOrd="0" presId="urn:microsoft.com/office/officeart/2005/8/layout/list1"/>
    <dgm:cxn modelId="{23D26E67-A10A-44A5-9B13-910E60CA8F97}" type="presOf" srcId="{94EFDCC3-B7F3-43CD-B3D7-6C69AB9F0AF1}" destId="{ABF7C223-4190-443B-A71B-258D6E01EF2C}" srcOrd="0" destOrd="0" presId="urn:microsoft.com/office/officeart/2005/8/layout/list1"/>
    <dgm:cxn modelId="{51248605-D1C2-49DB-AC78-0E33BD2A3B33}" type="presOf" srcId="{F06FA048-1529-4530-9284-CF5E49B6E339}" destId="{52A6DA11-6989-4DDB-A605-F74F6C77364A}" srcOrd="0" destOrd="0" presId="urn:microsoft.com/office/officeart/2005/8/layout/list1"/>
    <dgm:cxn modelId="{C4AB5E99-4AC8-49BF-99BC-45C9933577CD}" type="presOf" srcId="{96FBE58A-23C0-42FF-B052-AE4E61228CCA}" destId="{C4DE6C19-6D18-4B61-997D-19362624E67A}" srcOrd="0" destOrd="0" presId="urn:microsoft.com/office/officeart/2005/8/layout/list1"/>
    <dgm:cxn modelId="{EF26C207-46BF-41E1-BFF7-5537EABBF967}" type="presOf" srcId="{4EB20466-E838-48FF-99EE-286D2547EC2F}" destId="{1341EF3E-3FFE-4C0C-BE49-5DD14BAB6B05}" srcOrd="0" destOrd="0" presId="urn:microsoft.com/office/officeart/2005/8/layout/list1"/>
    <dgm:cxn modelId="{82E3E1D7-AC45-4E30-B7B2-1DF5077683D8}" type="presOf" srcId="{7BD5ECE2-B240-4887-B360-EE89CBA95B0A}" destId="{237DF06C-A446-43F3-9567-69F8D8F912A2}" srcOrd="0" destOrd="0" presId="urn:microsoft.com/office/officeart/2005/8/layout/list1"/>
    <dgm:cxn modelId="{F21C97D3-F3E6-4E73-A888-D898E1783755}" srcId="{94EFDCC3-B7F3-43CD-B3D7-6C69AB9F0AF1}" destId="{7BD5ECE2-B240-4887-B360-EE89CBA95B0A}" srcOrd="0" destOrd="0" parTransId="{1533CE55-DC51-4476-8342-B8AE20C61EE3}" sibTransId="{31856CDB-ABCD-469D-8FDB-942D60A51A95}"/>
    <dgm:cxn modelId="{CC023633-E651-4468-BDF7-2EEBC66D6F19}" srcId="{94EFDCC3-B7F3-43CD-B3D7-6C69AB9F0AF1}" destId="{96FBE58A-23C0-42FF-B052-AE4E61228CCA}" srcOrd="1" destOrd="0" parTransId="{69E8E170-1C1E-432F-8FA6-9DB87CACFCA2}" sibTransId="{2CEA4C8D-7F24-4A39-8963-8D5DAC84DE34}"/>
    <dgm:cxn modelId="{38CA8A46-C870-4795-BD85-C8D7AC87221B}" type="presOf" srcId="{96FBE58A-23C0-42FF-B052-AE4E61228CCA}" destId="{60F7E349-0B14-482E-A660-75ECF36646A6}" srcOrd="1" destOrd="0" presId="urn:microsoft.com/office/officeart/2005/8/layout/list1"/>
    <dgm:cxn modelId="{BB83C1DD-A52B-43E9-84C8-6F380EF09BBF}" type="presOf" srcId="{4EB20466-E838-48FF-99EE-286D2547EC2F}" destId="{D507A3EB-C85A-40D8-9289-4536F7DABA76}" srcOrd="1" destOrd="0" presId="urn:microsoft.com/office/officeart/2005/8/layout/list1"/>
    <dgm:cxn modelId="{A7E22191-0C32-41B8-89E0-195FD299C372}" srcId="{94EFDCC3-B7F3-43CD-B3D7-6C69AB9F0AF1}" destId="{4EB20466-E838-48FF-99EE-286D2547EC2F}" srcOrd="3" destOrd="0" parTransId="{88DD2A54-B075-466F-BA4B-C6A772371350}" sibTransId="{812502A1-1CB3-4FC5-B341-66AC5825DFF8}"/>
    <dgm:cxn modelId="{89595D9A-84CF-4E8A-9275-15507147B472}" type="presOf" srcId="{7BD5ECE2-B240-4887-B360-EE89CBA95B0A}" destId="{F0465155-2108-417E-AF31-22C89D5672B5}" srcOrd="1" destOrd="0" presId="urn:microsoft.com/office/officeart/2005/8/layout/list1"/>
    <dgm:cxn modelId="{BE4AEC58-779A-49D0-AF93-319166F5F300}" type="presParOf" srcId="{ABF7C223-4190-443B-A71B-258D6E01EF2C}" destId="{6FA4D9A7-2AFF-40D7-8CE0-269A70231790}" srcOrd="0" destOrd="0" presId="urn:microsoft.com/office/officeart/2005/8/layout/list1"/>
    <dgm:cxn modelId="{7E337276-6C45-4446-BC4A-4FE4D41623AF}" type="presParOf" srcId="{6FA4D9A7-2AFF-40D7-8CE0-269A70231790}" destId="{237DF06C-A446-43F3-9567-69F8D8F912A2}" srcOrd="0" destOrd="0" presId="urn:microsoft.com/office/officeart/2005/8/layout/list1"/>
    <dgm:cxn modelId="{6C19E2D0-53C6-4C10-B4CF-2C5B32C0BE0D}" type="presParOf" srcId="{6FA4D9A7-2AFF-40D7-8CE0-269A70231790}" destId="{F0465155-2108-417E-AF31-22C89D5672B5}" srcOrd="1" destOrd="0" presId="urn:microsoft.com/office/officeart/2005/8/layout/list1"/>
    <dgm:cxn modelId="{FB8695F4-0A23-40B7-BD74-638DB3B8387E}" type="presParOf" srcId="{ABF7C223-4190-443B-A71B-258D6E01EF2C}" destId="{76AD1AA0-3EFD-457F-8F3F-47F0EC18F9E6}" srcOrd="1" destOrd="0" presId="urn:microsoft.com/office/officeart/2005/8/layout/list1"/>
    <dgm:cxn modelId="{2113548D-0E81-45DF-872E-897DCDB00092}" type="presParOf" srcId="{ABF7C223-4190-443B-A71B-258D6E01EF2C}" destId="{4D16B11C-98D7-4641-9818-026BF5FC32EE}" srcOrd="2" destOrd="0" presId="urn:microsoft.com/office/officeart/2005/8/layout/list1"/>
    <dgm:cxn modelId="{E2209AA1-D309-45B7-BAD0-3FF064378D0B}" type="presParOf" srcId="{ABF7C223-4190-443B-A71B-258D6E01EF2C}" destId="{43C5AF2F-B68C-42F8-81EF-4BC71EA93401}" srcOrd="3" destOrd="0" presId="urn:microsoft.com/office/officeart/2005/8/layout/list1"/>
    <dgm:cxn modelId="{9749E9D0-38A0-4E9B-8ECD-9974C1EC23BF}" type="presParOf" srcId="{ABF7C223-4190-443B-A71B-258D6E01EF2C}" destId="{6A1BF11D-0449-434F-93BE-3E502FD1C52A}" srcOrd="4" destOrd="0" presId="urn:microsoft.com/office/officeart/2005/8/layout/list1"/>
    <dgm:cxn modelId="{9BC9E500-9974-4B25-82ED-6F884FB85961}" type="presParOf" srcId="{6A1BF11D-0449-434F-93BE-3E502FD1C52A}" destId="{C4DE6C19-6D18-4B61-997D-19362624E67A}" srcOrd="0" destOrd="0" presId="urn:microsoft.com/office/officeart/2005/8/layout/list1"/>
    <dgm:cxn modelId="{A4C7F546-89CC-4AE9-9B39-72D0147BC52E}" type="presParOf" srcId="{6A1BF11D-0449-434F-93BE-3E502FD1C52A}" destId="{60F7E349-0B14-482E-A660-75ECF36646A6}" srcOrd="1" destOrd="0" presId="urn:microsoft.com/office/officeart/2005/8/layout/list1"/>
    <dgm:cxn modelId="{324893D8-5CE2-4AC5-923F-C4D60692FECE}" type="presParOf" srcId="{ABF7C223-4190-443B-A71B-258D6E01EF2C}" destId="{661B8320-F726-455B-9379-190FB47B105C}" srcOrd="5" destOrd="0" presId="urn:microsoft.com/office/officeart/2005/8/layout/list1"/>
    <dgm:cxn modelId="{16B6D32C-C905-44DB-A038-B4B4C2B0E0D0}" type="presParOf" srcId="{ABF7C223-4190-443B-A71B-258D6E01EF2C}" destId="{258BE06D-4217-4B7E-BB73-153B0D1FDF7D}" srcOrd="6" destOrd="0" presId="urn:microsoft.com/office/officeart/2005/8/layout/list1"/>
    <dgm:cxn modelId="{F2EB0B0A-4A3D-4C15-AEE7-203FC3E6D86E}" type="presParOf" srcId="{ABF7C223-4190-443B-A71B-258D6E01EF2C}" destId="{FC168698-8631-4EE4-84F2-30700805E6B7}" srcOrd="7" destOrd="0" presId="urn:microsoft.com/office/officeart/2005/8/layout/list1"/>
    <dgm:cxn modelId="{4F7FD091-4584-43E6-8FCB-2CB8585705DD}" type="presParOf" srcId="{ABF7C223-4190-443B-A71B-258D6E01EF2C}" destId="{64984990-A95A-48FD-B766-9322B3090676}" srcOrd="8" destOrd="0" presId="urn:microsoft.com/office/officeart/2005/8/layout/list1"/>
    <dgm:cxn modelId="{679B926A-EF3D-4ED6-8108-AE97997EE35D}" type="presParOf" srcId="{64984990-A95A-48FD-B766-9322B3090676}" destId="{52A6DA11-6989-4DDB-A605-F74F6C77364A}" srcOrd="0" destOrd="0" presId="urn:microsoft.com/office/officeart/2005/8/layout/list1"/>
    <dgm:cxn modelId="{230018C4-259D-4989-B911-6BA21045453D}" type="presParOf" srcId="{64984990-A95A-48FD-B766-9322B3090676}" destId="{ECE0B09A-40FB-466F-BDF0-25948C89F01D}" srcOrd="1" destOrd="0" presId="urn:microsoft.com/office/officeart/2005/8/layout/list1"/>
    <dgm:cxn modelId="{FBED2F3A-8903-4B28-BB29-2CF08813161A}" type="presParOf" srcId="{ABF7C223-4190-443B-A71B-258D6E01EF2C}" destId="{49B18D11-1DA1-45E9-8B79-408F29C3A82F}" srcOrd="9" destOrd="0" presId="urn:microsoft.com/office/officeart/2005/8/layout/list1"/>
    <dgm:cxn modelId="{B0D1C63E-5D32-4798-B837-F3B7898CA563}" type="presParOf" srcId="{ABF7C223-4190-443B-A71B-258D6E01EF2C}" destId="{FC064F82-FB41-4693-9F95-8DB7EF526381}" srcOrd="10" destOrd="0" presId="urn:microsoft.com/office/officeart/2005/8/layout/list1"/>
    <dgm:cxn modelId="{8D979DD8-5744-4AB3-A370-A80D6ED7540B}" type="presParOf" srcId="{ABF7C223-4190-443B-A71B-258D6E01EF2C}" destId="{04B0745F-3301-4728-84B2-60A7AB282211}" srcOrd="11" destOrd="0" presId="urn:microsoft.com/office/officeart/2005/8/layout/list1"/>
    <dgm:cxn modelId="{CD0543D5-E663-44EC-9262-51BBE38D465C}" type="presParOf" srcId="{ABF7C223-4190-443B-A71B-258D6E01EF2C}" destId="{9C9EC86A-E14B-4830-887F-65BBC0B8B2FB}" srcOrd="12" destOrd="0" presId="urn:microsoft.com/office/officeart/2005/8/layout/list1"/>
    <dgm:cxn modelId="{7C7EC87F-3F15-4FDF-BF01-0D182EF43850}" type="presParOf" srcId="{9C9EC86A-E14B-4830-887F-65BBC0B8B2FB}" destId="{1341EF3E-3FFE-4C0C-BE49-5DD14BAB6B05}" srcOrd="0" destOrd="0" presId="urn:microsoft.com/office/officeart/2005/8/layout/list1"/>
    <dgm:cxn modelId="{F4BB7665-C99B-41D3-9F09-25CA4F564824}" type="presParOf" srcId="{9C9EC86A-E14B-4830-887F-65BBC0B8B2FB}" destId="{D507A3EB-C85A-40D8-9289-4536F7DABA76}" srcOrd="1" destOrd="0" presId="urn:microsoft.com/office/officeart/2005/8/layout/list1"/>
    <dgm:cxn modelId="{B146227A-785F-466C-A33F-2D32C5F0EE37}" type="presParOf" srcId="{ABF7C223-4190-443B-A71B-258D6E01EF2C}" destId="{9D8231EC-B761-4797-A5DC-AF4860BECD0A}" srcOrd="13" destOrd="0" presId="urn:microsoft.com/office/officeart/2005/8/layout/list1"/>
    <dgm:cxn modelId="{4ED264EE-7154-4B04-9185-1627314AC3B5}" type="presParOf" srcId="{ABF7C223-4190-443B-A71B-258D6E01EF2C}" destId="{E124E1E0-EFC6-4A19-AC0A-9D8184F72752}" srcOrd="14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EFDCC3-B7F3-43CD-B3D7-6C69AB9F0AF1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BD5ECE2-B240-4887-B360-EE89CBA95B0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Стимулирование деятельности руководителей школ по развитию государственно-общественного управления (включение соответствующих показателей в оценочные листы руководителей ОУ)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533CE55-DC51-4476-8342-B8AE20C61EE3}" type="parTrans" cxnId="{F21C97D3-F3E6-4E73-A888-D898E178375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1856CDB-ABCD-469D-8FDB-942D60A51A95}" type="sibTrans" cxnId="{F21C97D3-F3E6-4E73-A888-D898E1783755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6FBE58A-23C0-42FF-B052-AE4E61228CC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Обобщение опыта государственно-общественного управления ОУ (рассмотрение на Совете по развитию образования)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9E8E170-1C1E-432F-8FA6-9DB87CACFCA2}" type="parTrans" cxnId="{CC023633-E651-4468-BDF7-2EEBC66D6F1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2CEA4C8D-7F24-4A39-8963-8D5DAC84DE34}" type="sibTrans" cxnId="{CC023633-E651-4468-BDF7-2EEBC66D6F1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F06FA048-1529-4530-9284-CF5E49B6E339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Формирование позитивного общественного мнения о профессиональной деятельности учителей (постоянное сотрудничество с городской газетой «Новое время», сюжеты в городской телевизионной программе «Вести администрации», размещение материалов на сайтах ОУ, отдела по образованию, проведение конкурсов профессионального мастерства и широкое освещение их в СМИ, чествование молодых специалистов, педагогов, подготовивших призеров и победителей олимпиад, конкурсов, педагогов, ставших победителями всероссийских, краевых конкурсов, на городском уровне с участием главы администрации города, депутатов городского  Собрания депутатов)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5383C2C-E157-4700-A3E5-5EE1924B5112}" type="parTrans" cxnId="{8A49598B-ECDE-4818-98C7-4F35B6A378D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25542CB-DAA1-4911-88B1-0048485786CA}" type="sibTrans" cxnId="{8A49598B-ECDE-4818-98C7-4F35B6A378D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ABF7C223-4190-443B-A71B-258D6E01EF2C}" type="pres">
      <dgm:prSet presAssocID="{94EFDCC3-B7F3-43CD-B3D7-6C69AB9F0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4D9A7-2AFF-40D7-8CE0-269A70231790}" type="pres">
      <dgm:prSet presAssocID="{7BD5ECE2-B240-4887-B360-EE89CBA95B0A}" presName="parentLin" presStyleCnt="0"/>
      <dgm:spPr/>
    </dgm:pt>
    <dgm:pt modelId="{237DF06C-A446-43F3-9567-69F8D8F912A2}" type="pres">
      <dgm:prSet presAssocID="{7BD5ECE2-B240-4887-B360-EE89CBA95B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0465155-2108-417E-AF31-22C89D5672B5}" type="pres">
      <dgm:prSet presAssocID="{7BD5ECE2-B240-4887-B360-EE89CBA95B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D1AA0-3EFD-457F-8F3F-47F0EC18F9E6}" type="pres">
      <dgm:prSet presAssocID="{7BD5ECE2-B240-4887-B360-EE89CBA95B0A}" presName="negativeSpace" presStyleCnt="0"/>
      <dgm:spPr/>
    </dgm:pt>
    <dgm:pt modelId="{4D16B11C-98D7-4641-9818-026BF5FC32EE}" type="pres">
      <dgm:prSet presAssocID="{7BD5ECE2-B240-4887-B360-EE89CBA95B0A}" presName="childText" presStyleLbl="conFgAcc1" presStyleIdx="0" presStyleCnt="3">
        <dgm:presLayoutVars>
          <dgm:bulletEnabled val="1"/>
        </dgm:presLayoutVars>
      </dgm:prSet>
      <dgm:spPr/>
    </dgm:pt>
    <dgm:pt modelId="{43C5AF2F-B68C-42F8-81EF-4BC71EA93401}" type="pres">
      <dgm:prSet presAssocID="{31856CDB-ABCD-469D-8FDB-942D60A51A95}" presName="spaceBetweenRectangles" presStyleCnt="0"/>
      <dgm:spPr/>
    </dgm:pt>
    <dgm:pt modelId="{6A1BF11D-0449-434F-93BE-3E502FD1C52A}" type="pres">
      <dgm:prSet presAssocID="{96FBE58A-23C0-42FF-B052-AE4E61228CCA}" presName="parentLin" presStyleCnt="0"/>
      <dgm:spPr/>
    </dgm:pt>
    <dgm:pt modelId="{C4DE6C19-6D18-4B61-997D-19362624E67A}" type="pres">
      <dgm:prSet presAssocID="{96FBE58A-23C0-42FF-B052-AE4E61228C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0F7E349-0B14-482E-A660-75ECF36646A6}" type="pres">
      <dgm:prSet presAssocID="{96FBE58A-23C0-42FF-B052-AE4E61228CCA}" presName="parentText" presStyleLbl="node1" presStyleIdx="1" presStyleCnt="3" custScaleY="114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B8320-F726-455B-9379-190FB47B105C}" type="pres">
      <dgm:prSet presAssocID="{96FBE58A-23C0-42FF-B052-AE4E61228CCA}" presName="negativeSpace" presStyleCnt="0"/>
      <dgm:spPr/>
    </dgm:pt>
    <dgm:pt modelId="{258BE06D-4217-4B7E-BB73-153B0D1FDF7D}" type="pres">
      <dgm:prSet presAssocID="{96FBE58A-23C0-42FF-B052-AE4E61228CCA}" presName="childText" presStyleLbl="conFgAcc1" presStyleIdx="1" presStyleCnt="3">
        <dgm:presLayoutVars>
          <dgm:bulletEnabled val="1"/>
        </dgm:presLayoutVars>
      </dgm:prSet>
      <dgm:spPr/>
    </dgm:pt>
    <dgm:pt modelId="{FC168698-8631-4EE4-84F2-30700805E6B7}" type="pres">
      <dgm:prSet presAssocID="{2CEA4C8D-7F24-4A39-8963-8D5DAC84DE34}" presName="spaceBetweenRectangles" presStyleCnt="0"/>
      <dgm:spPr/>
    </dgm:pt>
    <dgm:pt modelId="{64984990-A95A-48FD-B766-9322B3090676}" type="pres">
      <dgm:prSet presAssocID="{F06FA048-1529-4530-9284-CF5E49B6E339}" presName="parentLin" presStyleCnt="0"/>
      <dgm:spPr/>
    </dgm:pt>
    <dgm:pt modelId="{52A6DA11-6989-4DDB-A605-F74F6C77364A}" type="pres">
      <dgm:prSet presAssocID="{F06FA048-1529-4530-9284-CF5E49B6E33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CE0B09A-40FB-466F-BDF0-25948C89F01D}" type="pres">
      <dgm:prSet presAssocID="{F06FA048-1529-4530-9284-CF5E49B6E339}" presName="parentText" presStyleLbl="node1" presStyleIdx="2" presStyleCnt="3" custScaleY="183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18D11-1DA1-45E9-8B79-408F29C3A82F}" type="pres">
      <dgm:prSet presAssocID="{F06FA048-1529-4530-9284-CF5E49B6E339}" presName="negativeSpace" presStyleCnt="0"/>
      <dgm:spPr/>
    </dgm:pt>
    <dgm:pt modelId="{FC064F82-FB41-4693-9F95-8DB7EF526381}" type="pres">
      <dgm:prSet presAssocID="{F06FA048-1529-4530-9284-CF5E49B6E3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16FC95-5D99-4058-BF3B-47C615AB53DA}" type="presOf" srcId="{96FBE58A-23C0-42FF-B052-AE4E61228CCA}" destId="{60F7E349-0B14-482E-A660-75ECF36646A6}" srcOrd="1" destOrd="0" presId="urn:microsoft.com/office/officeart/2005/8/layout/list1"/>
    <dgm:cxn modelId="{5A2D3D15-61A6-4E2D-8725-50A06A0B1AA5}" type="presOf" srcId="{7BD5ECE2-B240-4887-B360-EE89CBA95B0A}" destId="{237DF06C-A446-43F3-9567-69F8D8F912A2}" srcOrd="0" destOrd="0" presId="urn:microsoft.com/office/officeart/2005/8/layout/list1"/>
    <dgm:cxn modelId="{340E0BBD-6507-40FA-BBFC-A099E6C31387}" type="presOf" srcId="{F06FA048-1529-4530-9284-CF5E49B6E339}" destId="{52A6DA11-6989-4DDB-A605-F74F6C77364A}" srcOrd="0" destOrd="0" presId="urn:microsoft.com/office/officeart/2005/8/layout/list1"/>
    <dgm:cxn modelId="{8A49598B-ECDE-4818-98C7-4F35B6A378DA}" srcId="{94EFDCC3-B7F3-43CD-B3D7-6C69AB9F0AF1}" destId="{F06FA048-1529-4530-9284-CF5E49B6E339}" srcOrd="2" destOrd="0" parTransId="{D5383C2C-E157-4700-A3E5-5EE1924B5112}" sibTransId="{C25542CB-DAA1-4911-88B1-0048485786CA}"/>
    <dgm:cxn modelId="{BD788C93-7159-4839-AA17-0076B8D98029}" type="presOf" srcId="{94EFDCC3-B7F3-43CD-B3D7-6C69AB9F0AF1}" destId="{ABF7C223-4190-443B-A71B-258D6E01EF2C}" srcOrd="0" destOrd="0" presId="urn:microsoft.com/office/officeart/2005/8/layout/list1"/>
    <dgm:cxn modelId="{CC023633-E651-4468-BDF7-2EEBC66D6F19}" srcId="{94EFDCC3-B7F3-43CD-B3D7-6C69AB9F0AF1}" destId="{96FBE58A-23C0-42FF-B052-AE4E61228CCA}" srcOrd="1" destOrd="0" parTransId="{69E8E170-1C1E-432F-8FA6-9DB87CACFCA2}" sibTransId="{2CEA4C8D-7F24-4A39-8963-8D5DAC84DE34}"/>
    <dgm:cxn modelId="{7DF86902-2869-430F-B12B-3C39124C7822}" type="presOf" srcId="{7BD5ECE2-B240-4887-B360-EE89CBA95B0A}" destId="{F0465155-2108-417E-AF31-22C89D5672B5}" srcOrd="1" destOrd="0" presId="urn:microsoft.com/office/officeart/2005/8/layout/list1"/>
    <dgm:cxn modelId="{ADB6A9D5-A747-46D4-B471-984B784BA221}" type="presOf" srcId="{96FBE58A-23C0-42FF-B052-AE4E61228CCA}" destId="{C4DE6C19-6D18-4B61-997D-19362624E67A}" srcOrd="0" destOrd="0" presId="urn:microsoft.com/office/officeart/2005/8/layout/list1"/>
    <dgm:cxn modelId="{F21C97D3-F3E6-4E73-A888-D898E1783755}" srcId="{94EFDCC3-B7F3-43CD-B3D7-6C69AB9F0AF1}" destId="{7BD5ECE2-B240-4887-B360-EE89CBA95B0A}" srcOrd="0" destOrd="0" parTransId="{1533CE55-DC51-4476-8342-B8AE20C61EE3}" sibTransId="{31856CDB-ABCD-469D-8FDB-942D60A51A95}"/>
    <dgm:cxn modelId="{77A02768-2FC2-42CF-8273-592C77BF8954}" type="presOf" srcId="{F06FA048-1529-4530-9284-CF5E49B6E339}" destId="{ECE0B09A-40FB-466F-BDF0-25948C89F01D}" srcOrd="1" destOrd="0" presId="urn:microsoft.com/office/officeart/2005/8/layout/list1"/>
    <dgm:cxn modelId="{4EE933D9-F8E9-4CD1-B0FC-3F1BC2F34375}" type="presParOf" srcId="{ABF7C223-4190-443B-A71B-258D6E01EF2C}" destId="{6FA4D9A7-2AFF-40D7-8CE0-269A70231790}" srcOrd="0" destOrd="0" presId="urn:microsoft.com/office/officeart/2005/8/layout/list1"/>
    <dgm:cxn modelId="{0589B0C3-6159-4BB7-860C-7EC7A6C0F123}" type="presParOf" srcId="{6FA4D9A7-2AFF-40D7-8CE0-269A70231790}" destId="{237DF06C-A446-43F3-9567-69F8D8F912A2}" srcOrd="0" destOrd="0" presId="urn:microsoft.com/office/officeart/2005/8/layout/list1"/>
    <dgm:cxn modelId="{F39DD543-AE39-4D34-A1EF-A015A01E9086}" type="presParOf" srcId="{6FA4D9A7-2AFF-40D7-8CE0-269A70231790}" destId="{F0465155-2108-417E-AF31-22C89D5672B5}" srcOrd="1" destOrd="0" presId="urn:microsoft.com/office/officeart/2005/8/layout/list1"/>
    <dgm:cxn modelId="{ACEEC104-1259-4B22-B987-52C46141C714}" type="presParOf" srcId="{ABF7C223-4190-443B-A71B-258D6E01EF2C}" destId="{76AD1AA0-3EFD-457F-8F3F-47F0EC18F9E6}" srcOrd="1" destOrd="0" presId="urn:microsoft.com/office/officeart/2005/8/layout/list1"/>
    <dgm:cxn modelId="{B0CD8897-718C-4A6C-9E70-7CD014B04C3E}" type="presParOf" srcId="{ABF7C223-4190-443B-A71B-258D6E01EF2C}" destId="{4D16B11C-98D7-4641-9818-026BF5FC32EE}" srcOrd="2" destOrd="0" presId="urn:microsoft.com/office/officeart/2005/8/layout/list1"/>
    <dgm:cxn modelId="{6A3C8BC9-88F8-4400-B3F9-2B9179A7DBBB}" type="presParOf" srcId="{ABF7C223-4190-443B-A71B-258D6E01EF2C}" destId="{43C5AF2F-B68C-42F8-81EF-4BC71EA93401}" srcOrd="3" destOrd="0" presId="urn:microsoft.com/office/officeart/2005/8/layout/list1"/>
    <dgm:cxn modelId="{09C0DCDA-323A-42A6-8261-63582F231511}" type="presParOf" srcId="{ABF7C223-4190-443B-A71B-258D6E01EF2C}" destId="{6A1BF11D-0449-434F-93BE-3E502FD1C52A}" srcOrd="4" destOrd="0" presId="urn:microsoft.com/office/officeart/2005/8/layout/list1"/>
    <dgm:cxn modelId="{25D61DF0-DBC2-4702-8871-C14ECDD601F9}" type="presParOf" srcId="{6A1BF11D-0449-434F-93BE-3E502FD1C52A}" destId="{C4DE6C19-6D18-4B61-997D-19362624E67A}" srcOrd="0" destOrd="0" presId="urn:microsoft.com/office/officeart/2005/8/layout/list1"/>
    <dgm:cxn modelId="{6803DE12-3FF0-440F-9F8D-3311DBC7D8E0}" type="presParOf" srcId="{6A1BF11D-0449-434F-93BE-3E502FD1C52A}" destId="{60F7E349-0B14-482E-A660-75ECF36646A6}" srcOrd="1" destOrd="0" presId="urn:microsoft.com/office/officeart/2005/8/layout/list1"/>
    <dgm:cxn modelId="{13CFED17-0C5C-452D-B5B6-A852E524E331}" type="presParOf" srcId="{ABF7C223-4190-443B-A71B-258D6E01EF2C}" destId="{661B8320-F726-455B-9379-190FB47B105C}" srcOrd="5" destOrd="0" presId="urn:microsoft.com/office/officeart/2005/8/layout/list1"/>
    <dgm:cxn modelId="{311B2357-E0D0-4E57-8F63-9008A80E2ABB}" type="presParOf" srcId="{ABF7C223-4190-443B-A71B-258D6E01EF2C}" destId="{258BE06D-4217-4B7E-BB73-153B0D1FDF7D}" srcOrd="6" destOrd="0" presId="urn:microsoft.com/office/officeart/2005/8/layout/list1"/>
    <dgm:cxn modelId="{8DB43121-C368-462C-BF44-FDDE2B32CBB9}" type="presParOf" srcId="{ABF7C223-4190-443B-A71B-258D6E01EF2C}" destId="{FC168698-8631-4EE4-84F2-30700805E6B7}" srcOrd="7" destOrd="0" presId="urn:microsoft.com/office/officeart/2005/8/layout/list1"/>
    <dgm:cxn modelId="{3F1E1CA1-C580-48A9-9592-90EC233142F5}" type="presParOf" srcId="{ABF7C223-4190-443B-A71B-258D6E01EF2C}" destId="{64984990-A95A-48FD-B766-9322B3090676}" srcOrd="8" destOrd="0" presId="urn:microsoft.com/office/officeart/2005/8/layout/list1"/>
    <dgm:cxn modelId="{B28BA78F-06D1-4AAD-9CB4-833B69C52DEA}" type="presParOf" srcId="{64984990-A95A-48FD-B766-9322B3090676}" destId="{52A6DA11-6989-4DDB-A605-F74F6C77364A}" srcOrd="0" destOrd="0" presId="urn:microsoft.com/office/officeart/2005/8/layout/list1"/>
    <dgm:cxn modelId="{267A0DF2-9857-4B87-B2E4-28C6B60C966A}" type="presParOf" srcId="{64984990-A95A-48FD-B766-9322B3090676}" destId="{ECE0B09A-40FB-466F-BDF0-25948C89F01D}" srcOrd="1" destOrd="0" presId="urn:microsoft.com/office/officeart/2005/8/layout/list1"/>
    <dgm:cxn modelId="{8AA72C32-D7A3-4019-A06D-81F4F3E69B2C}" type="presParOf" srcId="{ABF7C223-4190-443B-A71B-258D6E01EF2C}" destId="{49B18D11-1DA1-45E9-8B79-408F29C3A82F}" srcOrd="9" destOrd="0" presId="urn:microsoft.com/office/officeart/2005/8/layout/list1"/>
    <dgm:cxn modelId="{BB3B7788-E9DB-4D0C-8B17-00D7C522DA6C}" type="presParOf" srcId="{ABF7C223-4190-443B-A71B-258D6E01EF2C}" destId="{FC064F82-FB41-4693-9F95-8DB7EF526381}" srcOrd="10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EFDCC3-B7F3-43CD-B3D7-6C69AB9F0AF1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BD5ECE2-B240-4887-B360-EE89CBA95B0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«Круглые столы», дискуссии по проблемам образования с привлечением авторитетных педагогов, ветеранов педагогического труда; обсуждение  предполагаемых инноваций в школе как в процессе подготовки нововведений, ходе их реализации, на этапе анализа полученных результатов.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533CE55-DC51-4476-8342-B8AE20C61EE3}" type="parTrans" cxnId="{F21C97D3-F3E6-4E73-A888-D898E178375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856CDB-ABCD-469D-8FDB-942D60A51A95}" type="sibTrans" cxnId="{F21C97D3-F3E6-4E73-A888-D898E178375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F7C223-4190-443B-A71B-258D6E01EF2C}" type="pres">
      <dgm:prSet presAssocID="{94EFDCC3-B7F3-43CD-B3D7-6C69AB9F0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4D9A7-2AFF-40D7-8CE0-269A70231790}" type="pres">
      <dgm:prSet presAssocID="{7BD5ECE2-B240-4887-B360-EE89CBA95B0A}" presName="parentLin" presStyleCnt="0"/>
      <dgm:spPr/>
    </dgm:pt>
    <dgm:pt modelId="{237DF06C-A446-43F3-9567-69F8D8F912A2}" type="pres">
      <dgm:prSet presAssocID="{7BD5ECE2-B240-4887-B360-EE89CBA95B0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0465155-2108-417E-AF31-22C89D5672B5}" type="pres">
      <dgm:prSet presAssocID="{7BD5ECE2-B240-4887-B360-EE89CBA95B0A}" presName="parentText" presStyleLbl="node1" presStyleIdx="0" presStyleCnt="1" custScaleY="128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D1AA0-3EFD-457F-8F3F-47F0EC18F9E6}" type="pres">
      <dgm:prSet presAssocID="{7BD5ECE2-B240-4887-B360-EE89CBA95B0A}" presName="negativeSpace" presStyleCnt="0"/>
      <dgm:spPr/>
    </dgm:pt>
    <dgm:pt modelId="{4D16B11C-98D7-4641-9818-026BF5FC32EE}" type="pres">
      <dgm:prSet presAssocID="{7BD5ECE2-B240-4887-B360-EE89CBA95B0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5B65766-3D16-433D-924C-7F52935AEF09}" type="presOf" srcId="{94EFDCC3-B7F3-43CD-B3D7-6C69AB9F0AF1}" destId="{ABF7C223-4190-443B-A71B-258D6E01EF2C}" srcOrd="0" destOrd="0" presId="urn:microsoft.com/office/officeart/2005/8/layout/list1"/>
    <dgm:cxn modelId="{B01F4CCA-3EFA-4B45-89BC-C2319C80BA31}" type="presOf" srcId="{7BD5ECE2-B240-4887-B360-EE89CBA95B0A}" destId="{F0465155-2108-417E-AF31-22C89D5672B5}" srcOrd="1" destOrd="0" presId="urn:microsoft.com/office/officeart/2005/8/layout/list1"/>
    <dgm:cxn modelId="{D7E52BFD-3973-48A7-9B71-13A3831765CA}" type="presOf" srcId="{7BD5ECE2-B240-4887-B360-EE89CBA95B0A}" destId="{237DF06C-A446-43F3-9567-69F8D8F912A2}" srcOrd="0" destOrd="0" presId="urn:microsoft.com/office/officeart/2005/8/layout/list1"/>
    <dgm:cxn modelId="{F21C97D3-F3E6-4E73-A888-D898E1783755}" srcId="{94EFDCC3-B7F3-43CD-B3D7-6C69AB9F0AF1}" destId="{7BD5ECE2-B240-4887-B360-EE89CBA95B0A}" srcOrd="0" destOrd="0" parTransId="{1533CE55-DC51-4476-8342-B8AE20C61EE3}" sibTransId="{31856CDB-ABCD-469D-8FDB-942D60A51A95}"/>
    <dgm:cxn modelId="{42404BA3-8893-412D-9260-B2D7BFC2C70F}" type="presParOf" srcId="{ABF7C223-4190-443B-A71B-258D6E01EF2C}" destId="{6FA4D9A7-2AFF-40D7-8CE0-269A70231790}" srcOrd="0" destOrd="0" presId="urn:microsoft.com/office/officeart/2005/8/layout/list1"/>
    <dgm:cxn modelId="{7B977A01-E07B-46D3-99E8-57EF13F54809}" type="presParOf" srcId="{6FA4D9A7-2AFF-40D7-8CE0-269A70231790}" destId="{237DF06C-A446-43F3-9567-69F8D8F912A2}" srcOrd="0" destOrd="0" presId="urn:microsoft.com/office/officeart/2005/8/layout/list1"/>
    <dgm:cxn modelId="{315785C9-B87F-4789-8C07-FC9C5F6154D1}" type="presParOf" srcId="{6FA4D9A7-2AFF-40D7-8CE0-269A70231790}" destId="{F0465155-2108-417E-AF31-22C89D5672B5}" srcOrd="1" destOrd="0" presId="urn:microsoft.com/office/officeart/2005/8/layout/list1"/>
    <dgm:cxn modelId="{C930F50A-AE4A-4838-8C88-9D09ECE52BC8}" type="presParOf" srcId="{ABF7C223-4190-443B-A71B-258D6E01EF2C}" destId="{76AD1AA0-3EFD-457F-8F3F-47F0EC18F9E6}" srcOrd="1" destOrd="0" presId="urn:microsoft.com/office/officeart/2005/8/layout/list1"/>
    <dgm:cxn modelId="{66D2C9A2-7BF8-4448-B499-5BFD62AA9488}" type="presParOf" srcId="{ABF7C223-4190-443B-A71B-258D6E01EF2C}" destId="{4D16B11C-98D7-4641-9818-026BF5FC32EE}" srcOrd="2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5347FF-4454-48C3-866E-457BAABB5A7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33D78B0-234C-4B9E-B311-57CB8A50C824}">
      <dgm:prSet phldrT="[Текст]" phldr="1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8CBA273-1912-41EE-AA56-968AE558AB77}" type="parTrans" cxnId="{B520DE6D-7C0B-4A16-A550-4D734F49065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AD350BC-7991-49AD-9D8A-B4EBD3D3B113}" type="sibTrans" cxnId="{B520DE6D-7C0B-4A16-A550-4D734F49065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411B60B3-E609-47E1-BC7F-DDF717BAF14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уровня и качества информированности родителей как субъектов государственно-общественного управления образованием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50B2313-054B-453D-A875-3A04B2D19C07}" type="parTrans" cxnId="{A8D08FBD-36E4-4E50-A267-327FF6D3F7E8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AD31DB11-BB9B-4CEA-BA21-5CDC58663197}" type="sibTrans" cxnId="{A8D08FBD-36E4-4E50-A267-327FF6D3F7E8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35E3A1C7-F301-4F45-BFA3-04AADE1655C3}">
      <dgm:prSet phldrT="[Текст]" phldr="1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E6C0E06-B6F6-4CFF-B6CB-F8B13ADEAC93}" type="parTrans" cxnId="{522B1E9C-F361-4225-A809-BD0E008480FC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C9682272-C062-42F0-B216-0A8D95F0222B}" type="sibTrans" cxnId="{522B1E9C-F361-4225-A809-BD0E008480FC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B6634034-2F6B-46B9-BE43-0FA6C65DB31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эффективности деятельности администрации школ в реализации государственно-общественного управления образованием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C6C7B27-E868-415C-A7FC-F890EA15884C}" type="parTrans" cxnId="{E06DDFDD-3272-4187-9FDE-C31504015DCC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FB5A0104-2722-40B9-81A9-63171896219F}" type="sibTrans" cxnId="{E06DDFDD-3272-4187-9FDE-C31504015DCC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99D95304-BBEA-4525-AA09-A04A58A37737}">
      <dgm:prSet phldrT="[Текст]" phldr="1"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8291E26-1E68-4E4A-9D68-EF5037503F89}" type="parTrans" cxnId="{9211E896-5D0E-4D92-88BE-B638261BA58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06516FB-D6F5-48F5-B27B-BE0D0564ED59}" type="sibTrans" cxnId="{9211E896-5D0E-4D92-88BE-B638261BA58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9BF1875-6C10-4007-B425-53B5E634B31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активности и ответственности СМИ в системе государственно-общественного  управления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3FFA585-3101-4B43-ABE3-C74F7F2DA6F1}" type="parTrans" cxnId="{78E23839-83E7-47B8-A67E-D7E557CABCE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E64DFAE-3437-4BA1-8821-D9A2377D9E7D}" type="sibTrans" cxnId="{78E23839-83E7-47B8-A67E-D7E557CABCE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936CE3FD-9FBD-4245-B3D2-873D1A95B4C7}">
      <dgm:prSet custT="1"/>
      <dgm:spPr/>
      <dgm:t>
        <a:bodyPr/>
        <a:lstStyle/>
        <a:p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41C5F6E-8872-4C4B-8F48-3F81A004C9F1}" type="parTrans" cxnId="{F0BACDEE-B6BD-4ED5-B984-043EB0BFDF7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0CB8188-C50D-46F4-A588-94B3F9F2BEDA}" type="sibTrans" cxnId="{F0BACDEE-B6BD-4ED5-B984-043EB0BFDF7A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A0EBCEF7-49BC-4E3B-BFD4-2169C9DE8C65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эффективности взаимодействия отдела по образованию с администрацией, педагогическими коллективами школ, общественностью в реализации государственно-общественного управления образованием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7D3AD0B-8AA0-443B-8DC2-91C8F2DD234C}" type="parTrans" cxnId="{19463060-6936-4F86-9F10-FE2FA0A7962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46739BF9-3125-479D-80F9-626AB2E16B2A}" type="sibTrans" cxnId="{19463060-6936-4F86-9F10-FE2FA0A79626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AE17F85-4477-4C5E-B9BC-4AD75D6C4C8E}" type="pres">
      <dgm:prSet presAssocID="{725347FF-4454-48C3-866E-457BAABB5A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688635-0158-4488-BFC8-B63BB4A701F6}" type="pres">
      <dgm:prSet presAssocID="{033D78B0-234C-4B9E-B311-57CB8A50C824}" presName="composite" presStyleCnt="0"/>
      <dgm:spPr/>
    </dgm:pt>
    <dgm:pt modelId="{29DD3E95-3DDD-4D0D-B0B1-384B2495B3B8}" type="pres">
      <dgm:prSet presAssocID="{033D78B0-234C-4B9E-B311-57CB8A50C82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8EC36-99A6-40C1-9EC4-1E5F23BE74AA}" type="pres">
      <dgm:prSet presAssocID="{033D78B0-234C-4B9E-B311-57CB8A50C82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464A1-E7B8-41C8-9DD6-EE4FE17FBE37}" type="pres">
      <dgm:prSet presAssocID="{DAD350BC-7991-49AD-9D8A-B4EBD3D3B113}" presName="sp" presStyleCnt="0"/>
      <dgm:spPr/>
    </dgm:pt>
    <dgm:pt modelId="{1D71C215-2965-438E-A24D-ACF98BB3EB07}" type="pres">
      <dgm:prSet presAssocID="{35E3A1C7-F301-4F45-BFA3-04AADE1655C3}" presName="composite" presStyleCnt="0"/>
      <dgm:spPr/>
    </dgm:pt>
    <dgm:pt modelId="{C3FEDB5F-B6D2-4CF8-8EE1-4591B0CCF28C}" type="pres">
      <dgm:prSet presAssocID="{35E3A1C7-F301-4F45-BFA3-04AADE1655C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A457-8F06-47E2-B9E4-A2FB8422BFED}" type="pres">
      <dgm:prSet presAssocID="{35E3A1C7-F301-4F45-BFA3-04AADE1655C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A1446-7968-494D-A59D-602EB7BF9FB7}" type="pres">
      <dgm:prSet presAssocID="{C9682272-C062-42F0-B216-0A8D95F0222B}" presName="sp" presStyleCnt="0"/>
      <dgm:spPr/>
    </dgm:pt>
    <dgm:pt modelId="{746A9B6F-BED7-4EAA-A644-85A53AC7C665}" type="pres">
      <dgm:prSet presAssocID="{99D95304-BBEA-4525-AA09-A04A58A37737}" presName="composite" presStyleCnt="0"/>
      <dgm:spPr/>
    </dgm:pt>
    <dgm:pt modelId="{7A906AE3-FF1C-4E86-9E41-7CA95175B76D}" type="pres">
      <dgm:prSet presAssocID="{99D95304-BBEA-4525-AA09-A04A58A3773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F7864-E7F2-4F37-B99A-EB885CC7B533}" type="pres">
      <dgm:prSet presAssocID="{99D95304-BBEA-4525-AA09-A04A58A3773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4D325-C885-450E-ACCA-C791E47B86E3}" type="pres">
      <dgm:prSet presAssocID="{806516FB-D6F5-48F5-B27B-BE0D0564ED59}" presName="sp" presStyleCnt="0"/>
      <dgm:spPr/>
    </dgm:pt>
    <dgm:pt modelId="{59C7BE3F-1305-4C76-BDE7-36BC8BA64D0B}" type="pres">
      <dgm:prSet presAssocID="{936CE3FD-9FBD-4245-B3D2-873D1A95B4C7}" presName="composite" presStyleCnt="0"/>
      <dgm:spPr/>
    </dgm:pt>
    <dgm:pt modelId="{09137671-B9A6-4DA1-86A5-922F5465844B}" type="pres">
      <dgm:prSet presAssocID="{936CE3FD-9FBD-4245-B3D2-873D1A95B4C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F453D-24EB-4539-95C4-97E79502C96D}" type="pres">
      <dgm:prSet presAssocID="{936CE3FD-9FBD-4245-B3D2-873D1A95B4C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2B1E9C-F361-4225-A809-BD0E008480FC}" srcId="{725347FF-4454-48C3-866E-457BAABB5A79}" destId="{35E3A1C7-F301-4F45-BFA3-04AADE1655C3}" srcOrd="1" destOrd="0" parTransId="{2E6C0E06-B6F6-4CFF-B6CB-F8B13ADEAC93}" sibTransId="{C9682272-C062-42F0-B216-0A8D95F0222B}"/>
    <dgm:cxn modelId="{E06DDFDD-3272-4187-9FDE-C31504015DCC}" srcId="{35E3A1C7-F301-4F45-BFA3-04AADE1655C3}" destId="{B6634034-2F6B-46B9-BE43-0FA6C65DB31E}" srcOrd="0" destOrd="0" parTransId="{CC6C7B27-E868-415C-A7FC-F890EA15884C}" sibTransId="{FB5A0104-2722-40B9-81A9-63171896219F}"/>
    <dgm:cxn modelId="{78E23839-83E7-47B8-A67E-D7E557CABCE6}" srcId="{99D95304-BBEA-4525-AA09-A04A58A37737}" destId="{89BF1875-6C10-4007-B425-53B5E634B317}" srcOrd="0" destOrd="0" parTransId="{73FFA585-3101-4B43-ABE3-C74F7F2DA6F1}" sibTransId="{DE64DFAE-3437-4BA1-8821-D9A2377D9E7D}"/>
    <dgm:cxn modelId="{2F186423-09F1-4ED6-A8C9-4BF23FD3AA3F}" type="presOf" srcId="{411B60B3-E609-47E1-BC7F-DDF717BAF146}" destId="{73B8EC36-99A6-40C1-9EC4-1E5F23BE74AA}" srcOrd="0" destOrd="0" presId="urn:microsoft.com/office/officeart/2005/8/layout/chevron2"/>
    <dgm:cxn modelId="{F0BACDEE-B6BD-4ED5-B984-043EB0BFDF7A}" srcId="{725347FF-4454-48C3-866E-457BAABB5A79}" destId="{936CE3FD-9FBD-4245-B3D2-873D1A95B4C7}" srcOrd="3" destOrd="0" parTransId="{041C5F6E-8872-4C4B-8F48-3F81A004C9F1}" sibTransId="{60CB8188-C50D-46F4-A588-94B3F9F2BEDA}"/>
    <dgm:cxn modelId="{BF40F54B-E845-4D3B-BEDB-49881A184122}" type="presOf" srcId="{033D78B0-234C-4B9E-B311-57CB8A50C824}" destId="{29DD3E95-3DDD-4D0D-B0B1-384B2495B3B8}" srcOrd="0" destOrd="0" presId="urn:microsoft.com/office/officeart/2005/8/layout/chevron2"/>
    <dgm:cxn modelId="{E8248D93-FDDA-45C1-A4A4-381F67B6DE7F}" type="presOf" srcId="{936CE3FD-9FBD-4245-B3D2-873D1A95B4C7}" destId="{09137671-B9A6-4DA1-86A5-922F5465844B}" srcOrd="0" destOrd="0" presId="urn:microsoft.com/office/officeart/2005/8/layout/chevron2"/>
    <dgm:cxn modelId="{9C1AD555-BFC9-442F-92A1-1C1AD73DDA50}" type="presOf" srcId="{99D95304-BBEA-4525-AA09-A04A58A37737}" destId="{7A906AE3-FF1C-4E86-9E41-7CA95175B76D}" srcOrd="0" destOrd="0" presId="urn:microsoft.com/office/officeart/2005/8/layout/chevron2"/>
    <dgm:cxn modelId="{A8D08FBD-36E4-4E50-A267-327FF6D3F7E8}" srcId="{033D78B0-234C-4B9E-B311-57CB8A50C824}" destId="{411B60B3-E609-47E1-BC7F-DDF717BAF146}" srcOrd="0" destOrd="0" parTransId="{A50B2313-054B-453D-A875-3A04B2D19C07}" sibTransId="{AD31DB11-BB9B-4CEA-BA21-5CDC58663197}"/>
    <dgm:cxn modelId="{B520DE6D-7C0B-4A16-A550-4D734F49065A}" srcId="{725347FF-4454-48C3-866E-457BAABB5A79}" destId="{033D78B0-234C-4B9E-B311-57CB8A50C824}" srcOrd="0" destOrd="0" parTransId="{48CBA273-1912-41EE-AA56-968AE558AB77}" sibTransId="{DAD350BC-7991-49AD-9D8A-B4EBD3D3B113}"/>
    <dgm:cxn modelId="{E8EF0693-F45F-4655-85A5-8B66FD4E8ADA}" type="presOf" srcId="{A0EBCEF7-49BC-4E3B-BFD4-2169C9DE8C65}" destId="{3C5F453D-24EB-4539-95C4-97E79502C96D}" srcOrd="0" destOrd="0" presId="urn:microsoft.com/office/officeart/2005/8/layout/chevron2"/>
    <dgm:cxn modelId="{19463060-6936-4F86-9F10-FE2FA0A79626}" srcId="{936CE3FD-9FBD-4245-B3D2-873D1A95B4C7}" destId="{A0EBCEF7-49BC-4E3B-BFD4-2169C9DE8C65}" srcOrd="0" destOrd="0" parTransId="{C7D3AD0B-8AA0-443B-8DC2-91C8F2DD234C}" sibTransId="{46739BF9-3125-479D-80F9-626AB2E16B2A}"/>
    <dgm:cxn modelId="{63D9FA72-882C-4EE0-9505-3A30B5B5C4A1}" type="presOf" srcId="{89BF1875-6C10-4007-B425-53B5E634B317}" destId="{2DFF7864-E7F2-4F37-B99A-EB885CC7B533}" srcOrd="0" destOrd="0" presId="urn:microsoft.com/office/officeart/2005/8/layout/chevron2"/>
    <dgm:cxn modelId="{9211E896-5D0E-4D92-88BE-B638261BA589}" srcId="{725347FF-4454-48C3-866E-457BAABB5A79}" destId="{99D95304-BBEA-4525-AA09-A04A58A37737}" srcOrd="2" destOrd="0" parTransId="{F8291E26-1E68-4E4A-9D68-EF5037503F89}" sibTransId="{806516FB-D6F5-48F5-B27B-BE0D0564ED59}"/>
    <dgm:cxn modelId="{52C7EFFA-D9B6-4465-94ED-4573484C4CC1}" type="presOf" srcId="{725347FF-4454-48C3-866E-457BAABB5A79}" destId="{7AE17F85-4477-4C5E-B9BC-4AD75D6C4C8E}" srcOrd="0" destOrd="0" presId="urn:microsoft.com/office/officeart/2005/8/layout/chevron2"/>
    <dgm:cxn modelId="{566622AB-F2E1-4989-907B-76E96E2D98BF}" type="presOf" srcId="{B6634034-2F6B-46B9-BE43-0FA6C65DB31E}" destId="{B0C9A457-8F06-47E2-B9E4-A2FB8422BFED}" srcOrd="0" destOrd="0" presId="urn:microsoft.com/office/officeart/2005/8/layout/chevron2"/>
    <dgm:cxn modelId="{5ECA2CC3-3BAF-4431-A10F-7B824D1507A4}" type="presOf" srcId="{35E3A1C7-F301-4F45-BFA3-04AADE1655C3}" destId="{C3FEDB5F-B6D2-4CF8-8EE1-4591B0CCF28C}" srcOrd="0" destOrd="0" presId="urn:microsoft.com/office/officeart/2005/8/layout/chevron2"/>
    <dgm:cxn modelId="{0D2DC266-16A5-4B5F-8470-6CA09177B228}" type="presParOf" srcId="{7AE17F85-4477-4C5E-B9BC-4AD75D6C4C8E}" destId="{F1688635-0158-4488-BFC8-B63BB4A701F6}" srcOrd="0" destOrd="0" presId="urn:microsoft.com/office/officeart/2005/8/layout/chevron2"/>
    <dgm:cxn modelId="{6EC82BDE-4DF6-481E-B527-8C4E423CD03C}" type="presParOf" srcId="{F1688635-0158-4488-BFC8-B63BB4A701F6}" destId="{29DD3E95-3DDD-4D0D-B0B1-384B2495B3B8}" srcOrd="0" destOrd="0" presId="urn:microsoft.com/office/officeart/2005/8/layout/chevron2"/>
    <dgm:cxn modelId="{CB762345-4591-4CB2-89FD-99F66BD70ED9}" type="presParOf" srcId="{F1688635-0158-4488-BFC8-B63BB4A701F6}" destId="{73B8EC36-99A6-40C1-9EC4-1E5F23BE74AA}" srcOrd="1" destOrd="0" presId="urn:microsoft.com/office/officeart/2005/8/layout/chevron2"/>
    <dgm:cxn modelId="{FD6F17BE-2AE3-4965-998D-0BB9800F34B4}" type="presParOf" srcId="{7AE17F85-4477-4C5E-B9BC-4AD75D6C4C8E}" destId="{F47464A1-E7B8-41C8-9DD6-EE4FE17FBE37}" srcOrd="1" destOrd="0" presId="urn:microsoft.com/office/officeart/2005/8/layout/chevron2"/>
    <dgm:cxn modelId="{8040F573-4733-4D28-BBF6-F5407BA47DDA}" type="presParOf" srcId="{7AE17F85-4477-4C5E-B9BC-4AD75D6C4C8E}" destId="{1D71C215-2965-438E-A24D-ACF98BB3EB07}" srcOrd="2" destOrd="0" presId="urn:microsoft.com/office/officeart/2005/8/layout/chevron2"/>
    <dgm:cxn modelId="{307DC076-6E5D-4764-88F0-17F3F51E7480}" type="presParOf" srcId="{1D71C215-2965-438E-A24D-ACF98BB3EB07}" destId="{C3FEDB5F-B6D2-4CF8-8EE1-4591B0CCF28C}" srcOrd="0" destOrd="0" presId="urn:microsoft.com/office/officeart/2005/8/layout/chevron2"/>
    <dgm:cxn modelId="{FD6B910A-6E28-40CE-BC38-ABCE9F1EA9BD}" type="presParOf" srcId="{1D71C215-2965-438E-A24D-ACF98BB3EB07}" destId="{B0C9A457-8F06-47E2-B9E4-A2FB8422BFED}" srcOrd="1" destOrd="0" presId="urn:microsoft.com/office/officeart/2005/8/layout/chevron2"/>
    <dgm:cxn modelId="{28076513-5B3F-47DF-AAB2-2A7F47CBC34E}" type="presParOf" srcId="{7AE17F85-4477-4C5E-B9BC-4AD75D6C4C8E}" destId="{543A1446-7968-494D-A59D-602EB7BF9FB7}" srcOrd="3" destOrd="0" presId="urn:microsoft.com/office/officeart/2005/8/layout/chevron2"/>
    <dgm:cxn modelId="{2051A8F9-7EE7-44A9-B4DC-52C2B3FE9F20}" type="presParOf" srcId="{7AE17F85-4477-4C5E-B9BC-4AD75D6C4C8E}" destId="{746A9B6F-BED7-4EAA-A644-85A53AC7C665}" srcOrd="4" destOrd="0" presId="urn:microsoft.com/office/officeart/2005/8/layout/chevron2"/>
    <dgm:cxn modelId="{52FB7518-1CD3-443D-BC73-5C80D1B51438}" type="presParOf" srcId="{746A9B6F-BED7-4EAA-A644-85A53AC7C665}" destId="{7A906AE3-FF1C-4E86-9E41-7CA95175B76D}" srcOrd="0" destOrd="0" presId="urn:microsoft.com/office/officeart/2005/8/layout/chevron2"/>
    <dgm:cxn modelId="{61D2AD94-583E-4161-BDB5-CA04E598E5D9}" type="presParOf" srcId="{746A9B6F-BED7-4EAA-A644-85A53AC7C665}" destId="{2DFF7864-E7F2-4F37-B99A-EB885CC7B533}" srcOrd="1" destOrd="0" presId="urn:microsoft.com/office/officeart/2005/8/layout/chevron2"/>
    <dgm:cxn modelId="{027F73FC-F9AD-45F0-AD06-053B9ADBCA2C}" type="presParOf" srcId="{7AE17F85-4477-4C5E-B9BC-4AD75D6C4C8E}" destId="{03C4D325-C885-450E-ACCA-C791E47B86E3}" srcOrd="5" destOrd="0" presId="urn:microsoft.com/office/officeart/2005/8/layout/chevron2"/>
    <dgm:cxn modelId="{0769E2B1-C59B-4061-AAB8-3BEF7F25D21F}" type="presParOf" srcId="{7AE17F85-4477-4C5E-B9BC-4AD75D6C4C8E}" destId="{59C7BE3F-1305-4C76-BDE7-36BC8BA64D0B}" srcOrd="6" destOrd="0" presId="urn:microsoft.com/office/officeart/2005/8/layout/chevron2"/>
    <dgm:cxn modelId="{BCE4D6BA-FA43-46E8-B166-8582BA83ECB7}" type="presParOf" srcId="{59C7BE3F-1305-4C76-BDE7-36BC8BA64D0B}" destId="{09137671-B9A6-4DA1-86A5-922F5465844B}" srcOrd="0" destOrd="0" presId="urn:microsoft.com/office/officeart/2005/8/layout/chevron2"/>
    <dgm:cxn modelId="{C13CE8EF-4802-4AA2-BA58-A7703FF1824C}" type="presParOf" srcId="{59C7BE3F-1305-4C76-BDE7-36BC8BA64D0B}" destId="{3C5F453D-24EB-4539-95C4-97E79502C96D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A1EE-D639-488F-8860-B3474300557C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DE3C2-193A-4474-B64D-55505EFE4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E3C2-193A-4474-B64D-55505EFE4AF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55453-5602-4973-8FA8-83E63E6E1F51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82875-3BE3-474F-A9DF-BF7C48A75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uga.akipkro.ru/images/stories/News/2014/%D0%97%D0%B0%D1%80%D0%B8%D0%BD%D1%81%D0%BA%20-%2028.04.2014/DSC02390.JPG" TargetMode="External"/><Relationship Id="rId7" Type="http://schemas.openxmlformats.org/officeDocument/2006/relationships/hyperlink" Target="http://uga.akipkro.ru/images/stories/News/2014/%D0%97%D0%B0%D1%80%D0%B8%D0%BD%D1%81%D0%BA%20-%2028.04.2014/DSC02371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hyperlink" Target="http://uga.akipkro.ru/images/stories/News/2014/%D0%97%D0%B0%D1%80%D0%B8%D0%BD%D1%81%D0%BA%20-%2028.04.2014/DSC02325.JPG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"Роль общественно-педагогических объединений в государственно-общественном управлении муниципальной системой образования»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Исакова Лариса Васильевна,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отделом по образованию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города Заринска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643042" y="214290"/>
            <a:ext cx="671517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42414" y="214290"/>
          <a:ext cx="7315866" cy="1214446"/>
        </p:xfrm>
        <a:graphic>
          <a:graphicData uri="http://schemas.openxmlformats.org/drawingml/2006/table">
            <a:tbl>
              <a:tblPr/>
              <a:tblGrid>
                <a:gridCol w="3767572"/>
                <a:gridCol w="3548294"/>
              </a:tblGrid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Главное управление образования и молодежной политики Алтайского края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Алтайская краевая организация Профсоюза работников народного образования и науки Российской Федерации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5846" name="Рисунок 2" descr="профсоюз"/>
          <p:cNvPicPr>
            <a:picLocks noChangeAspect="1" noChangeArrowheads="1"/>
          </p:cNvPicPr>
          <p:nvPr/>
        </p:nvPicPr>
        <p:blipFill>
          <a:blip r:embed="rId2"/>
          <a:srcRect l="24472" t="23758" r="27968" b="14787"/>
          <a:stretch>
            <a:fillRect/>
          </a:stretch>
        </p:blipFill>
        <p:spPr bwMode="auto">
          <a:xfrm>
            <a:off x="8001024" y="214290"/>
            <a:ext cx="577850" cy="500063"/>
          </a:xfrm>
          <a:prstGeom prst="rect">
            <a:avLst/>
          </a:prstGeom>
          <a:noFill/>
        </p:spPr>
      </p:pic>
      <p:pic>
        <p:nvPicPr>
          <p:cNvPr id="35847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561975" cy="56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7143800" cy="785794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Городской Совет молодых педагогов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650" name="Picture 2" descr="D:\для нового сайта1\site3\index files\index1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714356"/>
            <a:ext cx="4071966" cy="2699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57290" y="34290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направлениями  работы с молодыми специалистами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071670" y="3786190"/>
          <a:ext cx="542928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7143800" cy="12144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Чествование молодых педагогов на августовской конференции 2015 года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\\192.168.1.7\rw\Лариса Васильевна\фото\image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50112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04"/>
            <a:ext cx="7429552" cy="135732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методические объединения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07167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-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осуществляют организационную, координационную, инновационную и научно-методическую деятельность по учебным дисциплинам и направлениям комплексной модернизации общего образования,  инновационного развития системы образования, изменяющегося нормативно-правового поля российского образования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- оказывают консультативную помощь по вопросам научно-методического обеспечения процессов развития городской системы образования (реализация ФГОС:  ДО, НОО, ООО; подготовка к внедрению профессионального стандарта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др.);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04"/>
            <a:ext cx="7429552" cy="135732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методические объединения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857364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определяют и  разрабатывают планы и  методические рекомендации по актуальным проблемам муниципальной системы образования;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- организуют работу по обобщению и распространению инновационного педагогического и управленческого опыта, опыта диссеминации, сетевого взаимодействия, использования сетевых ресурсов, используя возможности распространения педагогических и управленческих инновационных продуктов на различных уровнях;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-вносят предложения по совершенствованию деятельности управленческих и методических служб всех уровней; участвуют в проведении конкурсов профессионального мастерства;  принимают участие в формировании заказа на повышение квалификации членов ММО.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429552" cy="135727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«Педагогический дебют города Заринска-2015»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85736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\\192.168.1.7\rw\Лариса Васильевна\фото\image 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214422"/>
            <a:ext cx="7429552" cy="4905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6715172" cy="12144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Августовские педагогические трибуны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E:\фото\image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7715272" cy="4524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04"/>
            <a:ext cx="7429552" cy="135732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открытий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85736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SC02390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4620"/>
            <a:ext cx="1790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02325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785926"/>
            <a:ext cx="1790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SC02371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3000372"/>
            <a:ext cx="1790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28604"/>
            <a:ext cx="7429552" cy="135732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открытий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85736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2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E:\Круглый стол ГУ 19 мая 2016\IMG_4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728667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7143800" cy="92867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Результаты и эффекты ГОУ МСО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500166" y="1142984"/>
          <a:ext cx="73581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752600"/>
          </a:xfrm>
        </p:spPr>
        <p:txBody>
          <a:bodyPr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7215238" cy="78579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образовательная политика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69" name="Picture 1" descr="D:\гоу\24_10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1919870" cy="1247774"/>
          </a:xfrm>
          <a:prstGeom prst="rect">
            <a:avLst/>
          </a:prstGeom>
          <a:noFill/>
        </p:spPr>
      </p:pic>
      <p:pic>
        <p:nvPicPr>
          <p:cNvPr id="7170" name="Picture 2" descr="D:\гоу\KP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2428892" cy="1214446"/>
          </a:xfrm>
          <a:prstGeom prst="rect">
            <a:avLst/>
          </a:prstGeom>
          <a:noFill/>
        </p:spPr>
      </p:pic>
      <p:pic>
        <p:nvPicPr>
          <p:cNvPr id="7171" name="Picture 3" descr="D:\гоу\fgo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143248"/>
            <a:ext cx="3071834" cy="1245512"/>
          </a:xfrm>
          <a:prstGeom prst="rect">
            <a:avLst/>
          </a:prstGeom>
          <a:noFill/>
        </p:spPr>
      </p:pic>
      <p:pic>
        <p:nvPicPr>
          <p:cNvPr id="7172" name="Picture 4" descr="D:\гоу\fz-27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4500570"/>
            <a:ext cx="1285884" cy="168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752600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Рисунок 12" descr="C:\Users\Елена\Desktop\фото СЛЁТ молодых\слёт с сайта\slet_30_20131008_1287761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4975" y="2200275"/>
            <a:ext cx="57340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752600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752600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6400800" cy="71435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Городской родительский Совет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626" name="Picture 2" descr="D:\для нового сайта1\site3\image\gorro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5286412" cy="3443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428728" y="785794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Новая форма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общения с общественностью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городские родительские собрания</a:t>
            </a:r>
          </a:p>
        </p:txBody>
      </p:sp>
      <p:pic>
        <p:nvPicPr>
          <p:cNvPr id="2051" name="Picture 3" descr="E:\фото\image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785926"/>
            <a:ext cx="4786314" cy="4524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000924" cy="1752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и качества информированности родителей как субъектов государственно-общественного управления образованием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428728" y="1500174"/>
          <a:ext cx="764386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7358114" cy="175260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деятельности администрации школ в реализации государственно-общественного управления образованием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428728" y="1071546"/>
          <a:ext cx="757242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000924" cy="1142984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активности и ответственности СМИ в системе государственно-общественного  управления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428728" y="1500174"/>
          <a:ext cx="757242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0"/>
            <a:ext cx="7072362" cy="7857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по созданию и развитию государственно-общественного управления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428728" y="928670"/>
          <a:ext cx="735811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143800" cy="1000108"/>
          </a:xfrm>
        </p:spPr>
        <p:txBody>
          <a:bodyPr>
            <a:normAutofit/>
          </a:bodyPr>
          <a:lstStyle/>
          <a:p>
            <a:endParaRPr lang="ru-RU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928662" y="928670"/>
          <a:ext cx="821533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285852" y="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участия общественности 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оценке качества образования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7143800" cy="121442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Городские профессиональные объединения педагогов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674" name="Picture 2" descr="D:\учитель года 2014\фото УЧИТЕЛЬ ГОДА 2014\IMG_4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85860"/>
            <a:ext cx="6643734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гоу\image.800.600.4040_thumbnai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2500330" cy="187524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857364"/>
            <a:ext cx="3714744" cy="17526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город Заринск – многофункциональный центр, выполняющий административные, промышленные, образовательные, медицинские, культурные, транспортно - распределительные,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сбытовые и другие функции. Площадь: 7 916 кв.км. Население: 47 678 чел. Удельный вес возрастных групп в общей численности населения составляет: моложе трудоспособного возраста – 15,6 %, в трудоспособном возрасте – 66,2 %, старше трудоспособного возраста – 18,2 %.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D:\гоу\9bd5bc4f71741dee5e0e810e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42852"/>
            <a:ext cx="2571768" cy="144882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D:\гоу\974002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000372"/>
            <a:ext cx="1714512" cy="228601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D:\гоу\13148894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000504"/>
            <a:ext cx="3013580" cy="200026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D:\гоу\img14315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214554"/>
            <a:ext cx="2000264" cy="132799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гоу\6cb45b5c098c443d28baee462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1571612"/>
            <a:ext cx="2188494" cy="1643074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0753" y="0"/>
            <a:ext cx="8963247" cy="6858000"/>
            <a:chOff x="405" y="141"/>
            <a:chExt cx="16035" cy="1135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405" y="9032"/>
              <a:ext cx="16020" cy="24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107763" dir="81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405" y="4502"/>
              <a:ext cx="16020" cy="433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107763" dir="8100000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20" y="375"/>
              <a:ext cx="16020" cy="40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107763" dir="8100000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6795" y="601"/>
              <a:ext cx="3206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Августовская конференция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6779" y="1671"/>
              <a:ext cx="3252" cy="67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Отдел по образованию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 rot="4403901">
              <a:off x="5742" y="600"/>
              <a:ext cx="178" cy="1619"/>
            </a:xfrm>
            <a:prstGeom prst="upDownArrow">
              <a:avLst>
                <a:gd name="adj1" fmla="val 50000"/>
                <a:gd name="adj2" fmla="val 18191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 rot="10800000">
              <a:off x="8287" y="128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 rot="10800000">
              <a:off x="13875" y="2332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 rot="10800000">
              <a:off x="8287" y="2392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 rot="10800000">
              <a:off x="2752" y="2332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 rot="10800000">
              <a:off x="1841" y="2882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 rot="10800000">
              <a:off x="4257" y="2882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 rot="10800000">
              <a:off x="6902" y="2882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 rot="10800000">
              <a:off x="9314" y="2882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rot="10800000">
              <a:off x="11894" y="2882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10800000">
              <a:off x="14601" y="2882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913" y="9032"/>
              <a:ext cx="15030" cy="360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Уровень оперативного управления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4239" y="5225"/>
              <a:ext cx="2220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Заведующий отделом по образованию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7434" y="5275"/>
              <a:ext cx="2220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Заместитель руководителя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10885" y="5275"/>
              <a:ext cx="2220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Методический кабинет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912" y="7158"/>
              <a:ext cx="2929" cy="15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Комиссия по разработке нормативных документов и распределению средств на стимулирование ИД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4192" y="7158"/>
              <a:ext cx="2220" cy="15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000" dirty="0" smtClean="0">
                  <a:latin typeface="Times New Roman" pitchFamily="18" charset="0"/>
                  <a:cs typeface="Arial" pitchFamily="34" charset="0"/>
                </a:rPr>
                <a:t>К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омиссия по оценке эффективности деятельности руководителей ОУ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 rot="10800000">
              <a:off x="5134" y="4870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 rot="10800000">
              <a:off x="11907" y="4870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 rot="16200000">
              <a:off x="10172" y="5516"/>
              <a:ext cx="203" cy="566"/>
            </a:xfrm>
            <a:prstGeom prst="upDownArrow">
              <a:avLst>
                <a:gd name="adj1" fmla="val 50000"/>
                <a:gd name="adj2" fmla="val 55764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837" y="6596"/>
              <a:ext cx="15141" cy="77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175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 rot="10800000">
              <a:off x="5134" y="6171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 rot="10800000">
              <a:off x="8456" y="6171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 rot="10800000">
              <a:off x="11907" y="6171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6666" y="7158"/>
              <a:ext cx="2315" cy="15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Совет по внедрению ФГОС, проф. стандарта «Педагог»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9234" y="7158"/>
              <a:ext cx="1959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Аттестационная комиссия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11529" y="7158"/>
              <a:ext cx="1959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Экспертные группы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13825" y="7158"/>
              <a:ext cx="2153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Городские профессиональные объединения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 rot="10800000">
              <a:off x="2285" y="673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AutoShape 38"/>
            <p:cNvSpPr>
              <a:spLocks noChangeArrowheads="1"/>
            </p:cNvSpPr>
            <p:nvPr/>
          </p:nvSpPr>
          <p:spPr bwMode="auto">
            <a:xfrm rot="10800000">
              <a:off x="5176" y="673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AutoShape 39"/>
            <p:cNvSpPr>
              <a:spLocks noChangeArrowheads="1"/>
            </p:cNvSpPr>
            <p:nvPr/>
          </p:nvSpPr>
          <p:spPr bwMode="auto">
            <a:xfrm rot="10800000">
              <a:off x="7764" y="673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AutoShape 40"/>
            <p:cNvSpPr>
              <a:spLocks noChangeArrowheads="1"/>
            </p:cNvSpPr>
            <p:nvPr/>
          </p:nvSpPr>
          <p:spPr bwMode="auto">
            <a:xfrm rot="10800000">
              <a:off x="10100" y="673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AutoShape 41"/>
            <p:cNvSpPr>
              <a:spLocks noChangeArrowheads="1"/>
            </p:cNvSpPr>
            <p:nvPr/>
          </p:nvSpPr>
          <p:spPr bwMode="auto">
            <a:xfrm rot="10800000">
              <a:off x="12395" y="673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AutoShape 42"/>
            <p:cNvSpPr>
              <a:spLocks noChangeArrowheads="1"/>
            </p:cNvSpPr>
            <p:nvPr/>
          </p:nvSpPr>
          <p:spPr bwMode="auto">
            <a:xfrm rot="10800000">
              <a:off x="14703" y="673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AutoShape 43"/>
            <p:cNvSpPr>
              <a:spLocks noChangeArrowheads="1"/>
            </p:cNvSpPr>
            <p:nvPr/>
          </p:nvSpPr>
          <p:spPr bwMode="auto">
            <a:xfrm>
              <a:off x="405" y="9954"/>
              <a:ext cx="1996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Специалисты отдела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AutoShape 44"/>
            <p:cNvSpPr>
              <a:spLocks noChangeArrowheads="1"/>
            </p:cNvSpPr>
            <p:nvPr/>
          </p:nvSpPr>
          <p:spPr bwMode="auto">
            <a:xfrm>
              <a:off x="2566" y="9954"/>
              <a:ext cx="2599" cy="1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Временные раб. гр. по</a:t>
              </a:r>
              <a:r>
                <a:rPr kumimoji="0" lang="ru-RU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ru-RU" sz="1000" dirty="0" smtClean="0">
                  <a:latin typeface="Times New Roman" pitchFamily="18" charset="0"/>
                  <a:cs typeface="Arial" pitchFamily="34" charset="0"/>
                </a:rPr>
                <a:t>проведению и 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апробации внешних процедур </a:t>
              </a:r>
              <a:r>
                <a:rPr lang="ru-RU" sz="1000" dirty="0" smtClean="0">
                  <a:latin typeface="Times New Roman" pitchFamily="18" charset="0"/>
                  <a:cs typeface="Arial" pitchFamily="34" charset="0"/>
                </a:rPr>
                <a:t>оценки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AutoShape 45"/>
            <p:cNvSpPr>
              <a:spLocks noChangeArrowheads="1"/>
            </p:cNvSpPr>
            <p:nvPr/>
          </p:nvSpPr>
          <p:spPr bwMode="auto">
            <a:xfrm>
              <a:off x="5291" y="10001"/>
              <a:ext cx="2505" cy="13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Временные раб. гр. по проведению мониторинга качества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AutoShape 46"/>
            <p:cNvSpPr>
              <a:spLocks noChangeArrowheads="1"/>
            </p:cNvSpPr>
            <p:nvPr/>
          </p:nvSpPr>
          <p:spPr bwMode="auto">
            <a:xfrm>
              <a:off x="7933" y="10001"/>
              <a:ext cx="2057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Временные рабочие группы по проектам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AutoShape 47"/>
            <p:cNvSpPr>
              <a:spLocks noChangeArrowheads="1"/>
            </p:cNvSpPr>
            <p:nvPr/>
          </p:nvSpPr>
          <p:spPr bwMode="auto">
            <a:xfrm>
              <a:off x="10088" y="10001"/>
              <a:ext cx="2075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Лица «оперативного сопровождения»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AutoShape 48"/>
            <p:cNvSpPr>
              <a:spLocks noChangeArrowheads="1"/>
            </p:cNvSpPr>
            <p:nvPr/>
          </p:nvSpPr>
          <p:spPr bwMode="auto">
            <a:xfrm>
              <a:off x="12251" y="10001"/>
              <a:ext cx="1745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Молодёжный парламент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AutoShape 49"/>
            <p:cNvSpPr>
              <a:spLocks noChangeArrowheads="1"/>
            </p:cNvSpPr>
            <p:nvPr/>
          </p:nvSpPr>
          <p:spPr bwMode="auto">
            <a:xfrm>
              <a:off x="14156" y="10001"/>
              <a:ext cx="2284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Совет по работе с одарёнными детьми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AutoShape 50"/>
            <p:cNvSpPr>
              <a:spLocks noChangeArrowheads="1"/>
            </p:cNvSpPr>
            <p:nvPr/>
          </p:nvSpPr>
          <p:spPr bwMode="auto">
            <a:xfrm rot="10800000">
              <a:off x="4064" y="951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AutoShape 51"/>
            <p:cNvSpPr>
              <a:spLocks noChangeArrowheads="1"/>
            </p:cNvSpPr>
            <p:nvPr/>
          </p:nvSpPr>
          <p:spPr bwMode="auto">
            <a:xfrm rot="10800000">
              <a:off x="6366" y="951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AutoShape 52"/>
            <p:cNvSpPr>
              <a:spLocks noChangeArrowheads="1"/>
            </p:cNvSpPr>
            <p:nvPr/>
          </p:nvSpPr>
          <p:spPr bwMode="auto">
            <a:xfrm rot="10800000">
              <a:off x="8821" y="9533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AutoShape 53"/>
            <p:cNvSpPr>
              <a:spLocks noChangeArrowheads="1"/>
            </p:cNvSpPr>
            <p:nvPr/>
          </p:nvSpPr>
          <p:spPr bwMode="auto">
            <a:xfrm rot="10800000">
              <a:off x="11005" y="951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AutoShape 54"/>
            <p:cNvSpPr>
              <a:spLocks noChangeArrowheads="1"/>
            </p:cNvSpPr>
            <p:nvPr/>
          </p:nvSpPr>
          <p:spPr bwMode="auto">
            <a:xfrm rot="10800000">
              <a:off x="12996" y="951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AutoShape 55"/>
            <p:cNvSpPr>
              <a:spLocks noChangeArrowheads="1"/>
            </p:cNvSpPr>
            <p:nvPr/>
          </p:nvSpPr>
          <p:spPr bwMode="auto">
            <a:xfrm rot="10800000">
              <a:off x="14886" y="9514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AutoShape 56"/>
            <p:cNvSpPr>
              <a:spLocks noChangeArrowheads="1"/>
            </p:cNvSpPr>
            <p:nvPr/>
          </p:nvSpPr>
          <p:spPr bwMode="auto">
            <a:xfrm rot="10800000">
              <a:off x="1663" y="9533"/>
              <a:ext cx="178" cy="345"/>
            </a:xfrm>
            <a:prstGeom prst="upDownArrow">
              <a:avLst>
                <a:gd name="adj1" fmla="val 50000"/>
                <a:gd name="adj2" fmla="val 38764"/>
              </a:avLst>
            </a:prstGeom>
            <a:gradFill rotWithShape="0">
              <a:gsLst>
                <a:gs pos="0">
                  <a:srgbClr val="4BACC6"/>
                </a:gs>
                <a:gs pos="100000">
                  <a:srgbClr val="308298"/>
                </a:gs>
              </a:gsLst>
              <a:path path="rect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AutoShape 57"/>
            <p:cNvSpPr>
              <a:spLocks noChangeArrowheads="1"/>
            </p:cNvSpPr>
            <p:nvPr/>
          </p:nvSpPr>
          <p:spPr bwMode="auto">
            <a:xfrm>
              <a:off x="11590" y="1205"/>
              <a:ext cx="3250" cy="13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Межведомственные советы (по подготовке к ГИА, летнему отдыху и др.)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AutoShape 58"/>
            <p:cNvSpPr>
              <a:spLocks noChangeArrowheads="1"/>
            </p:cNvSpPr>
            <p:nvPr/>
          </p:nvSpPr>
          <p:spPr bwMode="auto">
            <a:xfrm rot="6789941">
              <a:off x="10707" y="720"/>
              <a:ext cx="178" cy="1619"/>
            </a:xfrm>
            <a:prstGeom prst="upDownArrow">
              <a:avLst>
                <a:gd name="adj1" fmla="val 50000"/>
                <a:gd name="adj2" fmla="val 181910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3" name="AutoShape 59"/>
            <p:cNvSpPr>
              <a:spLocks noChangeArrowheads="1"/>
            </p:cNvSpPr>
            <p:nvPr/>
          </p:nvSpPr>
          <p:spPr bwMode="auto">
            <a:xfrm>
              <a:off x="2076" y="1630"/>
              <a:ext cx="2960" cy="6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Городское род. собрание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AutoShape 60"/>
            <p:cNvSpPr>
              <a:spLocks noChangeArrowheads="1"/>
            </p:cNvSpPr>
            <p:nvPr/>
          </p:nvSpPr>
          <p:spPr bwMode="auto">
            <a:xfrm>
              <a:off x="859" y="2771"/>
              <a:ext cx="15141" cy="73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175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AutoShape 61"/>
            <p:cNvSpPr>
              <a:spLocks noChangeArrowheads="1"/>
            </p:cNvSpPr>
            <p:nvPr/>
          </p:nvSpPr>
          <p:spPr bwMode="auto">
            <a:xfrm>
              <a:off x="661" y="3097"/>
              <a:ext cx="2347" cy="1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Муниципальный общественный  совет по развитию образования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AutoShape 62"/>
            <p:cNvSpPr>
              <a:spLocks noChangeArrowheads="1"/>
            </p:cNvSpPr>
            <p:nvPr/>
          </p:nvSpPr>
          <p:spPr bwMode="auto">
            <a:xfrm>
              <a:off x="3277" y="3338"/>
              <a:ext cx="2220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Методический совет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AutoShape 63"/>
            <p:cNvSpPr>
              <a:spLocks noChangeArrowheads="1"/>
            </p:cNvSpPr>
            <p:nvPr/>
          </p:nvSpPr>
          <p:spPr bwMode="auto">
            <a:xfrm>
              <a:off x="5857" y="3338"/>
              <a:ext cx="2220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Совет по развитию ИИ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AutoShape 64"/>
            <p:cNvSpPr>
              <a:spLocks noChangeArrowheads="1"/>
            </p:cNvSpPr>
            <p:nvPr/>
          </p:nvSpPr>
          <p:spPr bwMode="auto">
            <a:xfrm>
              <a:off x="8332" y="3338"/>
              <a:ext cx="2312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Городской родительский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Совет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9" name="AutoShape 65"/>
            <p:cNvSpPr>
              <a:spLocks noChangeArrowheads="1"/>
            </p:cNvSpPr>
            <p:nvPr/>
          </p:nvSpPr>
          <p:spPr bwMode="auto">
            <a:xfrm>
              <a:off x="10912" y="3338"/>
              <a:ext cx="2220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Городской совет молодых педагогов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AutoShape 66"/>
            <p:cNvSpPr>
              <a:spLocks noChangeArrowheads="1"/>
            </p:cNvSpPr>
            <p:nvPr/>
          </p:nvSpPr>
          <p:spPr bwMode="auto">
            <a:xfrm>
              <a:off x="13441" y="3338"/>
              <a:ext cx="2645" cy="8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EEF3"/>
                </a:gs>
                <a:gs pos="50000">
                  <a:srgbClr val="FFFFFF"/>
                </a:gs>
                <a:gs pos="100000">
                  <a:srgbClr val="DAEEF3"/>
                </a:gs>
              </a:gsLst>
              <a:lin ang="5400000" scaled="1"/>
            </a:gradFill>
            <a:ln w="9525">
              <a:solidFill>
                <a:srgbClr val="00B0F0"/>
              </a:solidFill>
              <a:round/>
              <a:headEnd/>
              <a:tailEnd/>
            </a:ln>
            <a:effectLst>
              <a:prstShdw prst="shdw17" dist="17961" dir="2700000">
                <a:srgbClr val="00B0F0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Городской профсоюз работников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образования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1" name="AutoShape 67"/>
            <p:cNvSpPr>
              <a:spLocks noChangeArrowheads="1"/>
            </p:cNvSpPr>
            <p:nvPr/>
          </p:nvSpPr>
          <p:spPr bwMode="auto">
            <a:xfrm>
              <a:off x="859" y="4502"/>
              <a:ext cx="15141" cy="355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Уровень тактического управления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AutoShape 68"/>
            <p:cNvSpPr>
              <a:spLocks noChangeArrowheads="1"/>
            </p:cNvSpPr>
            <p:nvPr/>
          </p:nvSpPr>
          <p:spPr bwMode="auto">
            <a:xfrm>
              <a:off x="742" y="141"/>
              <a:ext cx="15141" cy="355"/>
            </a:xfrm>
            <a:prstGeom prst="roundRect">
              <a:avLst>
                <a:gd name="adj" fmla="val 16667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>Уровень стратегического управления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AutoShape 69"/>
            <p:cNvSpPr>
              <a:spLocks noChangeArrowheads="1"/>
            </p:cNvSpPr>
            <p:nvPr/>
          </p:nvSpPr>
          <p:spPr bwMode="auto">
            <a:xfrm rot="5400000">
              <a:off x="5717" y="1168"/>
              <a:ext cx="288" cy="1611"/>
            </a:xfrm>
            <a:prstGeom prst="upDownArrow">
              <a:avLst>
                <a:gd name="adj1" fmla="val 50000"/>
                <a:gd name="adj2" fmla="val 11187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AutoShape 28"/>
            <p:cNvSpPr>
              <a:spLocks noChangeArrowheads="1"/>
            </p:cNvSpPr>
            <p:nvPr/>
          </p:nvSpPr>
          <p:spPr bwMode="auto">
            <a:xfrm rot="16200000">
              <a:off x="6849" y="5516"/>
              <a:ext cx="203" cy="566"/>
            </a:xfrm>
            <a:prstGeom prst="upDownArrow">
              <a:avLst>
                <a:gd name="adj1" fmla="val 50000"/>
                <a:gd name="adj2" fmla="val 55764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7143800" cy="92867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Результаты и эффекты ГОУ МСО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500166" y="1142984"/>
          <a:ext cx="73581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143800" cy="10715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Региональная модель государственно-общественного управления образованием в Алтайском крае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428728" y="857232"/>
          <a:ext cx="750099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752600"/>
          </a:xfrm>
        </p:spPr>
        <p:txBody>
          <a:bodyPr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752600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7286676" cy="1214422"/>
          </a:xfrm>
        </p:spPr>
        <p:txBody>
          <a:bodyPr>
            <a:normAutofit fontScale="85000" lnSpcReduction="10000"/>
          </a:bodyPr>
          <a:lstStyle/>
          <a:p>
            <a:pPr indent="450215"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Критерии оценки эффективности ГОУ</a:t>
            </a:r>
            <a:endParaRPr lang="ru-RU" sz="4000" dirty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785918" y="1000108"/>
          <a:ext cx="678661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143800" cy="1000108"/>
          </a:xfrm>
        </p:spPr>
        <p:txBody>
          <a:bodyPr>
            <a:normAutofit/>
          </a:bodyPr>
          <a:lstStyle/>
          <a:p>
            <a:endParaRPr lang="ru-RU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928662" y="928670"/>
          <a:ext cx="821533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285852" y="0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участия общественности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оценке качества 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7143800" cy="92867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Результаты и эффекты ГОУ МСО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500166" y="1142984"/>
          <a:ext cx="735811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0"/>
            <a:ext cx="7143800" cy="10715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Региональная модель государственно-общественного управления образованием в Алтайском крае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428728" y="857232"/>
          <a:ext cx="750099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0"/>
            <a:ext cx="7215238" cy="135729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Региональная модель государственно-общественного управления образованием в Алтайском крае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285852" y="500042"/>
          <a:ext cx="76438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5716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Минусы моногорода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357290" y="928670"/>
          <a:ext cx="764386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4714876" y="4000504"/>
            <a:ext cx="85725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57554" y="5500702"/>
            <a:ext cx="387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Низкая социальная активность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752600"/>
          </a:xfrm>
        </p:spPr>
        <p:txBody>
          <a:bodyPr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3116"/>
            <a:ext cx="6400800" cy="1752600"/>
          </a:xfrm>
        </p:spPr>
        <p:txBody>
          <a:bodyPr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0"/>
            <a:ext cx="6400800" cy="11429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</a:rPr>
              <a:t>Сеть образовательных учреждений</a:t>
            </a:r>
            <a:endParaRPr lang="ru-RU" sz="2800" dirty="0">
              <a:ea typeface="Times New Roman"/>
              <a:cs typeface="Times New Roman"/>
            </a:endParaRPr>
          </a:p>
          <a:p>
            <a:r>
              <a:rPr lang="ru-RU" b="1" dirty="0" smtClean="0">
                <a:solidFill>
                  <a:srgbClr val="17365D"/>
                </a:solidFill>
                <a:latin typeface="Times New Roman"/>
                <a:ea typeface="Times New Roman"/>
              </a:rPr>
              <a:t>города Заринска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714612" y="1000108"/>
          <a:ext cx="628654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0" y="3429000"/>
          <a:ext cx="3833818" cy="288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428736"/>
            <a:ext cx="3543280" cy="471490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2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«Государственно-общественное управление образованием  – это участие и взаимодействие в управлении образованием, с одной стороны, различных субъектов, выражающих и представляющих интересы, политику, гарантии и компетенцию государства в области образования, с другой стороны, различных субъектов, выражающих интересы в области образования гражданского общества, населения</a:t>
            </a:r>
          </a:p>
          <a:p>
            <a:pPr algn="l"/>
            <a:endParaRPr lang="ru-RU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 pitchFamily="18" charset="0"/>
              </a:rPr>
              <a:t>А.А.Пинский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578" name="Picture 2" descr="D:\гоу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4024314" cy="30182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00042"/>
            <a:ext cx="6929486" cy="564360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Общественный  Совет по развитию образования</a:t>
            </a:r>
          </a:p>
          <a:p>
            <a:pPr algn="just">
              <a:buFontTx/>
              <a:buChar char="-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Согласование программы МСО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Заслушивание и согласование ежегодного публичного отчета ОО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ежегодного публичного отчета МСО общественности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в инициативном порядке любого вопроса образования, отнесенного к компетенции органов местного самоуправления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с общественностью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INNG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53214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D:\для нового сайта1\site3\image\gorro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785794"/>
            <a:ext cx="3071810" cy="245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D:\для нового сайта1\site3\image\gorr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643182"/>
            <a:ext cx="3071802" cy="222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для нового сайта1\site3\image\rod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857760"/>
            <a:ext cx="3867702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C:\Users\INNG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53214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для нового сайта1\site3\image\gorro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40" y="938194"/>
            <a:ext cx="3071810" cy="245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для нового сайта1\site3\image\gorro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00108"/>
            <a:ext cx="3071810" cy="231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для нового сайта1\site3\image\gorro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8516" y="1081070"/>
            <a:ext cx="3071810" cy="245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 descr="C:\Users\INNG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6690"/>
            <a:ext cx="353214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" descr="C:\Users\INNG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353214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93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сохраненные данные 3"/>
          <p:cNvSpPr/>
          <p:nvPr/>
        </p:nvSpPr>
        <p:spPr>
          <a:xfrm rot="10800000">
            <a:off x="0" y="0"/>
            <a:ext cx="500034" cy="2143116"/>
          </a:xfrm>
          <a:prstGeom prst="flowChartOnlineStorage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1001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сохраненные данные 5"/>
          <p:cNvSpPr/>
          <p:nvPr/>
        </p:nvSpPr>
        <p:spPr>
          <a:xfrm rot="10800000">
            <a:off x="357158" y="0"/>
            <a:ext cx="571504" cy="3000372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 rot="10800000">
            <a:off x="714348" y="0"/>
            <a:ext cx="571504" cy="3857628"/>
          </a:xfrm>
          <a:prstGeom prst="flowChartOnline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INNGOR\Desktop\zarins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913" y="0"/>
            <a:ext cx="651087" cy="78579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10" name="Блок-схема: решение 9"/>
          <p:cNvSpPr/>
          <p:nvPr/>
        </p:nvSpPr>
        <p:spPr>
          <a:xfrm>
            <a:off x="0" y="6215082"/>
            <a:ext cx="9144000" cy="142876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643306" y="3714752"/>
            <a:ext cx="52577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19822"/>
            <a:ext cx="9144000" cy="538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город Заринск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2" descr="E:\фото\dsc_2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14356"/>
            <a:ext cx="764386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1712</Words>
  <Application>Microsoft Office PowerPoint</Application>
  <PresentationFormat>Экран (4:3)</PresentationFormat>
  <Paragraphs>245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           Работа                                   с общественностью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INNGOR</dc:creator>
  <cp:lastModifiedBy>User</cp:lastModifiedBy>
  <cp:revision>104</cp:revision>
  <dcterms:created xsi:type="dcterms:W3CDTF">2014-12-12T02:16:30Z</dcterms:created>
  <dcterms:modified xsi:type="dcterms:W3CDTF">2015-05-19T15:01:38Z</dcterms:modified>
</cp:coreProperties>
</file>