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69" r:id="rId4"/>
    <p:sldId id="270" r:id="rId5"/>
    <p:sldId id="273" r:id="rId6"/>
    <p:sldId id="274" r:id="rId7"/>
    <p:sldId id="277" r:id="rId8"/>
    <p:sldId id="260" r:id="rId9"/>
    <p:sldId id="261" r:id="rId10"/>
    <p:sldId id="262" r:id="rId11"/>
    <p:sldId id="263" r:id="rId12"/>
    <p:sldId id="264" r:id="rId13"/>
    <p:sldId id="265" r:id="rId14"/>
    <p:sldId id="278" r:id="rId15"/>
    <p:sldId id="279" r:id="rId16"/>
    <p:sldId id="282" r:id="rId17"/>
    <p:sldId id="280" r:id="rId18"/>
    <p:sldId id="281" r:id="rId19"/>
    <p:sldId id="283" r:id="rId20"/>
    <p:sldId id="285" r:id="rId21"/>
    <p:sldId id="286" r:id="rId22"/>
    <p:sldId id="287" r:id="rId23"/>
    <p:sldId id="284" r:id="rId24"/>
    <p:sldId id="288" r:id="rId25"/>
    <p:sldId id="289" r:id="rId26"/>
    <p:sldId id="290" r:id="rId27"/>
    <p:sldId id="292" r:id="rId28"/>
    <p:sldId id="293" r:id="rId29"/>
    <p:sldId id="294" r:id="rId30"/>
    <p:sldId id="266" r:id="rId31"/>
    <p:sldId id="271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AEC5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21" autoAdjust="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CDF5F1-2BB5-4F95-B675-70ED2C3FAD3C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B6D8C4C5-1929-4216-9EBD-1FDF5C6C8764}">
      <dgm:prSet phldrT="[Текст]"/>
      <dgm:spPr/>
      <dgm:t>
        <a:bodyPr/>
        <a:lstStyle/>
        <a:p>
          <a:r>
            <a:rPr lang="ru-RU" dirty="0"/>
            <a:t>О.С. Терновой, </a:t>
          </a:r>
        </a:p>
        <a:p>
          <a:r>
            <a:rPr lang="ru-RU" dirty="0"/>
            <a:t>автор, разработчик</a:t>
          </a:r>
        </a:p>
      </dgm:t>
    </dgm:pt>
    <dgm:pt modelId="{4F174892-22B3-45C0-8FE5-EC7F7DA1D61D}" type="parTrans" cxnId="{9186F9D1-FE9E-4B6A-99CA-359D24D76D8D}">
      <dgm:prSet/>
      <dgm:spPr/>
      <dgm:t>
        <a:bodyPr/>
        <a:lstStyle/>
        <a:p>
          <a:endParaRPr lang="ru-RU"/>
        </a:p>
      </dgm:t>
    </dgm:pt>
    <dgm:pt modelId="{174F09ED-DAE7-4668-B620-3807EE8F8516}" type="sibTrans" cxnId="{9186F9D1-FE9E-4B6A-99CA-359D24D76D8D}">
      <dgm:prSet/>
      <dgm:spPr>
        <a:blipFill dpi="0" rotWithShape="1">
          <a:blip xmlns:r="http://schemas.openxmlformats.org/officeDocument/2006/relationships" r:embed="rId1"/>
          <a:srcRect/>
          <a:stretch>
            <a:fillRect t="-4683" b="-23317"/>
          </a:stretch>
        </a:blipFill>
      </dgm:spPr>
      <dgm:t>
        <a:bodyPr/>
        <a:lstStyle/>
        <a:p>
          <a:endParaRPr lang="ru-RU"/>
        </a:p>
      </dgm:t>
    </dgm:pt>
    <dgm:pt modelId="{F8B7C899-85FA-4EC9-A6A6-A23FDD5783A0}">
      <dgm:prSet phldrT="[Текст]" custT="1"/>
      <dgm:spPr/>
      <dgm:t>
        <a:bodyPr/>
        <a:lstStyle/>
        <a:p>
          <a:r>
            <a:rPr lang="ru-RU" sz="1200" b="1" dirty="0"/>
            <a:t>Н.А. </a:t>
          </a:r>
          <a:r>
            <a:rPr lang="ru-RU" sz="1200" b="1" dirty="0" err="1"/>
            <a:t>Заусаева</a:t>
          </a:r>
          <a:r>
            <a:rPr lang="ru-RU" sz="1200" b="1" dirty="0"/>
            <a:t>,</a:t>
          </a:r>
        </a:p>
        <a:p>
          <a:r>
            <a:rPr lang="ru-RU" sz="1200" b="1" dirty="0" smtClean="0"/>
            <a:t>председатель профорганизации,</a:t>
          </a:r>
        </a:p>
        <a:p>
          <a:r>
            <a:rPr lang="ru-RU" sz="1200" b="1" dirty="0" smtClean="0"/>
            <a:t>куратор </a:t>
          </a:r>
          <a:r>
            <a:rPr lang="ru-RU" sz="1200" b="1" dirty="0"/>
            <a:t>программы</a:t>
          </a:r>
        </a:p>
      </dgm:t>
    </dgm:pt>
    <dgm:pt modelId="{CB45D83F-527E-4D82-9DDF-044B55C4D105}" type="parTrans" cxnId="{ED62C9DD-C09C-4C60-8AC3-F8030863D889}">
      <dgm:prSet/>
      <dgm:spPr/>
      <dgm:t>
        <a:bodyPr/>
        <a:lstStyle/>
        <a:p>
          <a:endParaRPr lang="ru-RU"/>
        </a:p>
      </dgm:t>
    </dgm:pt>
    <dgm:pt modelId="{A955C6B7-17C7-40CB-AE63-93485EA952A6}" type="sibTrans" cxnId="{ED62C9DD-C09C-4C60-8AC3-F8030863D889}">
      <dgm:prSet/>
      <dgm:spPr>
        <a:blipFill dpi="0" rotWithShape="1">
          <a:blip xmlns:r="http://schemas.openxmlformats.org/officeDocument/2006/relationships" r:embed="rId2"/>
          <a:srcRect/>
          <a:stretch>
            <a:fillRect l="-621" t="-7198" r="621" b="-30802"/>
          </a:stretch>
        </a:blipFill>
      </dgm:spPr>
      <dgm:t>
        <a:bodyPr/>
        <a:lstStyle/>
        <a:p>
          <a:endParaRPr lang="ru-RU"/>
        </a:p>
      </dgm:t>
    </dgm:pt>
    <dgm:pt modelId="{E58E8523-DD1F-4556-8807-E64110AFE51F}">
      <dgm:prSet phldrT="[Текст]" custT="1"/>
      <dgm:spPr/>
      <dgm:t>
        <a:bodyPr/>
        <a:lstStyle/>
        <a:p>
          <a:r>
            <a:rPr lang="ru-RU" sz="1200" b="1" dirty="0"/>
            <a:t>Н.П. Иванова</a:t>
          </a:r>
        </a:p>
        <a:p>
          <a:r>
            <a:rPr lang="ru-RU" sz="1200" b="1" dirty="0" smtClean="0"/>
            <a:t>информационная комиссия </a:t>
          </a:r>
          <a:endParaRPr lang="ru-RU" sz="1200" b="1" dirty="0"/>
        </a:p>
      </dgm:t>
    </dgm:pt>
    <dgm:pt modelId="{BEDEEF94-B756-4664-972C-1F469C223809}" type="parTrans" cxnId="{EF151AF8-4BEF-460A-BEF8-C2D996CFAA81}">
      <dgm:prSet/>
      <dgm:spPr/>
      <dgm:t>
        <a:bodyPr/>
        <a:lstStyle/>
        <a:p>
          <a:endParaRPr lang="ru-RU"/>
        </a:p>
      </dgm:t>
    </dgm:pt>
    <dgm:pt modelId="{FE80F810-B466-4D0F-AD17-57E47562F21A}" type="sibTrans" cxnId="{EF151AF8-4BEF-460A-BEF8-C2D996CFAA81}">
      <dgm:prSet/>
      <dgm:spPr>
        <a:blipFill dpi="0" rotWithShape="1">
          <a:blip xmlns:r="http://schemas.openxmlformats.org/officeDocument/2006/relationships" r:embed="rId3"/>
          <a:srcRect/>
          <a:stretch>
            <a:fillRect l="-3106" t="-10092" r="3106" b="-39908"/>
          </a:stretch>
        </a:blipFill>
      </dgm:spPr>
      <dgm:t>
        <a:bodyPr/>
        <a:lstStyle/>
        <a:p>
          <a:endParaRPr lang="ru-RU"/>
        </a:p>
      </dgm:t>
    </dgm:pt>
    <dgm:pt modelId="{0350E558-0043-468C-8C09-276709511351}">
      <dgm:prSet phldrT="[Текст]" custT="1"/>
      <dgm:spPr/>
      <dgm:t>
        <a:bodyPr/>
        <a:lstStyle/>
        <a:p>
          <a:r>
            <a:rPr lang="ru-RU" sz="1200" b="1" dirty="0"/>
            <a:t>К.С. Дронов</a:t>
          </a:r>
        </a:p>
        <a:p>
          <a:r>
            <a:rPr lang="ru-RU" sz="1200" b="1" dirty="0"/>
            <a:t>программист</a:t>
          </a:r>
        </a:p>
      </dgm:t>
    </dgm:pt>
    <dgm:pt modelId="{83E062CD-4EBF-4C75-95DC-68AAD5EE028D}" type="parTrans" cxnId="{81B8B396-688C-49E8-A887-050598F123BD}">
      <dgm:prSet/>
      <dgm:spPr/>
      <dgm:t>
        <a:bodyPr/>
        <a:lstStyle/>
        <a:p>
          <a:endParaRPr lang="ru-RU"/>
        </a:p>
      </dgm:t>
    </dgm:pt>
    <dgm:pt modelId="{69B12F64-3DBE-46FC-A55D-A26BED330A50}" type="sibTrans" cxnId="{81B8B396-688C-49E8-A887-050598F123BD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94836D6F-E59A-4484-9D77-9FCD5D28FEA8}" type="pres">
      <dgm:prSet presAssocID="{99CDF5F1-2BB5-4F95-B675-70ED2C3FAD3C}" presName="Name0" presStyleCnt="0">
        <dgm:presLayoutVars>
          <dgm:chMax val="7"/>
          <dgm:chPref val="7"/>
          <dgm:dir/>
        </dgm:presLayoutVars>
      </dgm:prSet>
      <dgm:spPr/>
    </dgm:pt>
    <dgm:pt modelId="{CBF4A6C2-1F8D-4935-A260-18257D041D53}" type="pres">
      <dgm:prSet presAssocID="{99CDF5F1-2BB5-4F95-B675-70ED2C3FAD3C}" presName="dot1" presStyleLbl="alignNode1" presStyleIdx="0" presStyleCnt="13"/>
      <dgm:spPr/>
    </dgm:pt>
    <dgm:pt modelId="{E8869301-489A-4660-B75F-5C48EF24BA15}" type="pres">
      <dgm:prSet presAssocID="{99CDF5F1-2BB5-4F95-B675-70ED2C3FAD3C}" presName="dot2" presStyleLbl="alignNode1" presStyleIdx="1" presStyleCnt="13"/>
      <dgm:spPr/>
    </dgm:pt>
    <dgm:pt modelId="{C32EF660-3BF0-4649-9219-C7E692A022D8}" type="pres">
      <dgm:prSet presAssocID="{99CDF5F1-2BB5-4F95-B675-70ED2C3FAD3C}" presName="dot3" presStyleLbl="alignNode1" presStyleIdx="2" presStyleCnt="13" custScaleX="258724" custScaleY="269060" custLinFactNeighborX="-74074" custLinFactNeighborY="-27238"/>
      <dgm:spPr/>
    </dgm:pt>
    <dgm:pt modelId="{87C2A1A5-CA9C-4FF3-9235-4592B995EE63}" type="pres">
      <dgm:prSet presAssocID="{99CDF5F1-2BB5-4F95-B675-70ED2C3FAD3C}" presName="dot4" presStyleLbl="alignNode1" presStyleIdx="3" presStyleCnt="13" custScaleX="379462" custScaleY="286818" custLinFactX="-100000" custLinFactNeighborX="-196298" custLinFactNeighborY="64594"/>
      <dgm:spPr/>
    </dgm:pt>
    <dgm:pt modelId="{24A3D73F-07F5-4FDA-8C22-D6E590CDB975}" type="pres">
      <dgm:prSet presAssocID="{99CDF5F1-2BB5-4F95-B675-70ED2C3FAD3C}" presName="dot5" presStyleLbl="alignNode1" presStyleIdx="4" presStyleCnt="13" custScaleX="282582" custScaleY="262325" custLinFactNeighborX="-60356" custLinFactNeighborY="40101"/>
      <dgm:spPr/>
    </dgm:pt>
    <dgm:pt modelId="{403DB37C-BEEB-4911-9A30-872AE6BB078D}" type="pres">
      <dgm:prSet presAssocID="{99CDF5F1-2BB5-4F95-B675-70ED2C3FAD3C}" presName="dot6" presStyleLbl="alignNode1" presStyleIdx="5" presStyleCnt="13" custScaleX="159032" custScaleY="233494"/>
      <dgm:spPr/>
    </dgm:pt>
    <dgm:pt modelId="{E426B4F5-4348-41A2-BFD2-5BA6318DB9EC}" type="pres">
      <dgm:prSet presAssocID="{99CDF5F1-2BB5-4F95-B675-70ED2C3FAD3C}" presName="dotArrow1" presStyleLbl="alignNode1" presStyleIdx="6" presStyleCnt="13"/>
      <dgm:spPr/>
    </dgm:pt>
    <dgm:pt modelId="{D3986887-B9C5-4AA8-8185-32225783182D}" type="pres">
      <dgm:prSet presAssocID="{99CDF5F1-2BB5-4F95-B675-70ED2C3FAD3C}" presName="dotArrow2" presStyleLbl="alignNode1" presStyleIdx="7" presStyleCnt="13"/>
      <dgm:spPr/>
    </dgm:pt>
    <dgm:pt modelId="{9D7D6C30-60B2-4C32-B7A8-41D2C5F43C53}" type="pres">
      <dgm:prSet presAssocID="{99CDF5F1-2BB5-4F95-B675-70ED2C3FAD3C}" presName="dotArrow3" presStyleLbl="alignNode1" presStyleIdx="8" presStyleCnt="13" custScaleX="90069" custScaleY="112023"/>
      <dgm:spPr/>
    </dgm:pt>
    <dgm:pt modelId="{B0DCA2F3-A43C-42F8-A8D3-C5B0BA776070}" type="pres">
      <dgm:prSet presAssocID="{99CDF5F1-2BB5-4F95-B675-70ED2C3FAD3C}" presName="dotArrow4" presStyleLbl="alignNode1" presStyleIdx="9" presStyleCnt="13"/>
      <dgm:spPr/>
    </dgm:pt>
    <dgm:pt modelId="{90E9E40E-2E13-40C9-91AB-B774C9AF766F}" type="pres">
      <dgm:prSet presAssocID="{99CDF5F1-2BB5-4F95-B675-70ED2C3FAD3C}" presName="dotArrow5" presStyleLbl="alignNode1" presStyleIdx="10" presStyleCnt="13"/>
      <dgm:spPr/>
    </dgm:pt>
    <dgm:pt modelId="{24CC0524-4C5F-4ED3-BD2D-C6780655BA44}" type="pres">
      <dgm:prSet presAssocID="{99CDF5F1-2BB5-4F95-B675-70ED2C3FAD3C}" presName="dotArrow6" presStyleLbl="alignNode1" presStyleIdx="11" presStyleCnt="13"/>
      <dgm:spPr/>
    </dgm:pt>
    <dgm:pt modelId="{E0C6D2D0-8200-4BC0-91ED-C5D31EF9766E}" type="pres">
      <dgm:prSet presAssocID="{99CDF5F1-2BB5-4F95-B675-70ED2C3FAD3C}" presName="dotArrow7" presStyleLbl="alignNode1" presStyleIdx="12" presStyleCnt="13" custLinFactNeighborX="21639" custLinFactNeighborY="7213"/>
      <dgm:spPr/>
    </dgm:pt>
    <dgm:pt modelId="{3B6C4277-BD8D-49FF-B6A3-C241ECA6268E}" type="pres">
      <dgm:prSet presAssocID="{B6D8C4C5-1929-4216-9EBD-1FDF5C6C8764}" presName="parTx1" presStyleLbl="node1" presStyleIdx="0" presStyleCnt="4" custScaleX="143121" custScaleY="156502" custLinFactY="4286" custLinFactNeighborX="15162" custLinFactNeighborY="100000"/>
      <dgm:spPr/>
      <dgm:t>
        <a:bodyPr/>
        <a:lstStyle/>
        <a:p>
          <a:endParaRPr lang="ru-RU"/>
        </a:p>
      </dgm:t>
    </dgm:pt>
    <dgm:pt modelId="{0DA41770-439A-4ABA-AAB9-99440D85CBC5}" type="pres">
      <dgm:prSet presAssocID="{174F09ED-DAE7-4668-B620-3807EE8F8516}" presName="picture1" presStyleCnt="0"/>
      <dgm:spPr/>
    </dgm:pt>
    <dgm:pt modelId="{23D7B05B-A2CA-42E8-BA90-668E665CEE68}" type="pres">
      <dgm:prSet presAssocID="{174F09ED-DAE7-4668-B620-3807EE8F8516}" presName="imageRepeatNode" presStyleLbl="fgImgPlace1" presStyleIdx="0" presStyleCnt="4" custScaleX="152552" custScaleY="159855" custLinFactNeighborX="-41483" custLinFactNeighborY="33974"/>
      <dgm:spPr/>
      <dgm:t>
        <a:bodyPr/>
        <a:lstStyle/>
        <a:p>
          <a:endParaRPr lang="ru-RU"/>
        </a:p>
      </dgm:t>
    </dgm:pt>
    <dgm:pt modelId="{75DE9E5E-78E9-42CD-82C7-77CD79F98272}" type="pres">
      <dgm:prSet presAssocID="{F8B7C899-85FA-4EC9-A6A6-A23FDD5783A0}" presName="parTx2" presStyleLbl="node1" presStyleIdx="1" presStyleCnt="4" custScaleX="127934" custScaleY="163619" custLinFactNeighborX="21035" custLinFactNeighborY="23252"/>
      <dgm:spPr/>
      <dgm:t>
        <a:bodyPr/>
        <a:lstStyle/>
        <a:p>
          <a:endParaRPr lang="ru-RU"/>
        </a:p>
      </dgm:t>
    </dgm:pt>
    <dgm:pt modelId="{5D3F59E0-1E81-4ED0-9E5E-2FF72A41E172}" type="pres">
      <dgm:prSet presAssocID="{A955C6B7-17C7-40CB-AE63-93485EA952A6}" presName="picture2" presStyleCnt="0"/>
      <dgm:spPr/>
    </dgm:pt>
    <dgm:pt modelId="{081A4DFF-0862-4DA5-9AAB-6670E66A2907}" type="pres">
      <dgm:prSet presAssocID="{A955C6B7-17C7-40CB-AE63-93485EA952A6}" presName="imageRepeatNode" presStyleLbl="fgImgPlace1" presStyleIdx="1" presStyleCnt="4" custScaleX="147753" custScaleY="146657" custLinFactNeighborX="-22262" custLinFactNeighborY="17488"/>
      <dgm:spPr/>
      <dgm:t>
        <a:bodyPr/>
        <a:lstStyle/>
        <a:p>
          <a:endParaRPr lang="ru-RU"/>
        </a:p>
      </dgm:t>
    </dgm:pt>
    <dgm:pt modelId="{FD76285E-1DAF-45A4-AE9C-5FEB41D10A62}" type="pres">
      <dgm:prSet presAssocID="{E58E8523-DD1F-4556-8807-E64110AFE51F}" presName="parTx3" presStyleLbl="node1" presStyleIdx="2" presStyleCnt="4" custScaleX="119859" custScaleY="133714" custLinFactNeighborX="9747" custLinFactNeighborY="6178"/>
      <dgm:spPr/>
      <dgm:t>
        <a:bodyPr/>
        <a:lstStyle/>
        <a:p>
          <a:endParaRPr lang="ru-RU"/>
        </a:p>
      </dgm:t>
    </dgm:pt>
    <dgm:pt modelId="{4C2B92CD-77A7-42F4-8954-D9D73F01BDA6}" type="pres">
      <dgm:prSet presAssocID="{FE80F810-B466-4D0F-AD17-57E47562F21A}" presName="picture3" presStyleCnt="0"/>
      <dgm:spPr/>
    </dgm:pt>
    <dgm:pt modelId="{6635DA7A-0A0D-41B3-A648-359E5975C55C}" type="pres">
      <dgm:prSet presAssocID="{FE80F810-B466-4D0F-AD17-57E47562F21A}" presName="imageRepeatNode" presStyleLbl="fgImgPlace1" presStyleIdx="2" presStyleCnt="4" custScaleX="123066" custScaleY="118921" custLinFactNeighborX="-14842" custLinFactNeighborY="-7227"/>
      <dgm:spPr/>
      <dgm:t>
        <a:bodyPr/>
        <a:lstStyle/>
        <a:p>
          <a:endParaRPr lang="ru-RU"/>
        </a:p>
      </dgm:t>
    </dgm:pt>
    <dgm:pt modelId="{BA1AF32F-32BA-415A-884B-A2D5B968696F}" type="pres">
      <dgm:prSet presAssocID="{0350E558-0043-468C-8C09-276709511351}" presName="parTx4" presStyleLbl="node1" presStyleIdx="3" presStyleCnt="4" custScaleX="95948" custScaleY="125317" custLinFactNeighborX="-2502" custLinFactNeighborY="9838"/>
      <dgm:spPr/>
      <dgm:t>
        <a:bodyPr/>
        <a:lstStyle/>
        <a:p>
          <a:endParaRPr lang="ru-RU"/>
        </a:p>
      </dgm:t>
    </dgm:pt>
    <dgm:pt modelId="{DB85AC96-F95A-40F3-97D3-91EC4EE6698A}" type="pres">
      <dgm:prSet presAssocID="{69B12F64-3DBE-46FC-A55D-A26BED330A50}" presName="picture4" presStyleCnt="0"/>
      <dgm:spPr/>
    </dgm:pt>
    <dgm:pt modelId="{8C36ABC2-A555-490D-84E1-758A82452776}" type="pres">
      <dgm:prSet presAssocID="{69B12F64-3DBE-46FC-A55D-A26BED330A50}" presName="imageRepeatNode" presStyleLbl="fgImgPlace1" presStyleIdx="3" presStyleCnt="4" custScaleX="121204" custScaleY="114065"/>
      <dgm:spPr/>
      <dgm:t>
        <a:bodyPr/>
        <a:lstStyle/>
        <a:p>
          <a:endParaRPr lang="ru-RU"/>
        </a:p>
      </dgm:t>
    </dgm:pt>
  </dgm:ptLst>
  <dgm:cxnLst>
    <dgm:cxn modelId="{9C595603-C354-48AE-85AC-98EC6FD5A111}" type="presOf" srcId="{FE80F810-B466-4D0F-AD17-57E47562F21A}" destId="{6635DA7A-0A0D-41B3-A648-359E5975C55C}" srcOrd="0" destOrd="0" presId="urn:microsoft.com/office/officeart/2008/layout/AscendingPictureAccentProcess"/>
    <dgm:cxn modelId="{9186F9D1-FE9E-4B6A-99CA-359D24D76D8D}" srcId="{99CDF5F1-2BB5-4F95-B675-70ED2C3FAD3C}" destId="{B6D8C4C5-1929-4216-9EBD-1FDF5C6C8764}" srcOrd="0" destOrd="0" parTransId="{4F174892-22B3-45C0-8FE5-EC7F7DA1D61D}" sibTransId="{174F09ED-DAE7-4668-B620-3807EE8F8516}"/>
    <dgm:cxn modelId="{BA560E95-7D68-428A-A622-A1BA3F9FCECF}" type="presOf" srcId="{0350E558-0043-468C-8C09-276709511351}" destId="{BA1AF32F-32BA-415A-884B-A2D5B968696F}" srcOrd="0" destOrd="0" presId="urn:microsoft.com/office/officeart/2008/layout/AscendingPictureAccentProcess"/>
    <dgm:cxn modelId="{81B8B396-688C-49E8-A887-050598F123BD}" srcId="{99CDF5F1-2BB5-4F95-B675-70ED2C3FAD3C}" destId="{0350E558-0043-468C-8C09-276709511351}" srcOrd="3" destOrd="0" parTransId="{83E062CD-4EBF-4C75-95DC-68AAD5EE028D}" sibTransId="{69B12F64-3DBE-46FC-A55D-A26BED330A50}"/>
    <dgm:cxn modelId="{DE622B63-202A-4BAC-B94F-9E8DBCD3483A}" type="presOf" srcId="{B6D8C4C5-1929-4216-9EBD-1FDF5C6C8764}" destId="{3B6C4277-BD8D-49FF-B6A3-C241ECA6268E}" srcOrd="0" destOrd="0" presId="urn:microsoft.com/office/officeart/2008/layout/AscendingPictureAccentProcess"/>
    <dgm:cxn modelId="{686656D7-3652-40EA-A98E-5D5122FE3954}" type="presOf" srcId="{F8B7C899-85FA-4EC9-A6A6-A23FDD5783A0}" destId="{75DE9E5E-78E9-42CD-82C7-77CD79F98272}" srcOrd="0" destOrd="0" presId="urn:microsoft.com/office/officeart/2008/layout/AscendingPictureAccentProcess"/>
    <dgm:cxn modelId="{A7A59B87-2CE4-41B1-B97A-6C9391A632D8}" type="presOf" srcId="{174F09ED-DAE7-4668-B620-3807EE8F8516}" destId="{23D7B05B-A2CA-42E8-BA90-668E665CEE68}" srcOrd="0" destOrd="0" presId="urn:microsoft.com/office/officeart/2008/layout/AscendingPictureAccentProcess"/>
    <dgm:cxn modelId="{A37A79A6-FBA3-4320-B319-1AB18B9C00CC}" type="presOf" srcId="{E58E8523-DD1F-4556-8807-E64110AFE51F}" destId="{FD76285E-1DAF-45A4-AE9C-5FEB41D10A62}" srcOrd="0" destOrd="0" presId="urn:microsoft.com/office/officeart/2008/layout/AscendingPictureAccentProcess"/>
    <dgm:cxn modelId="{3C787460-49B5-4E68-B495-D5E38373A184}" type="presOf" srcId="{A955C6B7-17C7-40CB-AE63-93485EA952A6}" destId="{081A4DFF-0862-4DA5-9AAB-6670E66A2907}" srcOrd="0" destOrd="0" presId="urn:microsoft.com/office/officeart/2008/layout/AscendingPictureAccentProcess"/>
    <dgm:cxn modelId="{07B445D7-D25A-4496-874C-B7065CDABFC7}" type="presOf" srcId="{69B12F64-3DBE-46FC-A55D-A26BED330A50}" destId="{8C36ABC2-A555-490D-84E1-758A82452776}" srcOrd="0" destOrd="0" presId="urn:microsoft.com/office/officeart/2008/layout/AscendingPictureAccentProcess"/>
    <dgm:cxn modelId="{EF151AF8-4BEF-460A-BEF8-C2D996CFAA81}" srcId="{99CDF5F1-2BB5-4F95-B675-70ED2C3FAD3C}" destId="{E58E8523-DD1F-4556-8807-E64110AFE51F}" srcOrd="2" destOrd="0" parTransId="{BEDEEF94-B756-4664-972C-1F469C223809}" sibTransId="{FE80F810-B466-4D0F-AD17-57E47562F21A}"/>
    <dgm:cxn modelId="{ED62C9DD-C09C-4C60-8AC3-F8030863D889}" srcId="{99CDF5F1-2BB5-4F95-B675-70ED2C3FAD3C}" destId="{F8B7C899-85FA-4EC9-A6A6-A23FDD5783A0}" srcOrd="1" destOrd="0" parTransId="{CB45D83F-527E-4D82-9DDF-044B55C4D105}" sibTransId="{A955C6B7-17C7-40CB-AE63-93485EA952A6}"/>
    <dgm:cxn modelId="{EBA13FAD-1AD2-4D39-B90A-54BA0BADC095}" type="presOf" srcId="{99CDF5F1-2BB5-4F95-B675-70ED2C3FAD3C}" destId="{94836D6F-E59A-4484-9D77-9FCD5D28FEA8}" srcOrd="0" destOrd="0" presId="urn:microsoft.com/office/officeart/2008/layout/AscendingPictureAccentProcess"/>
    <dgm:cxn modelId="{E6691DCD-FD4E-40AF-9442-44917723E3AA}" type="presParOf" srcId="{94836D6F-E59A-4484-9D77-9FCD5D28FEA8}" destId="{CBF4A6C2-1F8D-4935-A260-18257D041D53}" srcOrd="0" destOrd="0" presId="urn:microsoft.com/office/officeart/2008/layout/AscendingPictureAccentProcess"/>
    <dgm:cxn modelId="{870A6755-7551-43F7-90CF-0C7019861121}" type="presParOf" srcId="{94836D6F-E59A-4484-9D77-9FCD5D28FEA8}" destId="{E8869301-489A-4660-B75F-5C48EF24BA15}" srcOrd="1" destOrd="0" presId="urn:microsoft.com/office/officeart/2008/layout/AscendingPictureAccentProcess"/>
    <dgm:cxn modelId="{EE52071C-A9DB-4D81-A478-499EF0C0A877}" type="presParOf" srcId="{94836D6F-E59A-4484-9D77-9FCD5D28FEA8}" destId="{C32EF660-3BF0-4649-9219-C7E692A022D8}" srcOrd="2" destOrd="0" presId="urn:microsoft.com/office/officeart/2008/layout/AscendingPictureAccentProcess"/>
    <dgm:cxn modelId="{1BFC16C2-9045-4474-BBBD-1F80D894EE0E}" type="presParOf" srcId="{94836D6F-E59A-4484-9D77-9FCD5D28FEA8}" destId="{87C2A1A5-CA9C-4FF3-9235-4592B995EE63}" srcOrd="3" destOrd="0" presId="urn:microsoft.com/office/officeart/2008/layout/AscendingPictureAccentProcess"/>
    <dgm:cxn modelId="{D01112C4-7688-47FB-912C-5D034A9FB6B5}" type="presParOf" srcId="{94836D6F-E59A-4484-9D77-9FCD5D28FEA8}" destId="{24A3D73F-07F5-4FDA-8C22-D6E590CDB975}" srcOrd="4" destOrd="0" presId="urn:microsoft.com/office/officeart/2008/layout/AscendingPictureAccentProcess"/>
    <dgm:cxn modelId="{B1E36943-6B2B-42FA-8B49-839CCF45DD21}" type="presParOf" srcId="{94836D6F-E59A-4484-9D77-9FCD5D28FEA8}" destId="{403DB37C-BEEB-4911-9A30-872AE6BB078D}" srcOrd="5" destOrd="0" presId="urn:microsoft.com/office/officeart/2008/layout/AscendingPictureAccentProcess"/>
    <dgm:cxn modelId="{82027F27-9552-4F32-B8D0-CA37FFEE0567}" type="presParOf" srcId="{94836D6F-E59A-4484-9D77-9FCD5D28FEA8}" destId="{E426B4F5-4348-41A2-BFD2-5BA6318DB9EC}" srcOrd="6" destOrd="0" presId="urn:microsoft.com/office/officeart/2008/layout/AscendingPictureAccentProcess"/>
    <dgm:cxn modelId="{0C1F54B6-6992-461B-AFF9-ED895BB9B08C}" type="presParOf" srcId="{94836D6F-E59A-4484-9D77-9FCD5D28FEA8}" destId="{D3986887-B9C5-4AA8-8185-32225783182D}" srcOrd="7" destOrd="0" presId="urn:microsoft.com/office/officeart/2008/layout/AscendingPictureAccentProcess"/>
    <dgm:cxn modelId="{60581B87-1FC4-4C96-AFFA-BB467BC781C3}" type="presParOf" srcId="{94836D6F-E59A-4484-9D77-9FCD5D28FEA8}" destId="{9D7D6C30-60B2-4C32-B7A8-41D2C5F43C53}" srcOrd="8" destOrd="0" presId="urn:microsoft.com/office/officeart/2008/layout/AscendingPictureAccentProcess"/>
    <dgm:cxn modelId="{F42DADD0-2A77-407D-BCBD-EACD23A617AB}" type="presParOf" srcId="{94836D6F-E59A-4484-9D77-9FCD5D28FEA8}" destId="{B0DCA2F3-A43C-42F8-A8D3-C5B0BA776070}" srcOrd="9" destOrd="0" presId="urn:microsoft.com/office/officeart/2008/layout/AscendingPictureAccentProcess"/>
    <dgm:cxn modelId="{28353295-ED28-4E14-86E2-82080E891D9B}" type="presParOf" srcId="{94836D6F-E59A-4484-9D77-9FCD5D28FEA8}" destId="{90E9E40E-2E13-40C9-91AB-B774C9AF766F}" srcOrd="10" destOrd="0" presId="urn:microsoft.com/office/officeart/2008/layout/AscendingPictureAccentProcess"/>
    <dgm:cxn modelId="{8C2B543F-5BBF-43F1-A1F5-15D318889699}" type="presParOf" srcId="{94836D6F-E59A-4484-9D77-9FCD5D28FEA8}" destId="{24CC0524-4C5F-4ED3-BD2D-C6780655BA44}" srcOrd="11" destOrd="0" presId="urn:microsoft.com/office/officeart/2008/layout/AscendingPictureAccentProcess"/>
    <dgm:cxn modelId="{B8F87ABC-E696-4970-839E-A3CBE159E0BD}" type="presParOf" srcId="{94836D6F-E59A-4484-9D77-9FCD5D28FEA8}" destId="{E0C6D2D0-8200-4BC0-91ED-C5D31EF9766E}" srcOrd="12" destOrd="0" presId="urn:microsoft.com/office/officeart/2008/layout/AscendingPictureAccentProcess"/>
    <dgm:cxn modelId="{E6AD9FA6-68C1-4C6E-AB95-7BAAA448790E}" type="presParOf" srcId="{94836D6F-E59A-4484-9D77-9FCD5D28FEA8}" destId="{3B6C4277-BD8D-49FF-B6A3-C241ECA6268E}" srcOrd="13" destOrd="0" presId="urn:microsoft.com/office/officeart/2008/layout/AscendingPictureAccentProcess"/>
    <dgm:cxn modelId="{59552499-E6E7-4F9D-B7E9-F657B23623B1}" type="presParOf" srcId="{94836D6F-E59A-4484-9D77-9FCD5D28FEA8}" destId="{0DA41770-439A-4ABA-AAB9-99440D85CBC5}" srcOrd="14" destOrd="0" presId="urn:microsoft.com/office/officeart/2008/layout/AscendingPictureAccentProcess"/>
    <dgm:cxn modelId="{E0E4667E-8A48-4504-8482-91F76C24750D}" type="presParOf" srcId="{0DA41770-439A-4ABA-AAB9-99440D85CBC5}" destId="{23D7B05B-A2CA-42E8-BA90-668E665CEE68}" srcOrd="0" destOrd="0" presId="urn:microsoft.com/office/officeart/2008/layout/AscendingPictureAccentProcess"/>
    <dgm:cxn modelId="{E8FBA3D5-9088-4F22-BC8C-B872284494D4}" type="presParOf" srcId="{94836D6F-E59A-4484-9D77-9FCD5D28FEA8}" destId="{75DE9E5E-78E9-42CD-82C7-77CD79F98272}" srcOrd="15" destOrd="0" presId="urn:microsoft.com/office/officeart/2008/layout/AscendingPictureAccentProcess"/>
    <dgm:cxn modelId="{55062996-A7CE-4289-A5EB-A6FD9C851BBC}" type="presParOf" srcId="{94836D6F-E59A-4484-9D77-9FCD5D28FEA8}" destId="{5D3F59E0-1E81-4ED0-9E5E-2FF72A41E172}" srcOrd="16" destOrd="0" presId="urn:microsoft.com/office/officeart/2008/layout/AscendingPictureAccentProcess"/>
    <dgm:cxn modelId="{6726A2BA-E76E-43E9-8256-A539F0345C8E}" type="presParOf" srcId="{5D3F59E0-1E81-4ED0-9E5E-2FF72A41E172}" destId="{081A4DFF-0862-4DA5-9AAB-6670E66A2907}" srcOrd="0" destOrd="0" presId="urn:microsoft.com/office/officeart/2008/layout/AscendingPictureAccentProcess"/>
    <dgm:cxn modelId="{32771DF8-4BA5-441A-9351-9FB5B38F7451}" type="presParOf" srcId="{94836D6F-E59A-4484-9D77-9FCD5D28FEA8}" destId="{FD76285E-1DAF-45A4-AE9C-5FEB41D10A62}" srcOrd="17" destOrd="0" presId="urn:microsoft.com/office/officeart/2008/layout/AscendingPictureAccentProcess"/>
    <dgm:cxn modelId="{C47406B4-B2F1-4403-81E0-443DEEC95F06}" type="presParOf" srcId="{94836D6F-E59A-4484-9D77-9FCD5D28FEA8}" destId="{4C2B92CD-77A7-42F4-8954-D9D73F01BDA6}" srcOrd="18" destOrd="0" presId="urn:microsoft.com/office/officeart/2008/layout/AscendingPictureAccentProcess"/>
    <dgm:cxn modelId="{4AA7DA18-C2E8-4CF1-AE21-7E6E72F418EA}" type="presParOf" srcId="{4C2B92CD-77A7-42F4-8954-D9D73F01BDA6}" destId="{6635DA7A-0A0D-41B3-A648-359E5975C55C}" srcOrd="0" destOrd="0" presId="urn:microsoft.com/office/officeart/2008/layout/AscendingPictureAccentProcess"/>
    <dgm:cxn modelId="{FD857223-BA0E-4A83-BAF7-895A12387C52}" type="presParOf" srcId="{94836D6F-E59A-4484-9D77-9FCD5D28FEA8}" destId="{BA1AF32F-32BA-415A-884B-A2D5B968696F}" srcOrd="19" destOrd="0" presId="urn:microsoft.com/office/officeart/2008/layout/AscendingPictureAccentProcess"/>
    <dgm:cxn modelId="{6272192E-C582-4740-B2C3-D88F80183C16}" type="presParOf" srcId="{94836D6F-E59A-4484-9D77-9FCD5D28FEA8}" destId="{DB85AC96-F95A-40F3-97D3-91EC4EE6698A}" srcOrd="20" destOrd="0" presId="urn:microsoft.com/office/officeart/2008/layout/AscendingPictureAccentProcess"/>
    <dgm:cxn modelId="{ADCC3425-78DC-413B-89B8-561F03DB1917}" type="presParOf" srcId="{DB85AC96-F95A-40F3-97D3-91EC4EE6698A}" destId="{8C36ABC2-A555-490D-84E1-758A82452776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BF4A6C2-1F8D-4935-A260-18257D041D53}">
      <dsp:nvSpPr>
        <dsp:cNvPr id="0" name=""/>
        <dsp:cNvSpPr/>
      </dsp:nvSpPr>
      <dsp:spPr>
        <a:xfrm>
          <a:off x="4908927" y="5409347"/>
          <a:ext cx="97210" cy="972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869301-489A-4660-B75F-5C48EF24BA15}">
      <dsp:nvSpPr>
        <dsp:cNvPr id="0" name=""/>
        <dsp:cNvSpPr/>
      </dsp:nvSpPr>
      <dsp:spPr>
        <a:xfrm>
          <a:off x="4692387" y="5508086"/>
          <a:ext cx="97210" cy="972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2EF660-3BF0-4649-9219-C7E692A022D8}">
      <dsp:nvSpPr>
        <dsp:cNvPr id="0" name=""/>
        <dsp:cNvSpPr/>
      </dsp:nvSpPr>
      <dsp:spPr>
        <a:xfrm>
          <a:off x="4320287" y="5480723"/>
          <a:ext cx="251506" cy="2615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C2A1A5-CA9C-4FF3-9235-4592B995EE63}">
      <dsp:nvSpPr>
        <dsp:cNvPr id="0" name=""/>
        <dsp:cNvSpPr/>
      </dsp:nvSpPr>
      <dsp:spPr>
        <a:xfrm>
          <a:off x="3816230" y="5624738"/>
          <a:ext cx="368876" cy="2788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A3D73F-07F5-4FDA-8C22-D6E590CDB975}">
      <dsp:nvSpPr>
        <dsp:cNvPr id="0" name=""/>
        <dsp:cNvSpPr/>
      </dsp:nvSpPr>
      <dsp:spPr>
        <a:xfrm>
          <a:off x="5773780" y="4544619"/>
          <a:ext cx="274699" cy="2550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3DB37C-BEEB-4911-9A30-872AE6BB078D}">
      <dsp:nvSpPr>
        <dsp:cNvPr id="0" name=""/>
        <dsp:cNvSpPr/>
      </dsp:nvSpPr>
      <dsp:spPr>
        <a:xfrm>
          <a:off x="6469947" y="3309527"/>
          <a:ext cx="154595" cy="2269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26B4F5-4348-41A2-BFD2-5BA6318DB9EC}">
      <dsp:nvSpPr>
        <dsp:cNvPr id="0" name=""/>
        <dsp:cNvSpPr/>
      </dsp:nvSpPr>
      <dsp:spPr>
        <a:xfrm>
          <a:off x="6342637" y="1864400"/>
          <a:ext cx="97210" cy="972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986887-B9C5-4AA8-8185-32225783182D}">
      <dsp:nvSpPr>
        <dsp:cNvPr id="0" name=""/>
        <dsp:cNvSpPr/>
      </dsp:nvSpPr>
      <dsp:spPr>
        <a:xfrm>
          <a:off x="6481176" y="1766120"/>
          <a:ext cx="97210" cy="972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7D6C30-60B2-4C32-B7A8-41D2C5F43C53}">
      <dsp:nvSpPr>
        <dsp:cNvPr id="0" name=""/>
        <dsp:cNvSpPr/>
      </dsp:nvSpPr>
      <dsp:spPr>
        <a:xfrm>
          <a:off x="6624543" y="1661997"/>
          <a:ext cx="87556" cy="1088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DCA2F3-A43C-42F8-A8D3-C5B0BA776070}">
      <dsp:nvSpPr>
        <dsp:cNvPr id="0" name=""/>
        <dsp:cNvSpPr/>
      </dsp:nvSpPr>
      <dsp:spPr>
        <a:xfrm>
          <a:off x="6758255" y="1766120"/>
          <a:ext cx="97210" cy="972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E9E40E-2E13-40C9-91AB-B774C9AF766F}">
      <dsp:nvSpPr>
        <dsp:cNvPr id="0" name=""/>
        <dsp:cNvSpPr/>
      </dsp:nvSpPr>
      <dsp:spPr>
        <a:xfrm>
          <a:off x="6897377" y="1864400"/>
          <a:ext cx="97210" cy="972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CC0524-4C5F-4ED3-BD2D-C6780655BA44}">
      <dsp:nvSpPr>
        <dsp:cNvPr id="0" name=""/>
        <dsp:cNvSpPr/>
      </dsp:nvSpPr>
      <dsp:spPr>
        <a:xfrm>
          <a:off x="6619716" y="1875422"/>
          <a:ext cx="97210" cy="972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C6D2D0-8200-4BC0-91ED-C5D31EF9766E}">
      <dsp:nvSpPr>
        <dsp:cNvPr id="0" name=""/>
        <dsp:cNvSpPr/>
      </dsp:nvSpPr>
      <dsp:spPr>
        <a:xfrm>
          <a:off x="6640751" y="2090014"/>
          <a:ext cx="97210" cy="972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6C4277-BD8D-49FF-B6A3-C241ECA6268E}">
      <dsp:nvSpPr>
        <dsp:cNvPr id="0" name=""/>
        <dsp:cNvSpPr/>
      </dsp:nvSpPr>
      <dsp:spPr>
        <a:xfrm>
          <a:off x="3551749" y="6274566"/>
          <a:ext cx="2995014" cy="8782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943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О.С. Терновой,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автор, разработчик</a:t>
          </a:r>
        </a:p>
      </dsp:txBody>
      <dsp:txXfrm>
        <a:off x="3551749" y="6274566"/>
        <a:ext cx="2995014" cy="878293"/>
      </dsp:txXfrm>
    </dsp:sp>
    <dsp:sp modelId="{23D7B05B-A2CA-42E8-BA90-668E665CEE68}">
      <dsp:nvSpPr>
        <dsp:cNvPr id="0" name=""/>
        <dsp:cNvSpPr/>
      </dsp:nvSpPr>
      <dsp:spPr>
        <a:xfrm>
          <a:off x="2448080" y="5336712"/>
          <a:ext cx="1480301" cy="1551223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t="-4683" b="-23317"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E9E5E-78E9-42CD-82C7-77CD79F98272}">
      <dsp:nvSpPr>
        <dsp:cNvPr id="0" name=""/>
        <dsp:cNvSpPr/>
      </dsp:nvSpPr>
      <dsp:spPr>
        <a:xfrm>
          <a:off x="5711988" y="5122437"/>
          <a:ext cx="2677204" cy="9182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943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Н.А. </a:t>
          </a:r>
          <a:r>
            <a:rPr lang="ru-RU" sz="1200" b="1" kern="1200" dirty="0" err="1"/>
            <a:t>Заусаева</a:t>
          </a:r>
          <a:r>
            <a:rPr lang="ru-RU" sz="1200" b="1" kern="1200" dirty="0"/>
            <a:t>,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председатель профорганизации,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куратор </a:t>
          </a:r>
          <a:r>
            <a:rPr lang="ru-RU" sz="1200" b="1" kern="1200" dirty="0"/>
            <a:t>программы</a:t>
          </a:r>
        </a:p>
      </dsp:txBody>
      <dsp:txXfrm>
        <a:off x="5711988" y="5122437"/>
        <a:ext cx="2677204" cy="918234"/>
      </dsp:txXfrm>
    </dsp:sp>
    <dsp:sp modelId="{081A4DFF-0862-4DA5-9AAB-6670E66A2907}">
      <dsp:nvSpPr>
        <dsp:cNvPr id="0" name=""/>
        <dsp:cNvSpPr/>
      </dsp:nvSpPr>
      <dsp:spPr>
        <a:xfrm>
          <a:off x="4536309" y="4563376"/>
          <a:ext cx="1433734" cy="1423151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stretch>
            <a:fillRect l="-621" t="-7198" r="621" b="-30802"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76285E-1DAF-45A4-AE9C-5FEB41D10A62}">
      <dsp:nvSpPr>
        <dsp:cNvPr id="0" name=""/>
        <dsp:cNvSpPr/>
      </dsp:nvSpPr>
      <dsp:spPr>
        <a:xfrm>
          <a:off x="6360064" y="4042317"/>
          <a:ext cx="2508223" cy="7504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943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Н.П. Иванова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информационная комиссия </a:t>
          </a:r>
          <a:endParaRPr lang="ru-RU" sz="1200" b="1" kern="1200" dirty="0"/>
        </a:p>
      </dsp:txBody>
      <dsp:txXfrm>
        <a:off x="6360064" y="4042317"/>
        <a:ext cx="2508223" cy="750406"/>
      </dsp:txXfrm>
    </dsp:sp>
    <dsp:sp modelId="{6635DA7A-0A0D-41B3-A648-359E5975C55C}">
      <dsp:nvSpPr>
        <dsp:cNvPr id="0" name=""/>
        <dsp:cNvSpPr/>
      </dsp:nvSpPr>
      <dsp:spPr>
        <a:xfrm>
          <a:off x="5527890" y="3389903"/>
          <a:ext cx="1194181" cy="1154002"/>
        </a:xfrm>
        <a:prstGeom prst="ellipse">
          <a:avLst/>
        </a:prstGeom>
        <a:blipFill dpi="0" rotWithShape="1">
          <a:blip xmlns:r="http://schemas.openxmlformats.org/officeDocument/2006/relationships" r:embed="rId3"/>
          <a:srcRect/>
          <a:stretch>
            <a:fillRect l="-3106" t="-10092" r="3106" b="-39908"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AF32F-32BA-415A-884B-A2D5B968696F}">
      <dsp:nvSpPr>
        <dsp:cNvPr id="0" name=""/>
        <dsp:cNvSpPr/>
      </dsp:nvSpPr>
      <dsp:spPr>
        <a:xfrm>
          <a:off x="6704928" y="2813838"/>
          <a:ext cx="2007851" cy="7032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943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К.С. Дронов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программист</a:t>
          </a:r>
        </a:p>
      </dsp:txBody>
      <dsp:txXfrm>
        <a:off x="6704928" y="2813838"/>
        <a:ext cx="2007851" cy="703282"/>
      </dsp:txXfrm>
    </dsp:sp>
    <dsp:sp modelId="{8C36ABC2-A555-490D-84E1-758A82452776}">
      <dsp:nvSpPr>
        <dsp:cNvPr id="0" name=""/>
        <dsp:cNvSpPr/>
      </dsp:nvSpPr>
      <dsp:spPr>
        <a:xfrm>
          <a:off x="6031950" y="2211014"/>
          <a:ext cx="1176113" cy="1106880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F66E835-D8C9-4C76-9EA7-6C0ACE3DCDDF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9E1EEDB-DF30-4AFF-8834-7C8C7D6C82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66E835-D8C9-4C76-9EA7-6C0ACE3DCDDF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1EEDB-DF30-4AFF-8834-7C8C7D6C82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CF66E835-D8C9-4C76-9EA7-6C0ACE3DCDDF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9E1EEDB-DF30-4AFF-8834-7C8C7D6C82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66E835-D8C9-4C76-9EA7-6C0ACE3DCDDF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1EEDB-DF30-4AFF-8834-7C8C7D6C82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F66E835-D8C9-4C76-9EA7-6C0ACE3DCDDF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69E1EEDB-DF30-4AFF-8834-7C8C7D6C82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66E835-D8C9-4C76-9EA7-6C0ACE3DCDDF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1EEDB-DF30-4AFF-8834-7C8C7D6C82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66E835-D8C9-4C76-9EA7-6C0ACE3DCDDF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1EEDB-DF30-4AFF-8834-7C8C7D6C82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66E835-D8C9-4C76-9EA7-6C0ACE3DCDDF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1EEDB-DF30-4AFF-8834-7C8C7D6C82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F66E835-D8C9-4C76-9EA7-6C0ACE3DCDDF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1EEDB-DF30-4AFF-8834-7C8C7D6C82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66E835-D8C9-4C76-9EA7-6C0ACE3DCDDF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1EEDB-DF30-4AFF-8834-7C8C7D6C82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66E835-D8C9-4C76-9EA7-6C0ACE3DCDDF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1EEDB-DF30-4AFF-8834-7C8C7D6C82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CF66E835-D8C9-4C76-9EA7-6C0ACE3DCDDF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9E1EEDB-DF30-4AFF-8834-7C8C7D6C825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43.jpeg"/><Relationship Id="rId7" Type="http://schemas.openxmlformats.org/officeDocument/2006/relationships/image" Target="../media/image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5" Type="http://schemas.openxmlformats.org/officeDocument/2006/relationships/image" Target="../media/image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8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28.gi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8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2.jpeg"/><Relationship Id="rId4" Type="http://schemas.openxmlformats.org/officeDocument/2006/relationships/image" Target="../media/image10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4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2.jpeg"/><Relationship Id="rId4" Type="http://schemas.openxmlformats.org/officeDocument/2006/relationships/image" Target="../media/image11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2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2.jpeg"/><Relationship Id="rId4" Type="http://schemas.openxmlformats.org/officeDocument/2006/relationships/image" Target="../media/image1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0.jpe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9.jpeg"/><Relationship Id="rId4" Type="http://schemas.openxmlformats.org/officeDocument/2006/relationships/image" Target="../media/image15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2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28.gif"/><Relationship Id="rId5" Type="http://schemas.openxmlformats.org/officeDocument/2006/relationships/image" Target="../media/image37.jpeg"/><Relationship Id="rId10" Type="http://schemas.openxmlformats.org/officeDocument/2006/relationships/image" Target="../media/image41.jpeg"/><Relationship Id="rId4" Type="http://schemas.openxmlformats.org/officeDocument/2006/relationships/image" Target="../media/image36.jpeg"/><Relationship Id="rId9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43174" y="1714488"/>
            <a:ext cx="6500826" cy="110124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Информационная работа – инструмент мотивации профсоюзного членства</a:t>
            </a:r>
            <a:endParaRPr lang="ru-RU" sz="2800" b="1" dirty="0"/>
          </a:p>
        </p:txBody>
      </p:sp>
      <p:pic>
        <p:nvPicPr>
          <p:cNvPr id="1026" name="Picture 2" descr="F:\чистовое ПЛЕНУМ\презентация\эмблема 1.jpg"/>
          <p:cNvPicPr>
            <a:picLocks noChangeAspect="1" noChangeArrowheads="1"/>
          </p:cNvPicPr>
          <p:nvPr/>
        </p:nvPicPr>
        <p:blipFill>
          <a:blip r:embed="rId2" cstate="print"/>
          <a:srcRect r="1181"/>
          <a:stretch>
            <a:fillRect/>
          </a:stretch>
        </p:blipFill>
        <p:spPr bwMode="auto">
          <a:xfrm>
            <a:off x="-32" y="500042"/>
            <a:ext cx="2673392" cy="285752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160469"/>
            <a:ext cx="2643174" cy="3054613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2928926" y="4071942"/>
            <a:ext cx="6072230" cy="1101248"/>
          </a:xfrm>
          <a:prstGeom prst="rect">
            <a:avLst/>
          </a:prstGeom>
        </p:spPr>
        <p:txBody>
          <a:bodyPr vert="horz" lIns="45720" tIns="0" rIns="45720" bIns="0">
            <a:normAutofit fontScale="6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Ивановская Е.Л</a:t>
            </a:r>
            <a:r>
              <a:rPr kumimoji="0" lang="ru-RU" sz="260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.,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lang="ru-RU" sz="2600" dirty="0">
                <a:solidFill>
                  <a:srgbClr val="FFFFFF"/>
                </a:solidFill>
              </a:rPr>
              <a:t>з</a:t>
            </a:r>
            <a:r>
              <a:rPr lang="ru-RU" sz="2600" dirty="0" smtClean="0">
                <a:solidFill>
                  <a:srgbClr val="FFFFFF"/>
                </a:solidFill>
              </a:rPr>
              <a:t>аместитель председателя Алтайской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lang="ru-RU" sz="2600" dirty="0" smtClean="0">
                <a:solidFill>
                  <a:srgbClr val="FFFFFF"/>
                </a:solidFill>
              </a:rPr>
              <a:t>краевой организации Профсоюза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lang="ru-RU" sz="2600" dirty="0" smtClean="0">
                <a:solidFill>
                  <a:srgbClr val="FFFFFF"/>
                </a:solidFill>
              </a:rPr>
              <a:t>по информационной работе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071770" y="5786454"/>
            <a:ext cx="5715072" cy="744058"/>
          </a:xfrm>
          <a:prstGeom prst="rect">
            <a:avLst/>
          </a:prstGeom>
        </p:spPr>
        <p:txBody>
          <a:bodyPr vert="horz" lIns="45720" tIns="0" rIns="45720" bIns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Барнаул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lang="ru-RU" sz="1600" dirty="0" smtClean="0">
                <a:solidFill>
                  <a:srgbClr val="FFFFFF"/>
                </a:solidFill>
              </a:rPr>
              <a:t>23 ноября 2017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72390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Дни профсоюза - 2017</a:t>
            </a:r>
            <a:b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5842" name="Picture 2" descr="C:\Users\Анастасия\Desktop\1 а презентация\День профсоюза\Третьяковский\IMG_1635.JPG"/>
          <p:cNvPicPr>
            <a:picLocks noChangeAspect="1" noChangeArrowheads="1"/>
          </p:cNvPicPr>
          <p:nvPr/>
        </p:nvPicPr>
        <p:blipFill>
          <a:blip r:embed="rId2" cstate="print"/>
          <a:srcRect l="2936" t="2686" r="1468"/>
          <a:stretch>
            <a:fillRect/>
          </a:stretch>
        </p:blipFill>
        <p:spPr bwMode="auto">
          <a:xfrm>
            <a:off x="467594" y="908720"/>
            <a:ext cx="2346092" cy="2610333"/>
          </a:xfrm>
          <a:prstGeom prst="rect">
            <a:avLst/>
          </a:prstGeom>
          <a:noFill/>
        </p:spPr>
      </p:pic>
      <p:pic>
        <p:nvPicPr>
          <p:cNvPr id="35843" name="Picture 3" descr="C:\Users\Анастасия\Desktop\1 а презентация\День профсоюза\Третьяковский\IMG_1600.JPG"/>
          <p:cNvPicPr>
            <a:picLocks noChangeAspect="1" noChangeArrowheads="1"/>
          </p:cNvPicPr>
          <p:nvPr/>
        </p:nvPicPr>
        <p:blipFill>
          <a:blip r:embed="rId3" cstate="print"/>
          <a:srcRect l="38234"/>
          <a:stretch>
            <a:fillRect/>
          </a:stretch>
        </p:blipFill>
        <p:spPr bwMode="auto">
          <a:xfrm>
            <a:off x="3439082" y="3645024"/>
            <a:ext cx="2218331" cy="2394314"/>
          </a:xfrm>
          <a:prstGeom prst="rect">
            <a:avLst/>
          </a:prstGeom>
          <a:noFill/>
        </p:spPr>
      </p:pic>
      <p:pic>
        <p:nvPicPr>
          <p:cNvPr id="35844" name="Picture 4" descr="C:\Users\Анастасия\Desktop\1 а презентация\День профсоюза\Красногорский\DSC_1792.jpg"/>
          <p:cNvPicPr>
            <a:picLocks noChangeAspect="1" noChangeArrowheads="1"/>
          </p:cNvPicPr>
          <p:nvPr/>
        </p:nvPicPr>
        <p:blipFill>
          <a:blip r:embed="rId4" cstate="print"/>
          <a:srcRect l="1563"/>
          <a:stretch>
            <a:fillRect/>
          </a:stretch>
        </p:blipFill>
        <p:spPr bwMode="auto">
          <a:xfrm>
            <a:off x="467544" y="3645024"/>
            <a:ext cx="2870731" cy="1944216"/>
          </a:xfrm>
          <a:prstGeom prst="rect">
            <a:avLst/>
          </a:prstGeom>
          <a:noFill/>
        </p:spPr>
      </p:pic>
      <p:pic>
        <p:nvPicPr>
          <p:cNvPr id="35846" name="Picture 6" descr="D:\фото\2017\комиссия по соглашению Тальменка\IMG_0137.JPG"/>
          <p:cNvPicPr>
            <a:picLocks noChangeAspect="1" noChangeArrowheads="1"/>
          </p:cNvPicPr>
          <p:nvPr/>
        </p:nvPicPr>
        <p:blipFill>
          <a:blip r:embed="rId5" cstate="print"/>
          <a:srcRect t="2475" r="10352" b="6187"/>
          <a:stretch>
            <a:fillRect/>
          </a:stretch>
        </p:blipFill>
        <p:spPr bwMode="auto">
          <a:xfrm>
            <a:off x="5796136" y="3645024"/>
            <a:ext cx="1872053" cy="2655739"/>
          </a:xfrm>
          <a:prstGeom prst="rect">
            <a:avLst/>
          </a:prstGeom>
          <a:noFill/>
        </p:spPr>
      </p:pic>
      <p:pic>
        <p:nvPicPr>
          <p:cNvPr id="36866" name="Picture 2" descr="D:\фото\2016\День профсоюзов Третьяки\выступление агитбригады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908720"/>
            <a:ext cx="4677086" cy="2592288"/>
          </a:xfrm>
          <a:prstGeom prst="rect">
            <a:avLst/>
          </a:prstGeom>
          <a:noFill/>
        </p:spPr>
      </p:pic>
      <p:pic>
        <p:nvPicPr>
          <p:cNvPr id="11" name="Picture 2" descr="F:\чистовое ПЛЕНУМ\презентация\эмблема 1.jpg"/>
          <p:cNvPicPr>
            <a:picLocks noChangeAspect="1" noChangeArrowheads="1"/>
          </p:cNvPicPr>
          <p:nvPr/>
        </p:nvPicPr>
        <p:blipFill>
          <a:blip r:embed="rId7" cstate="print"/>
          <a:srcRect r="1181"/>
          <a:stretch>
            <a:fillRect/>
          </a:stretch>
        </p:blipFill>
        <p:spPr bwMode="auto">
          <a:xfrm>
            <a:off x="8269824" y="89244"/>
            <a:ext cx="766672" cy="819476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661248"/>
            <a:ext cx="885098" cy="1008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22290" t="5225" r="17444" b="6096"/>
          <a:stretch>
            <a:fillRect/>
          </a:stretch>
        </p:blipFill>
        <p:spPr bwMode="auto">
          <a:xfrm>
            <a:off x="179512" y="116632"/>
            <a:ext cx="1528832" cy="136021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72390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                     «Молодежный профком»</a:t>
            </a:r>
            <a:b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6866" name="Picture 2" descr="C:\Users\Анастасия\Desktop\1 а презентация\Лесовых мол. профком\1 все участники.JPG"/>
          <p:cNvPicPr>
            <a:picLocks noChangeAspect="1" noChangeArrowheads="1"/>
          </p:cNvPicPr>
          <p:nvPr/>
        </p:nvPicPr>
        <p:blipFill>
          <a:blip r:embed="rId3" cstate="print"/>
          <a:srcRect t="7335" b="6668"/>
          <a:stretch>
            <a:fillRect/>
          </a:stretch>
        </p:blipFill>
        <p:spPr bwMode="auto">
          <a:xfrm>
            <a:off x="1619672" y="1196752"/>
            <a:ext cx="5969866" cy="5209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376" y="413792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ru-RU" sz="2600" dirty="0" smtClean="0">
                <a:solidFill>
                  <a:schemeClr val="accent1"/>
                </a:solidFill>
              </a:rPr>
              <a:t>Радуга </a:t>
            </a:r>
            <a:r>
              <a:rPr lang="ru-RU" sz="2600" dirty="0" smtClean="0">
                <a:solidFill>
                  <a:srgbClr val="FF0000"/>
                </a:solidFill>
              </a:rPr>
              <a:t>профсоюзных</a:t>
            </a:r>
            <a:r>
              <a:rPr lang="ru-RU" sz="2600" dirty="0" smtClean="0">
                <a:solidFill>
                  <a:schemeClr val="accent1"/>
                </a:solidFill>
              </a:rPr>
              <a:t> </a:t>
            </a:r>
            <a:r>
              <a:rPr lang="ru-RU" sz="2600" dirty="0" smtClean="0">
                <a:solidFill>
                  <a:schemeClr val="accent5">
                    <a:lumMod val="75000"/>
                  </a:schemeClr>
                </a:solidFill>
              </a:rPr>
              <a:t>талантов</a:t>
            </a:r>
            <a:r>
              <a:rPr lang="ru-RU" sz="2600" dirty="0" smtClean="0">
                <a:solidFill>
                  <a:schemeClr val="accent1"/>
                </a:solidFill>
              </a:rPr>
              <a:t> – 2017</a:t>
            </a:r>
            <a:br>
              <a:rPr lang="ru-RU" sz="2600" dirty="0" smtClean="0">
                <a:solidFill>
                  <a:schemeClr val="accent1"/>
                </a:solidFill>
              </a:rPr>
            </a:br>
            <a:r>
              <a:rPr lang="ru-RU" sz="2600" dirty="0" smtClean="0">
                <a:solidFill>
                  <a:schemeClr val="accent1"/>
                </a:solidFill>
              </a:rPr>
              <a:t>                                                                   </a:t>
            </a:r>
            <a:r>
              <a:rPr lang="ru-RU" sz="2200" dirty="0" err="1" smtClean="0">
                <a:solidFill>
                  <a:srgbClr val="002060"/>
                </a:solidFill>
              </a:rPr>
              <a:t>барнаул</a:t>
            </a:r>
            <a:r>
              <a:rPr lang="ru-RU" sz="2200" dirty="0" smtClean="0">
                <a:solidFill>
                  <a:srgbClr val="002060"/>
                </a:solidFill>
              </a:rPr>
              <a:t>  </a:t>
            </a:r>
            <a:r>
              <a:rPr lang="ru-RU" sz="2600" dirty="0" smtClean="0">
                <a:solidFill>
                  <a:srgbClr val="002060"/>
                </a:solidFill>
              </a:rPr>
              <a:t>  </a:t>
            </a:r>
            <a:r>
              <a:rPr lang="ru-RU" sz="2600" dirty="0" smtClean="0">
                <a:solidFill>
                  <a:schemeClr val="accent1"/>
                </a:solidFill>
              </a:rPr>
              <a:t>                   </a:t>
            </a:r>
            <a:br>
              <a:rPr lang="ru-RU" sz="2600" dirty="0" smtClean="0">
                <a:solidFill>
                  <a:schemeClr val="accent1"/>
                </a:solidFill>
              </a:rPr>
            </a:br>
            <a:r>
              <a:rPr lang="ru-RU" sz="2400" dirty="0" smtClean="0">
                <a:solidFill>
                  <a:schemeClr val="accent1"/>
                </a:solidFill>
              </a:rPr>
              <a:t/>
            </a:r>
            <a:br>
              <a:rPr lang="ru-RU" sz="2400" dirty="0" smtClean="0">
                <a:solidFill>
                  <a:schemeClr val="accent1"/>
                </a:solidFill>
              </a:rPr>
            </a:br>
            <a:r>
              <a:rPr lang="ru-RU" sz="2400" dirty="0" smtClean="0">
                <a:solidFill>
                  <a:schemeClr val="accent1"/>
                </a:solidFill>
              </a:rPr>
              <a:t>              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37891" name="Picture 3" descr="C:\Users\Анастасия\Desktop\1 а презентация\Радуга талантов\IMG_0371.JPG"/>
          <p:cNvPicPr>
            <a:picLocks noChangeAspect="1" noChangeArrowheads="1"/>
          </p:cNvPicPr>
          <p:nvPr/>
        </p:nvPicPr>
        <p:blipFill>
          <a:blip r:embed="rId2" cstate="print"/>
          <a:srcRect l="14749" t="5028" r="16547" b="7455"/>
          <a:stretch>
            <a:fillRect/>
          </a:stretch>
        </p:blipFill>
        <p:spPr bwMode="auto">
          <a:xfrm>
            <a:off x="251520" y="980728"/>
            <a:ext cx="1186484" cy="1567994"/>
          </a:xfrm>
          <a:prstGeom prst="rect">
            <a:avLst/>
          </a:prstGeom>
          <a:noFill/>
        </p:spPr>
      </p:pic>
      <p:pic>
        <p:nvPicPr>
          <p:cNvPr id="37892" name="Picture 4" descr="C:\Users\Анастасия\Desktop\1 а презентация\Радуга талантов\IMG_0377.JPG"/>
          <p:cNvPicPr>
            <a:picLocks noChangeAspect="1" noChangeArrowheads="1"/>
          </p:cNvPicPr>
          <p:nvPr/>
        </p:nvPicPr>
        <p:blipFill>
          <a:blip r:embed="rId3" cstate="print"/>
          <a:srcRect b="2291"/>
          <a:stretch>
            <a:fillRect/>
          </a:stretch>
        </p:blipFill>
        <p:spPr bwMode="auto">
          <a:xfrm>
            <a:off x="1475656" y="980728"/>
            <a:ext cx="1224135" cy="1576043"/>
          </a:xfrm>
          <a:prstGeom prst="rect">
            <a:avLst/>
          </a:prstGeom>
          <a:noFill/>
        </p:spPr>
      </p:pic>
      <p:pic>
        <p:nvPicPr>
          <p:cNvPr id="37893" name="Picture 5" descr="C:\Users\Анастасия\Desktop\1 а презентация\Радуга талантов\IMG_03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6160" y="980728"/>
            <a:ext cx="2617928" cy="1584176"/>
          </a:xfrm>
          <a:prstGeom prst="rect">
            <a:avLst/>
          </a:prstGeom>
          <a:noFill/>
        </p:spPr>
      </p:pic>
      <p:pic>
        <p:nvPicPr>
          <p:cNvPr id="37894" name="Picture 6" descr="C:\Users\Анастасия\Desktop\1 а презентация\Радуга талантов\IMG_0399.JPG"/>
          <p:cNvPicPr>
            <a:picLocks noChangeAspect="1" noChangeArrowheads="1"/>
          </p:cNvPicPr>
          <p:nvPr/>
        </p:nvPicPr>
        <p:blipFill>
          <a:blip r:embed="rId5" cstate="print"/>
          <a:srcRect r="2380"/>
          <a:stretch>
            <a:fillRect/>
          </a:stretch>
        </p:blipFill>
        <p:spPr bwMode="auto">
          <a:xfrm>
            <a:off x="251520" y="2714460"/>
            <a:ext cx="2952134" cy="1578636"/>
          </a:xfrm>
          <a:prstGeom prst="rect">
            <a:avLst/>
          </a:prstGeom>
          <a:noFill/>
        </p:spPr>
      </p:pic>
      <p:pic>
        <p:nvPicPr>
          <p:cNvPr id="37895" name="Picture 7" descr="C:\Users\Анастасия\Desktop\1 а презентация\Радуга талантов\IMG_03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980728"/>
            <a:ext cx="1305542" cy="1584176"/>
          </a:xfrm>
          <a:prstGeom prst="rect">
            <a:avLst/>
          </a:prstGeom>
          <a:noFill/>
        </p:spPr>
      </p:pic>
      <p:pic>
        <p:nvPicPr>
          <p:cNvPr id="37896" name="Picture 8" descr="C:\Users\Анастасия\Desktop\1 а презентация\Радуга талантов\IMG_0395.JPG"/>
          <p:cNvPicPr>
            <a:picLocks noChangeAspect="1" noChangeArrowheads="1"/>
          </p:cNvPicPr>
          <p:nvPr/>
        </p:nvPicPr>
        <p:blipFill>
          <a:blip r:embed="rId7" cstate="print"/>
          <a:srcRect r="9485" b="1711"/>
          <a:stretch>
            <a:fillRect/>
          </a:stretch>
        </p:blipFill>
        <p:spPr bwMode="auto">
          <a:xfrm>
            <a:off x="5436096" y="980728"/>
            <a:ext cx="1151362" cy="1575440"/>
          </a:xfrm>
          <a:prstGeom prst="rect">
            <a:avLst/>
          </a:prstGeom>
          <a:noFill/>
        </p:spPr>
      </p:pic>
      <p:pic>
        <p:nvPicPr>
          <p:cNvPr id="37898" name="Picture 10" descr="C:\Users\Анастасия\Desktop\1 а презентация\Радуга талантов\IMG_0400.JPG"/>
          <p:cNvPicPr>
            <a:picLocks noChangeAspect="1" noChangeArrowheads="1"/>
          </p:cNvPicPr>
          <p:nvPr/>
        </p:nvPicPr>
        <p:blipFill>
          <a:blip r:embed="rId8" cstate="print"/>
          <a:srcRect l="24797" t="2256" r="31882"/>
          <a:stretch>
            <a:fillRect/>
          </a:stretch>
        </p:blipFill>
        <p:spPr bwMode="auto">
          <a:xfrm>
            <a:off x="4626887" y="2744951"/>
            <a:ext cx="881217" cy="1561424"/>
          </a:xfrm>
          <a:prstGeom prst="rect">
            <a:avLst/>
          </a:prstGeom>
          <a:noFill/>
        </p:spPr>
      </p:pic>
      <p:pic>
        <p:nvPicPr>
          <p:cNvPr id="37899" name="Picture 11" descr="C:\Users\Анастасия\Desktop\1 а презентация\Радуга талантов\IMG_0405.JPG"/>
          <p:cNvPicPr>
            <a:picLocks noChangeAspect="1" noChangeArrowheads="1"/>
          </p:cNvPicPr>
          <p:nvPr/>
        </p:nvPicPr>
        <p:blipFill>
          <a:blip r:embed="rId9" cstate="print"/>
          <a:srcRect l="25081" t="2273" r="33442"/>
          <a:stretch>
            <a:fillRect/>
          </a:stretch>
        </p:blipFill>
        <p:spPr bwMode="auto">
          <a:xfrm>
            <a:off x="5479044" y="2744933"/>
            <a:ext cx="893156" cy="1548163"/>
          </a:xfrm>
          <a:prstGeom prst="rect">
            <a:avLst/>
          </a:prstGeom>
          <a:noFill/>
        </p:spPr>
      </p:pic>
      <p:pic>
        <p:nvPicPr>
          <p:cNvPr id="37900" name="Picture 12" descr="C:\Users\Анастасия\Desktop\1 а презентация\Радуга талантов\IMG_0414.JPG"/>
          <p:cNvPicPr>
            <a:picLocks noChangeAspect="1" noChangeArrowheads="1"/>
          </p:cNvPicPr>
          <p:nvPr/>
        </p:nvPicPr>
        <p:blipFill>
          <a:blip r:embed="rId10" cstate="print"/>
          <a:srcRect l="9284"/>
          <a:stretch>
            <a:fillRect/>
          </a:stretch>
        </p:blipFill>
        <p:spPr bwMode="auto">
          <a:xfrm>
            <a:off x="3367326" y="4437112"/>
            <a:ext cx="1677004" cy="1944216"/>
          </a:xfrm>
          <a:prstGeom prst="rect">
            <a:avLst/>
          </a:prstGeom>
          <a:noFill/>
        </p:spPr>
      </p:pic>
      <p:pic>
        <p:nvPicPr>
          <p:cNvPr id="37901" name="Picture 13" descr="C:\Users\Анастасия\Desktop\1 а презентация\Радуга талантов\IMG_0416.JPG"/>
          <p:cNvPicPr>
            <a:picLocks noChangeAspect="1" noChangeArrowheads="1"/>
          </p:cNvPicPr>
          <p:nvPr/>
        </p:nvPicPr>
        <p:blipFill>
          <a:blip r:embed="rId11" cstate="print"/>
          <a:srcRect l="7100" r="9466"/>
          <a:stretch>
            <a:fillRect/>
          </a:stretch>
        </p:blipFill>
        <p:spPr bwMode="auto">
          <a:xfrm>
            <a:off x="3275856" y="2727543"/>
            <a:ext cx="1270019" cy="1565553"/>
          </a:xfrm>
          <a:prstGeom prst="rect">
            <a:avLst/>
          </a:prstGeom>
          <a:noFill/>
        </p:spPr>
      </p:pic>
      <p:pic>
        <p:nvPicPr>
          <p:cNvPr id="37902" name="Picture 14" descr="C:\Users\Анастасия\Desktop\1 а презентация\Радуга талантов\IMG_0444.JPG"/>
          <p:cNvPicPr>
            <a:picLocks noChangeAspect="1" noChangeArrowheads="1"/>
          </p:cNvPicPr>
          <p:nvPr/>
        </p:nvPicPr>
        <p:blipFill>
          <a:blip r:embed="rId12" cstate="print"/>
          <a:srcRect l="19644" r="28574" b="18655"/>
          <a:stretch>
            <a:fillRect/>
          </a:stretch>
        </p:blipFill>
        <p:spPr bwMode="auto">
          <a:xfrm>
            <a:off x="6444208" y="2722248"/>
            <a:ext cx="1491552" cy="1570848"/>
          </a:xfrm>
          <a:prstGeom prst="rect">
            <a:avLst/>
          </a:prstGeom>
          <a:noFill/>
        </p:spPr>
      </p:pic>
      <p:pic>
        <p:nvPicPr>
          <p:cNvPr id="37903" name="Picture 15" descr="C:\Users\Анастасия\Desktop\1 а презентация\Радуга талантов\IMG_045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48064" y="4437112"/>
            <a:ext cx="2808312" cy="1946128"/>
          </a:xfrm>
          <a:prstGeom prst="rect">
            <a:avLst/>
          </a:prstGeom>
          <a:noFill/>
        </p:spPr>
      </p:pic>
      <p:pic>
        <p:nvPicPr>
          <p:cNvPr id="37904" name="Picture 16" descr="C:\Users\Анастасия\Desktop\1 а презентация\Радуга талантов\IMG_0468.JPG"/>
          <p:cNvPicPr>
            <a:picLocks noChangeAspect="1" noChangeArrowheads="1"/>
          </p:cNvPicPr>
          <p:nvPr/>
        </p:nvPicPr>
        <p:blipFill>
          <a:blip r:embed="rId14" cstate="print"/>
          <a:srcRect l="3006" r="3080"/>
          <a:stretch>
            <a:fillRect/>
          </a:stretch>
        </p:blipFill>
        <p:spPr bwMode="auto">
          <a:xfrm>
            <a:off x="284444" y="4437112"/>
            <a:ext cx="2998340" cy="1872208"/>
          </a:xfrm>
          <a:prstGeom prst="rect">
            <a:avLst/>
          </a:prstGeom>
          <a:noFill/>
        </p:spPr>
      </p:pic>
      <p:pic>
        <p:nvPicPr>
          <p:cNvPr id="21" name="Picture 2" descr="F:\чистовое ПЛЕНУМ\презентация\эмблема 1.jpg"/>
          <p:cNvPicPr>
            <a:picLocks noChangeAspect="1" noChangeArrowheads="1"/>
          </p:cNvPicPr>
          <p:nvPr/>
        </p:nvPicPr>
        <p:blipFill>
          <a:blip r:embed="rId15" cstate="print"/>
          <a:srcRect r="1181"/>
          <a:stretch>
            <a:fillRect/>
          </a:stretch>
        </p:blipFill>
        <p:spPr bwMode="auto">
          <a:xfrm>
            <a:off x="8269824" y="89244"/>
            <a:ext cx="766672" cy="819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" y="-90264"/>
            <a:ext cx="3898776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Профсоюзная муза</a:t>
            </a:r>
            <a:b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       </a:t>
            </a:r>
            <a:r>
              <a:rPr lang="ru-RU" sz="1800" dirty="0" err="1" smtClean="0">
                <a:solidFill>
                  <a:srgbClr val="0070C0"/>
                </a:solidFill>
              </a:rPr>
              <a:t>егорьевский</a:t>
            </a:r>
            <a:r>
              <a:rPr lang="ru-RU" sz="1800" dirty="0" smtClean="0">
                <a:solidFill>
                  <a:srgbClr val="0070C0"/>
                </a:solidFill>
              </a:rPr>
              <a:t> район</a:t>
            </a:r>
            <a:endParaRPr lang="ru-RU" sz="1800" dirty="0">
              <a:solidFill>
                <a:srgbClr val="0070C0"/>
              </a:solidFill>
            </a:endParaRPr>
          </a:p>
        </p:txBody>
      </p:sp>
      <p:pic>
        <p:nvPicPr>
          <p:cNvPr id="38914" name="Picture 2" descr="C:\Users\Анастасия\Desktop\1 а презентация\Егорьевка Муза профсоюза\DSC_0662.JPG"/>
          <p:cNvPicPr>
            <a:picLocks noChangeAspect="1" noChangeArrowheads="1"/>
          </p:cNvPicPr>
          <p:nvPr/>
        </p:nvPicPr>
        <p:blipFill>
          <a:blip r:embed="rId2" cstate="print"/>
          <a:srcRect l="8180" t="9317"/>
          <a:stretch>
            <a:fillRect/>
          </a:stretch>
        </p:blipFill>
        <p:spPr bwMode="auto">
          <a:xfrm>
            <a:off x="251519" y="1196752"/>
            <a:ext cx="3951851" cy="2592288"/>
          </a:xfrm>
          <a:prstGeom prst="rect">
            <a:avLst/>
          </a:prstGeom>
          <a:noFill/>
        </p:spPr>
      </p:pic>
      <p:pic>
        <p:nvPicPr>
          <p:cNvPr id="38915" name="Picture 3" descr="C:\Users\Анастасия\Desktop\1 а презентация\Егорьевка Муза профсоюза\DSC_0646.JPG"/>
          <p:cNvPicPr>
            <a:picLocks noChangeAspect="1" noChangeArrowheads="1"/>
          </p:cNvPicPr>
          <p:nvPr/>
        </p:nvPicPr>
        <p:blipFill>
          <a:blip r:embed="rId3" cstate="print"/>
          <a:srcRect r="3057"/>
          <a:stretch>
            <a:fillRect/>
          </a:stretch>
        </p:blipFill>
        <p:spPr bwMode="auto">
          <a:xfrm>
            <a:off x="251520" y="3955880"/>
            <a:ext cx="3960440" cy="2713480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417640" y="2646040"/>
            <a:ext cx="3898776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Профсоюзные</a:t>
            </a:r>
            <a:r>
              <a:rPr kumimoji="0" lang="ru-RU" sz="2000" b="1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самоцветы</a:t>
            </a:r>
            <a:r>
              <a:rPr kumimoji="0" lang="ru-RU" sz="28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8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</a:t>
            </a:r>
            <a:r>
              <a:rPr kumimoji="0" lang="ru-RU" sz="16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Славгород</a:t>
            </a:r>
            <a:endParaRPr kumimoji="0" lang="ru-RU" sz="16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8916" name="Picture 4" descr="C:\Users\Анастасия\Desktop\1 а презентация\Егорьевка Муза профсоюза\Славгород\IMG_3807.JPG"/>
          <p:cNvPicPr>
            <a:picLocks noChangeAspect="1" noChangeArrowheads="1"/>
          </p:cNvPicPr>
          <p:nvPr/>
        </p:nvPicPr>
        <p:blipFill>
          <a:blip r:embed="rId4" cstate="print"/>
          <a:srcRect t="13856" r="452" b="835"/>
          <a:stretch>
            <a:fillRect/>
          </a:stretch>
        </p:blipFill>
        <p:spPr bwMode="auto">
          <a:xfrm>
            <a:off x="4499992" y="233737"/>
            <a:ext cx="3482742" cy="2691207"/>
          </a:xfrm>
          <a:prstGeom prst="rect">
            <a:avLst/>
          </a:prstGeom>
          <a:noFill/>
        </p:spPr>
      </p:pic>
      <p:pic>
        <p:nvPicPr>
          <p:cNvPr id="38917" name="Picture 5" descr="C:\Users\Анастасия\Desktop\1 а презентация\Егорьевка Муза профсоюза\Славгород\IMG_3764.JPG"/>
          <p:cNvPicPr>
            <a:picLocks noChangeAspect="1" noChangeArrowheads="1"/>
          </p:cNvPicPr>
          <p:nvPr/>
        </p:nvPicPr>
        <p:blipFill>
          <a:blip r:embed="rId5" cstate="print"/>
          <a:srcRect t="31446" b="7013"/>
          <a:stretch>
            <a:fillRect/>
          </a:stretch>
        </p:blipFill>
        <p:spPr bwMode="auto">
          <a:xfrm>
            <a:off x="4499992" y="3887806"/>
            <a:ext cx="3463467" cy="2781554"/>
          </a:xfrm>
          <a:prstGeom prst="rect">
            <a:avLst/>
          </a:prstGeom>
          <a:noFill/>
        </p:spPr>
      </p:pic>
      <p:pic>
        <p:nvPicPr>
          <p:cNvPr id="11" name="Picture 2" descr="F:\чистовое ПЛЕНУМ\презентация\эмблема 1.jpg"/>
          <p:cNvPicPr>
            <a:picLocks noChangeAspect="1" noChangeArrowheads="1"/>
          </p:cNvPicPr>
          <p:nvPr/>
        </p:nvPicPr>
        <p:blipFill>
          <a:blip r:embed="rId6" cstate="print"/>
          <a:srcRect r="1181"/>
          <a:stretch>
            <a:fillRect/>
          </a:stretch>
        </p:blipFill>
        <p:spPr bwMode="auto">
          <a:xfrm>
            <a:off x="8269824" y="89244"/>
            <a:ext cx="766672" cy="819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360" y="125760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«зарница» больше, чем игра!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9938" name="Picture 2" descr="C:\Users\Анастасия\Desktop\1 а презентация\Егорьевка Зарница\_ztvhybboYo.jpg"/>
          <p:cNvPicPr>
            <a:picLocks noChangeAspect="1" noChangeArrowheads="1"/>
          </p:cNvPicPr>
          <p:nvPr/>
        </p:nvPicPr>
        <p:blipFill>
          <a:blip r:embed="rId2" cstate="print"/>
          <a:srcRect l="1306" r="725"/>
          <a:stretch>
            <a:fillRect/>
          </a:stretch>
        </p:blipFill>
        <p:spPr bwMode="auto">
          <a:xfrm>
            <a:off x="467544" y="3429000"/>
            <a:ext cx="3632511" cy="2857841"/>
          </a:xfrm>
          <a:prstGeom prst="rect">
            <a:avLst/>
          </a:prstGeom>
          <a:noFill/>
        </p:spPr>
      </p:pic>
      <p:pic>
        <p:nvPicPr>
          <p:cNvPr id="39939" name="Picture 3" descr="C:\Users\Анастасия\Desktop\1 а презентация\Егорьевка Зарница\MlY8PyFb6W0.jpg"/>
          <p:cNvPicPr>
            <a:picLocks noChangeAspect="1" noChangeArrowheads="1"/>
          </p:cNvPicPr>
          <p:nvPr/>
        </p:nvPicPr>
        <p:blipFill>
          <a:blip r:embed="rId3" cstate="print"/>
          <a:srcRect l="15634" t="57893"/>
          <a:stretch>
            <a:fillRect/>
          </a:stretch>
        </p:blipFill>
        <p:spPr bwMode="auto">
          <a:xfrm>
            <a:off x="467544" y="908720"/>
            <a:ext cx="7207777" cy="2304256"/>
          </a:xfrm>
          <a:prstGeom prst="rect">
            <a:avLst/>
          </a:prstGeom>
          <a:noFill/>
        </p:spPr>
      </p:pic>
      <p:pic>
        <p:nvPicPr>
          <p:cNvPr id="39940" name="Picture 4" descr="C:\Users\Анастасия\Desktop\1 а презентация\Егорьевка Зарница\Weh_M1hxiV0.jpg"/>
          <p:cNvPicPr>
            <a:picLocks noChangeAspect="1" noChangeArrowheads="1"/>
          </p:cNvPicPr>
          <p:nvPr/>
        </p:nvPicPr>
        <p:blipFill>
          <a:blip r:embed="rId4" cstate="print"/>
          <a:srcRect l="6708" t="18482" r="6059" b="1386"/>
          <a:stretch>
            <a:fillRect/>
          </a:stretch>
        </p:blipFill>
        <p:spPr bwMode="auto">
          <a:xfrm>
            <a:off x="4355976" y="3418948"/>
            <a:ext cx="3330685" cy="2865729"/>
          </a:xfrm>
          <a:prstGeom prst="rect">
            <a:avLst/>
          </a:prstGeom>
          <a:noFill/>
        </p:spPr>
      </p:pic>
      <p:pic>
        <p:nvPicPr>
          <p:cNvPr id="6" name="Picture 2" descr="F:\чистовое ПЛЕНУМ\презентация\эмблема 1.jpg"/>
          <p:cNvPicPr>
            <a:picLocks noChangeAspect="1" noChangeArrowheads="1"/>
          </p:cNvPicPr>
          <p:nvPr/>
        </p:nvPicPr>
        <p:blipFill>
          <a:blip r:embed="rId5" cstate="print"/>
          <a:srcRect r="1181"/>
          <a:stretch>
            <a:fillRect/>
          </a:stretch>
        </p:blipFill>
        <p:spPr bwMode="auto">
          <a:xfrm>
            <a:off x="8269824" y="89244"/>
            <a:ext cx="766672" cy="819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Профсоюзный </a:t>
            </a: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</a:rPr>
              <a:t>квест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 – 2017</a:t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</a:t>
            </a:r>
            <a:r>
              <a:rPr lang="ru-RU" sz="2000" dirty="0" err="1" smtClean="0">
                <a:solidFill>
                  <a:srgbClr val="002060"/>
                </a:solidFill>
              </a:rPr>
              <a:t>красногорский</a:t>
            </a:r>
            <a:r>
              <a:rPr lang="ru-RU" sz="2000" dirty="0" smtClean="0">
                <a:solidFill>
                  <a:srgbClr val="002060"/>
                </a:solidFill>
              </a:rPr>
              <a:t> район</a:t>
            </a:r>
            <a:br>
              <a:rPr lang="ru-RU" sz="2000" dirty="0" smtClean="0">
                <a:solidFill>
                  <a:srgbClr val="002060"/>
                </a:solidFill>
              </a:rPr>
            </a:b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0962" name="Picture 2" descr="C:\Users\Анастасия\Desktop\1 а презентация\Красногорский квест\20170328_113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30020"/>
            <a:ext cx="3456384" cy="2366029"/>
          </a:xfrm>
          <a:prstGeom prst="rect">
            <a:avLst/>
          </a:prstGeom>
          <a:noFill/>
        </p:spPr>
      </p:pic>
      <p:pic>
        <p:nvPicPr>
          <p:cNvPr id="40963" name="Picture 3" descr="C:\Users\Анастасия\Desktop\1 а презентация\Красногорский квест\20170328_1101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5326" y="1268760"/>
            <a:ext cx="3801050" cy="2127649"/>
          </a:xfrm>
          <a:prstGeom prst="rect">
            <a:avLst/>
          </a:prstGeom>
          <a:noFill/>
        </p:spPr>
      </p:pic>
      <p:pic>
        <p:nvPicPr>
          <p:cNvPr id="40964" name="Picture 4" descr="C:\Users\Анастасия\Desktop\1 а презентация\Красногорский квест\20170328_1129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630490"/>
            <a:ext cx="3456384" cy="2758766"/>
          </a:xfrm>
          <a:prstGeom prst="rect">
            <a:avLst/>
          </a:prstGeom>
          <a:noFill/>
        </p:spPr>
      </p:pic>
      <p:pic>
        <p:nvPicPr>
          <p:cNvPr id="40965" name="Picture 5" descr="C:\Users\Анастасия\Desktop\1 а презентация\Красногорский квест\IMG_68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150" y="3573016"/>
            <a:ext cx="3745226" cy="2808312"/>
          </a:xfrm>
          <a:prstGeom prst="rect">
            <a:avLst/>
          </a:prstGeom>
          <a:noFill/>
        </p:spPr>
      </p:pic>
      <p:pic>
        <p:nvPicPr>
          <p:cNvPr id="7" name="Picture 2" descr="F:\чистовое ПЛЕНУМ\презентация\эмблема 1.jpg"/>
          <p:cNvPicPr>
            <a:picLocks noChangeAspect="1" noChangeArrowheads="1"/>
          </p:cNvPicPr>
          <p:nvPr/>
        </p:nvPicPr>
        <p:blipFill>
          <a:blip r:embed="rId6" cstate="print"/>
          <a:srcRect r="1181"/>
          <a:stretch>
            <a:fillRect/>
          </a:stretch>
        </p:blipFill>
        <p:spPr bwMode="auto">
          <a:xfrm>
            <a:off x="8269824" y="89244"/>
            <a:ext cx="766672" cy="819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360" y="116632"/>
            <a:ext cx="72390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День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</a:rPr>
              <a:t>профактивиста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 – 2017</a:t>
            </a:r>
            <a:b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                                    </a:t>
            </a:r>
            <a:r>
              <a:rPr lang="ru-RU" sz="1800" dirty="0" smtClean="0">
                <a:solidFill>
                  <a:srgbClr val="0070C0"/>
                </a:solidFill>
              </a:rPr>
              <a:t>алтайский государственный </a:t>
            </a:r>
            <a:br>
              <a:rPr lang="ru-RU" sz="1800" dirty="0" smtClean="0">
                <a:solidFill>
                  <a:srgbClr val="0070C0"/>
                </a:solidFill>
              </a:rPr>
            </a:br>
            <a:r>
              <a:rPr lang="ru-RU" sz="1800" dirty="0" smtClean="0">
                <a:solidFill>
                  <a:srgbClr val="0070C0"/>
                </a:solidFill>
              </a:rPr>
              <a:t>                                                 педагогический университет </a:t>
            </a:r>
            <a:endParaRPr lang="ru-RU" sz="1800" dirty="0">
              <a:solidFill>
                <a:srgbClr val="0070C0"/>
              </a:solidFill>
            </a:endParaRPr>
          </a:p>
        </p:txBody>
      </p:sp>
      <p:pic>
        <p:nvPicPr>
          <p:cNvPr id="33795" name="Picture 3" descr="C:\Users\Анастасия\Desktop\1 а презентация\Богуцкая День профсоюза\IMG_04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3181221" cy="3090438"/>
          </a:xfrm>
          <a:prstGeom prst="rect">
            <a:avLst/>
          </a:prstGeom>
          <a:noFill/>
        </p:spPr>
      </p:pic>
      <p:pic>
        <p:nvPicPr>
          <p:cNvPr id="33796" name="Picture 4" descr="C:\Users\Анастасия\Desktop\1 а презентация\Богуцкая День профсоюза\IMG_0478.JPG"/>
          <p:cNvPicPr>
            <a:picLocks noChangeAspect="1" noChangeArrowheads="1"/>
          </p:cNvPicPr>
          <p:nvPr/>
        </p:nvPicPr>
        <p:blipFill>
          <a:blip r:embed="rId3" cstate="print"/>
          <a:srcRect t="9282"/>
          <a:stretch>
            <a:fillRect/>
          </a:stretch>
        </p:blipFill>
        <p:spPr bwMode="auto">
          <a:xfrm>
            <a:off x="3779912" y="1556792"/>
            <a:ext cx="4176464" cy="2557067"/>
          </a:xfrm>
          <a:prstGeom prst="rect">
            <a:avLst/>
          </a:prstGeom>
          <a:noFill/>
        </p:spPr>
      </p:pic>
      <p:pic>
        <p:nvPicPr>
          <p:cNvPr id="33797" name="Picture 5" descr="C:\Users\Анастасия\Desktop\1 а презентация\Богуцкая День профсоюза\IMG_0488.JPG"/>
          <p:cNvPicPr>
            <a:picLocks noChangeAspect="1" noChangeArrowheads="1"/>
          </p:cNvPicPr>
          <p:nvPr/>
        </p:nvPicPr>
        <p:blipFill>
          <a:blip r:embed="rId4" cstate="print"/>
          <a:srcRect t="15743" b="18950"/>
          <a:stretch>
            <a:fillRect/>
          </a:stretch>
        </p:blipFill>
        <p:spPr bwMode="auto">
          <a:xfrm>
            <a:off x="395535" y="4221088"/>
            <a:ext cx="5137369" cy="2304256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9004">
            <a:off x="6113439" y="4605131"/>
            <a:ext cx="1474766" cy="16797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5760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САМЫЙ СПОРТИВНЫЙ ПРОФСОЮЗ</a:t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4818" name="Picture 2" descr="C:\Users\Анастасия\Desktop\1 а презентация\спорт\Целинный спорт\команда победителей с председателем первичной организации Профсоюза.jpg"/>
          <p:cNvPicPr>
            <a:picLocks noChangeAspect="1" noChangeArrowheads="1"/>
          </p:cNvPicPr>
          <p:nvPr/>
        </p:nvPicPr>
        <p:blipFill>
          <a:blip r:embed="rId2" cstate="print"/>
          <a:srcRect l="13134" t="11324" r="1970" b="7877"/>
          <a:stretch>
            <a:fillRect/>
          </a:stretch>
        </p:blipFill>
        <p:spPr bwMode="auto">
          <a:xfrm>
            <a:off x="2699792" y="1175482"/>
            <a:ext cx="3096344" cy="1965486"/>
          </a:xfrm>
          <a:prstGeom prst="rect">
            <a:avLst/>
          </a:prstGeom>
          <a:noFill/>
        </p:spPr>
      </p:pic>
      <p:pic>
        <p:nvPicPr>
          <p:cNvPr id="34819" name="Picture 3" descr="C:\Users\Анастасия\Desktop\1 а презентация\спорт\Поспелиха лыжня\13.JPG"/>
          <p:cNvPicPr>
            <a:picLocks noChangeAspect="1" noChangeArrowheads="1"/>
          </p:cNvPicPr>
          <p:nvPr/>
        </p:nvPicPr>
        <p:blipFill>
          <a:blip r:embed="rId3" cstate="print"/>
          <a:srcRect l="3947" r="11842"/>
          <a:stretch>
            <a:fillRect/>
          </a:stretch>
        </p:blipFill>
        <p:spPr bwMode="auto">
          <a:xfrm>
            <a:off x="179512" y="3362316"/>
            <a:ext cx="2736304" cy="2082908"/>
          </a:xfrm>
          <a:prstGeom prst="rect">
            <a:avLst/>
          </a:prstGeom>
          <a:noFill/>
        </p:spPr>
      </p:pic>
      <p:pic>
        <p:nvPicPr>
          <p:cNvPr id="34820" name="Picture 4" descr="C:\Users\Анастасия\Desktop\1 а презентация\спорт\Алейск.JPG"/>
          <p:cNvPicPr>
            <a:picLocks noChangeAspect="1" noChangeArrowheads="1"/>
          </p:cNvPicPr>
          <p:nvPr/>
        </p:nvPicPr>
        <p:blipFill>
          <a:blip r:embed="rId4" cstate="print"/>
          <a:srcRect l="8249" t="1998" r="6749" b="5995"/>
          <a:stretch>
            <a:fillRect/>
          </a:stretch>
        </p:blipFill>
        <p:spPr bwMode="auto">
          <a:xfrm>
            <a:off x="179512" y="1152587"/>
            <a:ext cx="2448272" cy="1988381"/>
          </a:xfrm>
          <a:prstGeom prst="rect">
            <a:avLst/>
          </a:prstGeom>
          <a:noFill/>
        </p:spPr>
      </p:pic>
      <p:pic>
        <p:nvPicPr>
          <p:cNvPr id="34822" name="Picture 6" descr="C:\Users\Анастасия\Desktop\1 а презентация\спорт\Локоть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2800" y="3356992"/>
            <a:ext cx="2532055" cy="2088232"/>
          </a:xfrm>
          <a:prstGeom prst="rect">
            <a:avLst/>
          </a:prstGeom>
          <a:noFill/>
        </p:spPr>
      </p:pic>
      <p:pic>
        <p:nvPicPr>
          <p:cNvPr id="34824" name="Picture 8" descr="C:\Users\Анастасия\Desktop\1 а презентация\спорт\Славгород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3356992"/>
            <a:ext cx="2404469" cy="2088232"/>
          </a:xfrm>
          <a:prstGeom prst="rect">
            <a:avLst/>
          </a:prstGeom>
          <a:noFill/>
        </p:spPr>
      </p:pic>
      <p:pic>
        <p:nvPicPr>
          <p:cNvPr id="34825" name="Picture 9" descr="C:\Users\Анастасия\Desktop\1 а презентация\спорт\Поспелиха лыжня\10.JPG"/>
          <p:cNvPicPr>
            <a:picLocks noChangeAspect="1" noChangeArrowheads="1"/>
          </p:cNvPicPr>
          <p:nvPr/>
        </p:nvPicPr>
        <p:blipFill>
          <a:blip r:embed="rId7" cstate="print"/>
          <a:srcRect l="8784" t="3902" r="3514" b="3902"/>
          <a:stretch>
            <a:fillRect/>
          </a:stretch>
        </p:blipFill>
        <p:spPr bwMode="auto">
          <a:xfrm>
            <a:off x="5910786" y="1137064"/>
            <a:ext cx="2117598" cy="2003904"/>
          </a:xfrm>
          <a:prstGeom prst="rect">
            <a:avLst/>
          </a:prstGeom>
          <a:noFill/>
        </p:spPr>
      </p:pic>
      <p:pic>
        <p:nvPicPr>
          <p:cNvPr id="12" name="Picture 2" descr="F:\чистовое ПЛЕНУМ\презентация\эмблема 1.jpg"/>
          <p:cNvPicPr>
            <a:picLocks noChangeAspect="1" noChangeArrowheads="1"/>
          </p:cNvPicPr>
          <p:nvPr/>
        </p:nvPicPr>
        <p:blipFill>
          <a:blip r:embed="rId8" cstate="print"/>
          <a:srcRect r="1181"/>
          <a:stretch>
            <a:fillRect/>
          </a:stretch>
        </p:blipFill>
        <p:spPr bwMode="auto">
          <a:xfrm>
            <a:off x="8269824" y="89244"/>
            <a:ext cx="766672" cy="819476"/>
          </a:xfrm>
          <a:prstGeom prst="rect">
            <a:avLst/>
          </a:prstGeom>
          <a:noFill/>
        </p:spPr>
      </p:pic>
      <p:pic>
        <p:nvPicPr>
          <p:cNvPr id="32771" name="Picture 3" descr="C:\Users\Анастасия\Desktop\чистовое ПЛЕНУМ\1 а презентация\спорт\Алейск-Шипуново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1" y="980728"/>
            <a:ext cx="7973699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9" dur="5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МОЛОДЁЖЬ – БУДУЩЕЕ ПРОФСОЮЗА!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D:\фото\2016\X1aIe3cfeJ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1885"/>
          <a:stretch>
            <a:fillRect/>
          </a:stretch>
        </p:blipFill>
        <p:spPr bwMode="auto">
          <a:xfrm>
            <a:off x="539552" y="1628800"/>
            <a:ext cx="7082468" cy="4680520"/>
          </a:xfrm>
          <a:prstGeom prst="rect">
            <a:avLst/>
          </a:prstGeom>
          <a:noFill/>
        </p:spPr>
      </p:pic>
      <p:pic>
        <p:nvPicPr>
          <p:cNvPr id="5" name="Picture 2" descr="F:\чистовое ПЛЕНУМ\презентация\эмблема 1.jpg"/>
          <p:cNvPicPr>
            <a:picLocks noChangeAspect="1" noChangeArrowheads="1"/>
          </p:cNvPicPr>
          <p:nvPr/>
        </p:nvPicPr>
        <p:blipFill>
          <a:blip r:embed="rId3" cstate="print"/>
          <a:srcRect r="1181"/>
          <a:stretch>
            <a:fillRect/>
          </a:stretch>
        </p:blipFill>
        <p:spPr bwMode="auto">
          <a:xfrm>
            <a:off x="8269824" y="89244"/>
            <a:ext cx="766672" cy="819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72390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Защищаем  права молодых педагогов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5842" name="Picture 2" descr="D:\фото\2016\«Правовая приёмная» спешит на помощь\Слушаем и принимаем к действию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3813294" cy="2016224"/>
          </a:xfrm>
          <a:prstGeom prst="rect">
            <a:avLst/>
          </a:prstGeom>
          <a:noFill/>
        </p:spPr>
      </p:pic>
      <p:pic>
        <p:nvPicPr>
          <p:cNvPr id="35843" name="Picture 3" descr="D:\фото\2014\Барнаул форум СОШ 110\Новая папка\DSC_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212975"/>
            <a:ext cx="3240360" cy="3032239"/>
          </a:xfrm>
          <a:prstGeom prst="rect">
            <a:avLst/>
          </a:prstGeom>
          <a:noFill/>
        </p:spPr>
      </p:pic>
      <p:pic>
        <p:nvPicPr>
          <p:cNvPr id="35844" name="Picture 4" descr="D:\фото\2016\участники заседания клуба.JPG"/>
          <p:cNvPicPr>
            <a:picLocks noChangeAspect="1" noChangeArrowheads="1"/>
          </p:cNvPicPr>
          <p:nvPr/>
        </p:nvPicPr>
        <p:blipFill>
          <a:blip r:embed="rId4" cstate="print"/>
          <a:srcRect l="1840" t="14308" r="4906" b="5314"/>
          <a:stretch>
            <a:fillRect/>
          </a:stretch>
        </p:blipFill>
        <p:spPr bwMode="auto">
          <a:xfrm>
            <a:off x="3851920" y="3677162"/>
            <a:ext cx="3960440" cy="2560149"/>
          </a:xfrm>
          <a:prstGeom prst="rect">
            <a:avLst/>
          </a:prstGeom>
          <a:noFill/>
        </p:spPr>
      </p:pic>
      <p:pic>
        <p:nvPicPr>
          <p:cNvPr id="35846" name="Picture 6" descr="D:\фото\2017\6a4426875_62342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945512"/>
            <a:ext cx="3312368" cy="2481265"/>
          </a:xfrm>
          <a:prstGeom prst="rect">
            <a:avLst/>
          </a:prstGeom>
          <a:noFill/>
        </p:spPr>
      </p:pic>
      <p:pic>
        <p:nvPicPr>
          <p:cNvPr id="7" name="Picture 2" descr="F:\чистовое ПЛЕНУМ\презентация\эмблема 1.jpg"/>
          <p:cNvPicPr>
            <a:picLocks noChangeAspect="1" noChangeArrowheads="1"/>
          </p:cNvPicPr>
          <p:nvPr/>
        </p:nvPicPr>
        <p:blipFill>
          <a:blip r:embed="rId6" cstate="print"/>
          <a:srcRect r="1181"/>
          <a:stretch>
            <a:fillRect/>
          </a:stretch>
        </p:blipFill>
        <p:spPr bwMode="auto">
          <a:xfrm>
            <a:off x="8269824" y="89244"/>
            <a:ext cx="766672" cy="819476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924944"/>
            <a:ext cx="648072" cy="738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57158" y="142852"/>
          <a:ext cx="4429156" cy="6435096"/>
        </p:xfrm>
        <a:graphic>
          <a:graphicData uri="http://schemas.openxmlformats.org/presentationml/2006/ole">
            <p:oleObj spid="_x0000_s2050" name="Документ" r:id="rId3" imgW="6636735" imgH="9640426" progId="">
              <p:embed/>
            </p:oleObj>
          </a:graphicData>
        </a:graphic>
      </p:graphicFrame>
      <p:pic>
        <p:nvPicPr>
          <p:cNvPr id="10" name="Picture 2" descr="F:\чистовое ПЛЕНУМ\презентация\эмблема 1.jpg"/>
          <p:cNvPicPr>
            <a:picLocks noChangeAspect="1" noChangeArrowheads="1"/>
          </p:cNvPicPr>
          <p:nvPr/>
        </p:nvPicPr>
        <p:blipFill>
          <a:blip r:embed="rId4" cstate="print"/>
          <a:srcRect l="2362" t="2237" r="1181" b="2237"/>
          <a:stretch>
            <a:fillRect/>
          </a:stretch>
        </p:blipFill>
        <p:spPr bwMode="auto">
          <a:xfrm>
            <a:off x="5284916" y="214290"/>
            <a:ext cx="2595144" cy="2714644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65" t="4559" r="2633" b="9117"/>
          <a:stretch>
            <a:fillRect/>
          </a:stretch>
        </p:blipFill>
        <p:spPr>
          <a:xfrm>
            <a:off x="4929190" y="3055914"/>
            <a:ext cx="3114515" cy="3373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92048"/>
            <a:ext cx="7239000" cy="8047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Инициативы молодых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5" descr="C:\Users\Анастасия\Desktop\1 а презентация\Бийск уроки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07"/>
            <a:ext cx="2193906" cy="1656194"/>
          </a:xfrm>
          <a:prstGeom prst="rect">
            <a:avLst/>
          </a:prstGeom>
          <a:noFill/>
        </p:spPr>
      </p:pic>
      <p:pic>
        <p:nvPicPr>
          <p:cNvPr id="40963" name="Picture 3" descr="C:\Users\Анастасия\Desktop\1 а презентация\молодежь\МС Благовещенский.jpg"/>
          <p:cNvPicPr>
            <a:picLocks noChangeAspect="1" noChangeArrowheads="1"/>
          </p:cNvPicPr>
          <p:nvPr/>
        </p:nvPicPr>
        <p:blipFill>
          <a:blip r:embed="rId3" cstate="print"/>
          <a:srcRect t="9786"/>
          <a:stretch>
            <a:fillRect/>
          </a:stretch>
        </p:blipFill>
        <p:spPr bwMode="auto">
          <a:xfrm>
            <a:off x="6012160" y="836712"/>
            <a:ext cx="1926101" cy="2477971"/>
          </a:xfrm>
          <a:prstGeom prst="rect">
            <a:avLst/>
          </a:prstGeom>
          <a:noFill/>
        </p:spPr>
      </p:pic>
      <p:pic>
        <p:nvPicPr>
          <p:cNvPr id="40964" name="Picture 4" descr="C:\Users\Анастасия\Desktop\1 а презентация\Славгород Джунгли\DSC_24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708920"/>
            <a:ext cx="2160240" cy="3247480"/>
          </a:xfrm>
          <a:prstGeom prst="rect">
            <a:avLst/>
          </a:prstGeom>
          <a:noFill/>
        </p:spPr>
      </p:pic>
      <p:pic>
        <p:nvPicPr>
          <p:cNvPr id="40965" name="Picture 5" descr="C:\Users\Анастасия\Desktop\1 а презентация\Славгород Джунгли\DSC_2484.JPG"/>
          <p:cNvPicPr>
            <a:picLocks noChangeAspect="1" noChangeArrowheads="1"/>
          </p:cNvPicPr>
          <p:nvPr/>
        </p:nvPicPr>
        <p:blipFill>
          <a:blip r:embed="rId5" cstate="print"/>
          <a:srcRect t="3458" b="8644"/>
          <a:stretch>
            <a:fillRect/>
          </a:stretch>
        </p:blipFill>
        <p:spPr bwMode="auto">
          <a:xfrm>
            <a:off x="6012160" y="3429000"/>
            <a:ext cx="1963539" cy="2592801"/>
          </a:xfrm>
          <a:prstGeom prst="rect">
            <a:avLst/>
          </a:prstGeom>
          <a:noFill/>
        </p:spPr>
      </p:pic>
      <p:pic>
        <p:nvPicPr>
          <p:cNvPr id="40966" name="Picture 6" descr="C:\Users\Анастасия\Desktop\fHh1Ej94K7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836712"/>
            <a:ext cx="3240360" cy="3240360"/>
          </a:xfrm>
          <a:prstGeom prst="rect">
            <a:avLst/>
          </a:prstGeom>
          <a:noFill/>
        </p:spPr>
      </p:pic>
      <p:pic>
        <p:nvPicPr>
          <p:cNvPr id="32770" name="Picture 2" descr="C:\Users\Анастасия\Desktop\1 а презентация\молодежь\Целинный Ельцовка\file46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24857" y="4263363"/>
            <a:ext cx="2827263" cy="2117965"/>
          </a:xfrm>
          <a:prstGeom prst="rect">
            <a:avLst/>
          </a:prstGeom>
          <a:noFill/>
        </p:spPr>
      </p:pic>
      <p:pic>
        <p:nvPicPr>
          <p:cNvPr id="9" name="Picture 2" descr="F:\чистовое ПЛЕНУМ\презентация\эмблема 1.jpg"/>
          <p:cNvPicPr>
            <a:picLocks noChangeAspect="1" noChangeArrowheads="1"/>
          </p:cNvPicPr>
          <p:nvPr/>
        </p:nvPicPr>
        <p:blipFill>
          <a:blip r:embed="rId8" cstate="print"/>
          <a:srcRect r="1181"/>
          <a:stretch>
            <a:fillRect/>
          </a:stretch>
        </p:blipFill>
        <p:spPr bwMode="auto">
          <a:xfrm>
            <a:off x="8269824" y="89244"/>
            <a:ext cx="766672" cy="819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284983"/>
            <a:ext cx="2736304" cy="335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7" name="Picture 3" descr="C:\Users\Анастасия\Desktop\1 а презентация\молодежь\семинар Змеиногорск-Третьяковский-Егорьевка\IMG_13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277333"/>
            <a:ext cx="4464496" cy="3376275"/>
          </a:xfrm>
          <a:prstGeom prst="rect">
            <a:avLst/>
          </a:prstGeom>
          <a:noFill/>
        </p:spPr>
      </p:pic>
      <p:pic>
        <p:nvPicPr>
          <p:cNvPr id="41989" name="Picture 5" descr="C:\Users\Анастасия\Desktop\1 а презентация\молодежь\семинар Змеиногорск-Третьяковский-Егорьевка\IMG_12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2557" y="836712"/>
            <a:ext cx="1819067" cy="2304255"/>
          </a:xfrm>
          <a:prstGeom prst="rect">
            <a:avLst/>
          </a:prstGeom>
          <a:noFill/>
        </p:spPr>
      </p:pic>
      <p:pic>
        <p:nvPicPr>
          <p:cNvPr id="41990" name="Picture 6" descr="C:\Users\Анастасия\Desktop\1 а презентация\молодежь\семинар Змеиногорск-Третьяковский-Егорьевка\IMG_13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836712"/>
            <a:ext cx="2448272" cy="2330403"/>
          </a:xfrm>
          <a:prstGeom prst="rect">
            <a:avLst/>
          </a:prstGeom>
          <a:noFill/>
        </p:spPr>
      </p:pic>
      <p:pic>
        <p:nvPicPr>
          <p:cNvPr id="7" name="Picture 2" descr="F:\чистовое ПЛЕНУМ\презентация\эмблема 1.jpg"/>
          <p:cNvPicPr>
            <a:picLocks noChangeAspect="1" noChangeArrowheads="1"/>
          </p:cNvPicPr>
          <p:nvPr/>
        </p:nvPicPr>
        <p:blipFill>
          <a:blip r:embed="rId6" cstate="print"/>
          <a:srcRect r="1181"/>
          <a:stretch>
            <a:fillRect/>
          </a:stretch>
        </p:blipFill>
        <p:spPr bwMode="auto">
          <a:xfrm>
            <a:off x="8269824" y="89244"/>
            <a:ext cx="766672" cy="819476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239000" cy="10927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Инициативы молодых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3794" name="Picture 2" descr="C:\Users\Анастасия\Desktop\1 а презентация\молодежь\Целинный Ельцовка\file468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836712"/>
            <a:ext cx="3064907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360" y="188640"/>
            <a:ext cx="7239000" cy="51667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Молодые, активные и решительные!</a:t>
            </a:r>
            <a:endParaRPr lang="ru-RU" sz="2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D:\фото\2017\фото слет\Крыло_2017\Крыло_011 - копия.jpg"/>
          <p:cNvPicPr>
            <a:picLocks noChangeAspect="1" noChangeArrowheads="1"/>
          </p:cNvPicPr>
          <p:nvPr/>
        </p:nvPicPr>
        <p:blipFill>
          <a:blip r:embed="rId2" cstate="print"/>
          <a:srcRect l="1969" r="3937"/>
          <a:stretch>
            <a:fillRect/>
          </a:stretch>
        </p:blipFill>
        <p:spPr bwMode="auto">
          <a:xfrm>
            <a:off x="611560" y="1196752"/>
            <a:ext cx="3252170" cy="4760528"/>
          </a:xfrm>
          <a:prstGeom prst="rect">
            <a:avLst/>
          </a:prstGeom>
          <a:noFill/>
        </p:spPr>
      </p:pic>
      <p:pic>
        <p:nvPicPr>
          <p:cNvPr id="43011" name="Picture 3" descr="C:\Users\Анастасия\Desktop\1 а презентация\катя Ширяева.jpg"/>
          <p:cNvPicPr>
            <a:picLocks noChangeAspect="1" noChangeArrowheads="1"/>
          </p:cNvPicPr>
          <p:nvPr/>
        </p:nvPicPr>
        <p:blipFill>
          <a:blip r:embed="rId3" cstate="print"/>
          <a:srcRect l="11057" t="5274" r="6366" b="3692"/>
          <a:stretch>
            <a:fillRect/>
          </a:stretch>
        </p:blipFill>
        <p:spPr bwMode="auto">
          <a:xfrm>
            <a:off x="4139952" y="1196751"/>
            <a:ext cx="3384376" cy="4741095"/>
          </a:xfrm>
          <a:prstGeom prst="rect">
            <a:avLst/>
          </a:prstGeom>
          <a:noFill/>
        </p:spPr>
      </p:pic>
      <p:pic>
        <p:nvPicPr>
          <p:cNvPr id="5" name="Picture 2" descr="F:\чистовое ПЛЕНУМ\презентация\эмблема 1.jpg"/>
          <p:cNvPicPr>
            <a:picLocks noChangeAspect="1" noChangeArrowheads="1"/>
          </p:cNvPicPr>
          <p:nvPr/>
        </p:nvPicPr>
        <p:blipFill>
          <a:blip r:embed="rId4" cstate="print"/>
          <a:srcRect r="1181"/>
          <a:stretch>
            <a:fillRect/>
          </a:stretch>
        </p:blipFill>
        <p:spPr bwMode="auto">
          <a:xfrm>
            <a:off x="8269824" y="89244"/>
            <a:ext cx="766672" cy="819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72390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Слет молодых педагогов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dirty="0" err="1" smtClean="0">
                <a:solidFill>
                  <a:srgbClr val="002060"/>
                </a:solidFill>
              </a:rPr>
              <a:t>кулундинский</a:t>
            </a:r>
            <a:r>
              <a:rPr lang="ru-RU" sz="2000" dirty="0" smtClean="0">
                <a:solidFill>
                  <a:srgbClr val="002060"/>
                </a:solidFill>
              </a:rPr>
              <a:t> район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7891" name="Picture 3" descr="C:\Users\Анастасия\Desktop\1 а презентация\слет Кулунда\P1110272.JPG"/>
          <p:cNvPicPr>
            <a:picLocks noChangeAspect="1" noChangeArrowheads="1"/>
          </p:cNvPicPr>
          <p:nvPr/>
        </p:nvPicPr>
        <p:blipFill>
          <a:blip r:embed="rId2" cstate="print"/>
          <a:srcRect l="3184" t="5388" r="6369" b="4041"/>
          <a:stretch>
            <a:fillRect/>
          </a:stretch>
        </p:blipFill>
        <p:spPr bwMode="auto">
          <a:xfrm>
            <a:off x="251519" y="1196752"/>
            <a:ext cx="4111509" cy="2431405"/>
          </a:xfrm>
          <a:prstGeom prst="rect">
            <a:avLst/>
          </a:prstGeom>
          <a:noFill/>
        </p:spPr>
      </p:pic>
      <p:pic>
        <p:nvPicPr>
          <p:cNvPr id="37892" name="Picture 4" descr="C:\Users\Анастасия\Desktop\1 а презентация\слет Кулунда\P1110130.JPG"/>
          <p:cNvPicPr>
            <a:picLocks noChangeAspect="1" noChangeArrowheads="1"/>
          </p:cNvPicPr>
          <p:nvPr/>
        </p:nvPicPr>
        <p:blipFill>
          <a:blip r:embed="rId3" cstate="print"/>
          <a:srcRect b="1719"/>
          <a:stretch>
            <a:fillRect/>
          </a:stretch>
        </p:blipFill>
        <p:spPr bwMode="auto">
          <a:xfrm>
            <a:off x="4644008" y="1172807"/>
            <a:ext cx="3293294" cy="2428906"/>
          </a:xfrm>
          <a:prstGeom prst="rect">
            <a:avLst/>
          </a:prstGeom>
          <a:noFill/>
        </p:spPr>
      </p:pic>
      <p:pic>
        <p:nvPicPr>
          <p:cNvPr id="37893" name="Picture 5" descr="C:\Users\Анастасия\Desktop\1 а презентация\слет Кулунда\P11101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8016" y="3789040"/>
            <a:ext cx="3744096" cy="2808312"/>
          </a:xfrm>
          <a:prstGeom prst="rect">
            <a:avLst/>
          </a:prstGeom>
          <a:noFill/>
        </p:spPr>
      </p:pic>
      <p:pic>
        <p:nvPicPr>
          <p:cNvPr id="37894" name="Picture 6" descr="C:\Users\Анастасия\Desktop\1 а презентация\слет Кулунда\P11101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89040"/>
            <a:ext cx="3744416" cy="2808312"/>
          </a:xfrm>
          <a:prstGeom prst="rect">
            <a:avLst/>
          </a:prstGeom>
          <a:noFill/>
        </p:spPr>
      </p:pic>
      <p:pic>
        <p:nvPicPr>
          <p:cNvPr id="7" name="Picture 2" descr="F:\чистовое ПЛЕНУМ\презентация\эмблема 1.jpg"/>
          <p:cNvPicPr>
            <a:picLocks noChangeAspect="1" noChangeArrowheads="1"/>
          </p:cNvPicPr>
          <p:nvPr/>
        </p:nvPicPr>
        <p:blipFill>
          <a:blip r:embed="rId6" cstate="print"/>
          <a:srcRect r="1181"/>
          <a:stretch>
            <a:fillRect/>
          </a:stretch>
        </p:blipFill>
        <p:spPr bwMode="auto">
          <a:xfrm>
            <a:off x="8269824" y="89244"/>
            <a:ext cx="766672" cy="819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239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66"/>
                </a:solidFill>
              </a:rPr>
              <a:t>Творим добро</a:t>
            </a:r>
            <a:br>
              <a:rPr lang="ru-RU" dirty="0" smtClean="0">
                <a:solidFill>
                  <a:srgbClr val="FF0066"/>
                </a:solidFill>
              </a:rPr>
            </a:br>
            <a:endParaRPr lang="ru-RU" dirty="0">
              <a:solidFill>
                <a:srgbClr val="FF0066"/>
              </a:solidFill>
            </a:endParaRPr>
          </a:p>
        </p:txBody>
      </p:sp>
      <p:pic>
        <p:nvPicPr>
          <p:cNvPr id="44035" name="Picture 3" descr="C:\Users\Анастасия\Desktop\1 а презентация\студенты\Садовая\доноры.jpg"/>
          <p:cNvPicPr>
            <a:picLocks noChangeAspect="1" noChangeArrowheads="1"/>
          </p:cNvPicPr>
          <p:nvPr/>
        </p:nvPicPr>
        <p:blipFill>
          <a:blip r:embed="rId2" cstate="print"/>
          <a:srcRect t="6688"/>
          <a:stretch>
            <a:fillRect/>
          </a:stretch>
        </p:blipFill>
        <p:spPr bwMode="auto">
          <a:xfrm>
            <a:off x="323528" y="980728"/>
            <a:ext cx="3995663" cy="2486073"/>
          </a:xfrm>
          <a:prstGeom prst="rect">
            <a:avLst/>
          </a:prstGeom>
          <a:noFill/>
        </p:spPr>
      </p:pic>
      <p:pic>
        <p:nvPicPr>
          <p:cNvPr id="44036" name="Picture 4" descr="C:\Users\Анастасия\Desktop\1 а презентация\студенты\Садовая\доноры 1.JPG"/>
          <p:cNvPicPr>
            <a:picLocks noChangeAspect="1" noChangeArrowheads="1"/>
          </p:cNvPicPr>
          <p:nvPr/>
        </p:nvPicPr>
        <p:blipFill>
          <a:blip r:embed="rId3" cstate="print"/>
          <a:srcRect l="4543" t="2261" r="4543"/>
          <a:stretch>
            <a:fillRect/>
          </a:stretch>
        </p:blipFill>
        <p:spPr bwMode="auto">
          <a:xfrm>
            <a:off x="4499992" y="965074"/>
            <a:ext cx="3384376" cy="2435632"/>
          </a:xfrm>
          <a:prstGeom prst="rect">
            <a:avLst/>
          </a:prstGeom>
          <a:noFill/>
        </p:spPr>
      </p:pic>
      <p:pic>
        <p:nvPicPr>
          <p:cNvPr id="32770" name="Picture 2" descr="C:\Users\Анастасия\Desktop\_DSC01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645024"/>
            <a:ext cx="4007933" cy="237627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Picture 2" descr="F:\чистовое ПЛЕНУМ\презентация\эмблема 1.jpg"/>
          <p:cNvPicPr>
            <a:picLocks noChangeAspect="1" noChangeArrowheads="1"/>
          </p:cNvPicPr>
          <p:nvPr/>
        </p:nvPicPr>
        <p:blipFill>
          <a:blip r:embed="rId5" cstate="print"/>
          <a:srcRect r="1181"/>
          <a:stretch>
            <a:fillRect/>
          </a:stretch>
        </p:blipFill>
        <p:spPr bwMode="auto">
          <a:xfrm>
            <a:off x="8269824" y="89244"/>
            <a:ext cx="766672" cy="819476"/>
          </a:xfrm>
          <a:prstGeom prst="rect">
            <a:avLst/>
          </a:prstGeom>
          <a:noFill/>
        </p:spPr>
      </p:pic>
      <p:pic>
        <p:nvPicPr>
          <p:cNvPr id="3" name="Picture 2" descr="D:\фото\2017\студенты\день валентина 2.jpg"/>
          <p:cNvPicPr>
            <a:picLocks noChangeAspect="1" noChangeArrowheads="1"/>
          </p:cNvPicPr>
          <p:nvPr/>
        </p:nvPicPr>
        <p:blipFill>
          <a:blip r:embed="rId6" cstate="print"/>
          <a:srcRect t="13941" r="12283"/>
          <a:stretch>
            <a:fillRect/>
          </a:stretch>
        </p:blipFill>
        <p:spPr bwMode="auto">
          <a:xfrm>
            <a:off x="4499992" y="3573016"/>
            <a:ext cx="3439266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7239000" cy="5886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руби сук, 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котором сидишь!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058" name="Picture 2" descr="C:\Users\Анастасия\Desktop\1 а презентация\Пилим профсоюзное дерево.jpg"/>
          <p:cNvPicPr>
            <a:picLocks noChangeAspect="1" noChangeArrowheads="1"/>
          </p:cNvPicPr>
          <p:nvPr/>
        </p:nvPicPr>
        <p:blipFill>
          <a:blip r:embed="rId2" cstate="print"/>
          <a:srcRect l="45886"/>
          <a:stretch>
            <a:fillRect/>
          </a:stretch>
        </p:blipFill>
        <p:spPr bwMode="auto">
          <a:xfrm>
            <a:off x="4355976" y="1435485"/>
            <a:ext cx="3672408" cy="5089859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6" y="2348880"/>
            <a:ext cx="3960440" cy="3816424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Не информируя членов Профсоюза и общественность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о своей деятельности,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all" spc="0" normalizeH="0" baseline="0" noProof="0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latin typeface="+mj-lt"/>
                <a:ea typeface="+mj-ea"/>
                <a:cs typeface="+mj-cs"/>
              </a:rPr>
              <a:t>Не подписываясь на газеты 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Не обновляя сайты,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all" spc="0" normalizeH="0" baseline="0" noProof="0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latin typeface="+mj-lt"/>
                <a:ea typeface="+mj-ea"/>
                <a:cs typeface="+mj-cs"/>
              </a:rPr>
              <a:t>Не осваивая современные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latin typeface="+mj-lt"/>
                <a:ea typeface="+mj-ea"/>
                <a:cs typeface="+mj-cs"/>
              </a:rPr>
              <a:t>информационные технологии,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latin typeface="+mj-lt"/>
                <a:ea typeface="+mj-ea"/>
                <a:cs typeface="+mj-cs"/>
              </a:rPr>
              <a:t>мы сами рубим </a:t>
            </a:r>
            <a:r>
              <a:rPr lang="ru-RU" sz="20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latin typeface="+mj-lt"/>
                <a:ea typeface="+mj-ea"/>
                <a:cs typeface="+mj-cs"/>
              </a:rPr>
              <a:t>профсоюзное</a:t>
            </a:r>
            <a:r>
              <a:rPr lang="ru-RU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latin typeface="+mj-lt"/>
                <a:ea typeface="+mj-ea"/>
                <a:cs typeface="+mj-cs"/>
              </a:rPr>
              <a:t> дерево!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all" spc="0" normalizeH="0" baseline="0" noProof="0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F:\чистовое ПЛЕНУМ\презентация\эмблема 1.jpg"/>
          <p:cNvPicPr>
            <a:picLocks noChangeAspect="1" noChangeArrowheads="1"/>
          </p:cNvPicPr>
          <p:nvPr/>
        </p:nvPicPr>
        <p:blipFill>
          <a:blip r:embed="rId3" cstate="print"/>
          <a:srcRect r="1181"/>
          <a:stretch>
            <a:fillRect/>
          </a:stretch>
        </p:blipFill>
        <p:spPr bwMode="auto">
          <a:xfrm>
            <a:off x="8269824" y="89244"/>
            <a:ext cx="766672" cy="819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7239000" cy="66068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Постигая азы пиара...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6082" name="Picture 2" descr="C:\Users\Анастасия\Desktop\1 а презентация\семинар Красноярский\IMG_9047.jpg"/>
          <p:cNvPicPr>
            <a:picLocks noChangeAspect="1" noChangeArrowheads="1"/>
          </p:cNvPicPr>
          <p:nvPr/>
        </p:nvPicPr>
        <p:blipFill>
          <a:blip r:embed="rId2" cstate="print"/>
          <a:srcRect t="23136"/>
          <a:stretch>
            <a:fillRect/>
          </a:stretch>
        </p:blipFill>
        <p:spPr bwMode="auto">
          <a:xfrm>
            <a:off x="467544" y="1069906"/>
            <a:ext cx="3024336" cy="2863150"/>
          </a:xfrm>
          <a:prstGeom prst="rect">
            <a:avLst/>
          </a:prstGeom>
          <a:noFill/>
        </p:spPr>
      </p:pic>
      <p:pic>
        <p:nvPicPr>
          <p:cNvPr id="46083" name="Picture 3" descr="C:\Users\Анастасия\Desktop\1 а презентация\семинар Красноярский\IMG_9157.jpg"/>
          <p:cNvPicPr>
            <a:picLocks noChangeAspect="1" noChangeArrowheads="1"/>
          </p:cNvPicPr>
          <p:nvPr/>
        </p:nvPicPr>
        <p:blipFill>
          <a:blip r:embed="rId3" cstate="print"/>
          <a:srcRect t="3991" r="4124"/>
          <a:stretch>
            <a:fillRect/>
          </a:stretch>
        </p:blipFill>
        <p:spPr bwMode="auto">
          <a:xfrm>
            <a:off x="467544" y="4093463"/>
            <a:ext cx="3313844" cy="2287865"/>
          </a:xfrm>
          <a:prstGeom prst="rect">
            <a:avLst/>
          </a:prstGeom>
          <a:noFill/>
        </p:spPr>
      </p:pic>
      <p:pic>
        <p:nvPicPr>
          <p:cNvPr id="46086" name="Picture 6" descr="C:\Users\Анастасия\Desktop\1 а презентация\семинар Красноярский\IMG_91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052736"/>
            <a:ext cx="3839772" cy="2880320"/>
          </a:xfrm>
          <a:prstGeom prst="rect">
            <a:avLst/>
          </a:prstGeom>
          <a:noFill/>
        </p:spPr>
      </p:pic>
      <p:pic>
        <p:nvPicPr>
          <p:cNvPr id="9" name="Picture 2" descr="F:\чистовое ПЛЕНУМ\презентация\эмблема 1.jpg"/>
          <p:cNvPicPr>
            <a:picLocks noChangeAspect="1" noChangeArrowheads="1"/>
          </p:cNvPicPr>
          <p:nvPr/>
        </p:nvPicPr>
        <p:blipFill>
          <a:blip r:embed="rId5" cstate="print"/>
          <a:srcRect r="1181"/>
          <a:stretch>
            <a:fillRect/>
          </a:stretch>
        </p:blipFill>
        <p:spPr bwMode="auto">
          <a:xfrm>
            <a:off x="8269824" y="89244"/>
            <a:ext cx="766672" cy="819476"/>
          </a:xfrm>
          <a:prstGeom prst="rect">
            <a:avLst/>
          </a:prstGeom>
          <a:noFill/>
        </p:spPr>
      </p:pic>
      <p:pic>
        <p:nvPicPr>
          <p:cNvPr id="34818" name="Picture 2" descr="C:\Users\Анастасия\Desktop\1 а презентация\семинар Красноярский\IMG_8928.jpg"/>
          <p:cNvPicPr>
            <a:picLocks noChangeAspect="1" noChangeArrowheads="1"/>
          </p:cNvPicPr>
          <p:nvPr/>
        </p:nvPicPr>
        <p:blipFill>
          <a:blip r:embed="rId6" cstate="print"/>
          <a:srcRect l="849" t="9230" r="3183" b="7444"/>
          <a:stretch>
            <a:fillRect/>
          </a:stretch>
        </p:blipFill>
        <p:spPr bwMode="auto">
          <a:xfrm>
            <a:off x="3995936" y="4149080"/>
            <a:ext cx="3724361" cy="2304256"/>
          </a:xfrm>
          <a:prstGeom prst="rect">
            <a:avLst/>
          </a:prstGeom>
          <a:noFill/>
        </p:spPr>
      </p:pic>
      <p:pic>
        <p:nvPicPr>
          <p:cNvPr id="34819" name="Picture 3" descr="C:\Users\Анастасия\Desktop\1 а презентация\семинар Красноярский\DSC_3807.JPG"/>
          <p:cNvPicPr>
            <a:picLocks noChangeAspect="1" noChangeArrowheads="1"/>
          </p:cNvPicPr>
          <p:nvPr/>
        </p:nvPicPr>
        <p:blipFill>
          <a:blip r:embed="rId7" cstate="print"/>
          <a:srcRect t="3510" b="3510"/>
          <a:stretch>
            <a:fillRect/>
          </a:stretch>
        </p:blipFill>
        <p:spPr bwMode="auto">
          <a:xfrm>
            <a:off x="467544" y="754078"/>
            <a:ext cx="7272808" cy="59152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3" dur="5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39000" cy="5886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Обучаем молодых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7106" name="Picture 2" descr="C:\Users\Анастасия\Desktop\1 а презентация\семинар президиум МС информа\IMG_64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17032"/>
            <a:ext cx="3780959" cy="2520280"/>
          </a:xfrm>
          <a:prstGeom prst="rect">
            <a:avLst/>
          </a:prstGeom>
          <a:noFill/>
        </p:spPr>
      </p:pic>
      <p:pic>
        <p:nvPicPr>
          <p:cNvPr id="47107" name="Picture 3" descr="C:\Users\Анастасия\Desktop\1 а презентация\семинар президиум МС информа\IMG_64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717032"/>
            <a:ext cx="3816424" cy="2544282"/>
          </a:xfrm>
          <a:prstGeom prst="rect">
            <a:avLst/>
          </a:prstGeom>
          <a:noFill/>
        </p:spPr>
      </p:pic>
      <p:pic>
        <p:nvPicPr>
          <p:cNvPr id="47110" name="Picture 6" descr="C:\Users\Анастасия\Desktop\1 а презентация\семинар президиум МС информа\IMG_65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606" y="1052736"/>
            <a:ext cx="3780332" cy="2520915"/>
          </a:xfrm>
          <a:prstGeom prst="rect">
            <a:avLst/>
          </a:prstGeom>
          <a:noFill/>
        </p:spPr>
      </p:pic>
      <p:pic>
        <p:nvPicPr>
          <p:cNvPr id="47111" name="Picture 7" descr="C:\Users\Анастасия\Desktop\1 а презентация\семинар Целинный инф\IMG_3802.JPG"/>
          <p:cNvPicPr>
            <a:picLocks noChangeAspect="1" noChangeArrowheads="1"/>
          </p:cNvPicPr>
          <p:nvPr/>
        </p:nvPicPr>
        <p:blipFill>
          <a:blip r:embed="rId5" cstate="print"/>
          <a:srcRect t="1666" b="9994"/>
          <a:stretch>
            <a:fillRect/>
          </a:stretch>
        </p:blipFill>
        <p:spPr bwMode="auto">
          <a:xfrm>
            <a:off x="4139952" y="1052736"/>
            <a:ext cx="3743382" cy="2480867"/>
          </a:xfrm>
          <a:prstGeom prst="rect">
            <a:avLst/>
          </a:prstGeom>
          <a:noFill/>
        </p:spPr>
      </p:pic>
      <p:pic>
        <p:nvPicPr>
          <p:cNvPr id="9" name="Picture 2" descr="F:\чистовое ПЛЕНУМ\презентация\эмблема 1.jpg"/>
          <p:cNvPicPr>
            <a:picLocks noChangeAspect="1" noChangeArrowheads="1"/>
          </p:cNvPicPr>
          <p:nvPr/>
        </p:nvPicPr>
        <p:blipFill>
          <a:blip r:embed="rId6" cstate="print"/>
          <a:srcRect r="1181"/>
          <a:stretch>
            <a:fillRect/>
          </a:stretch>
        </p:blipFill>
        <p:spPr bwMode="auto">
          <a:xfrm>
            <a:off x="8269824" y="89244"/>
            <a:ext cx="766672" cy="819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Анастасия\Desktop\Мои документы\эмблема дачи\эмблема дач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-27384"/>
            <a:ext cx="4093087" cy="2880320"/>
          </a:xfrm>
          <a:prstGeom prst="rect">
            <a:avLst/>
          </a:prstGeom>
          <a:noFill/>
        </p:spPr>
      </p:pic>
      <p:pic>
        <p:nvPicPr>
          <p:cNvPr id="48131" name="Picture 3" descr="C:\Users\Анастасия\Desktop\1 а презентация\ПРОФДАЧА 2017\IMG_51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8032" y="2204864"/>
            <a:ext cx="2916646" cy="1944216"/>
          </a:xfrm>
          <a:prstGeom prst="rect">
            <a:avLst/>
          </a:prstGeom>
          <a:noFill/>
        </p:spPr>
      </p:pic>
      <p:pic>
        <p:nvPicPr>
          <p:cNvPr id="48132" name="Picture 4" descr="C:\Users\Анастасия\Desktop\1 а презентация\ПРОФДАЧА 2017\IMG_51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140968"/>
            <a:ext cx="4643036" cy="3096344"/>
          </a:xfrm>
          <a:prstGeom prst="rect">
            <a:avLst/>
          </a:prstGeom>
          <a:noFill/>
        </p:spPr>
      </p:pic>
      <p:pic>
        <p:nvPicPr>
          <p:cNvPr id="48133" name="Picture 5" descr="C:\Users\Анастасия\Desktop\1 а презентация\ПРОФДАЧА 2017\IMG_51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8044" y="116632"/>
            <a:ext cx="2947255" cy="1964837"/>
          </a:xfrm>
          <a:prstGeom prst="rect">
            <a:avLst/>
          </a:prstGeom>
          <a:noFill/>
        </p:spPr>
      </p:pic>
      <p:pic>
        <p:nvPicPr>
          <p:cNvPr id="48134" name="Picture 6" descr="C:\Users\Анастасия\Desktop\1 а презентация\ПРОФДАЧА 2017\IMG_54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4293096"/>
            <a:ext cx="2916810" cy="1944216"/>
          </a:xfrm>
          <a:prstGeom prst="rect">
            <a:avLst/>
          </a:prstGeom>
          <a:noFill/>
        </p:spPr>
      </p:pic>
      <p:pic>
        <p:nvPicPr>
          <p:cNvPr id="9" name="Picture 2" descr="F:\чистовое ПЛЕНУМ\презентация\эмблема 1.jpg"/>
          <p:cNvPicPr>
            <a:picLocks noChangeAspect="1" noChangeArrowheads="1"/>
          </p:cNvPicPr>
          <p:nvPr/>
        </p:nvPicPr>
        <p:blipFill>
          <a:blip r:embed="rId7" cstate="print"/>
          <a:srcRect r="1181"/>
          <a:stretch>
            <a:fillRect/>
          </a:stretch>
        </p:blipFill>
        <p:spPr bwMode="auto">
          <a:xfrm>
            <a:off x="8269824" y="89244"/>
            <a:ext cx="766672" cy="819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360" y="188640"/>
            <a:ext cx="7239000" cy="5166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эти ваши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медии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...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9154" name="Picture 2" descr="C:\Users\Анастасия\Desktop\1 а презентация\ПРОФДАЧА 2017\IMG_5449.JPG"/>
          <p:cNvPicPr>
            <a:picLocks noChangeAspect="1" noChangeArrowheads="1"/>
          </p:cNvPicPr>
          <p:nvPr/>
        </p:nvPicPr>
        <p:blipFill>
          <a:blip r:embed="rId2" cstate="print"/>
          <a:srcRect l="5002"/>
          <a:stretch>
            <a:fillRect/>
          </a:stretch>
        </p:blipFill>
        <p:spPr bwMode="auto">
          <a:xfrm>
            <a:off x="395537" y="908720"/>
            <a:ext cx="4001733" cy="2807027"/>
          </a:xfrm>
          <a:prstGeom prst="rect">
            <a:avLst/>
          </a:prstGeom>
          <a:noFill/>
        </p:spPr>
      </p:pic>
      <p:pic>
        <p:nvPicPr>
          <p:cNvPr id="49155" name="Picture 3" descr="C:\Users\Анастасия\Desktop\1 а презентация\ПРОФДАЧА 2017\IMG_53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08719"/>
            <a:ext cx="3311448" cy="2208259"/>
          </a:xfrm>
          <a:prstGeom prst="rect">
            <a:avLst/>
          </a:prstGeom>
          <a:noFill/>
        </p:spPr>
      </p:pic>
      <p:pic>
        <p:nvPicPr>
          <p:cNvPr id="49157" name="Picture 5" descr="C:\Users\Анастасия\Desktop\1 а презентация\ПРОФДАЧА 2017\IMG_54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5" y="3933056"/>
            <a:ext cx="3995843" cy="2664296"/>
          </a:xfrm>
          <a:prstGeom prst="rect">
            <a:avLst/>
          </a:prstGeom>
          <a:noFill/>
        </p:spPr>
      </p:pic>
      <p:pic>
        <p:nvPicPr>
          <p:cNvPr id="7" name="Picture 2" descr="F:\чистовое ПЛЕНУМ\презентация\эмблема 1.jpg"/>
          <p:cNvPicPr>
            <a:picLocks noChangeAspect="1" noChangeArrowheads="1"/>
          </p:cNvPicPr>
          <p:nvPr/>
        </p:nvPicPr>
        <p:blipFill>
          <a:blip r:embed="rId5" cstate="print"/>
          <a:srcRect r="1181"/>
          <a:stretch>
            <a:fillRect/>
          </a:stretch>
        </p:blipFill>
        <p:spPr bwMode="auto">
          <a:xfrm>
            <a:off x="8269824" y="89244"/>
            <a:ext cx="766672" cy="819476"/>
          </a:xfrm>
          <a:prstGeom prst="rect">
            <a:avLst/>
          </a:prstGeom>
          <a:noFill/>
        </p:spPr>
      </p:pic>
      <p:pic>
        <p:nvPicPr>
          <p:cNvPr id="35842" name="Picture 2" descr="C:\Users\Анастасия\Desktop\1 а презентация\ПРОФДАЧА 2017\IMG_5429.JPG"/>
          <p:cNvPicPr>
            <a:picLocks noChangeAspect="1" noChangeArrowheads="1"/>
          </p:cNvPicPr>
          <p:nvPr/>
        </p:nvPicPr>
        <p:blipFill>
          <a:blip r:embed="rId6" cstate="print"/>
          <a:srcRect l="43794" t="6261" b="7305"/>
          <a:stretch>
            <a:fillRect/>
          </a:stretch>
        </p:blipFill>
        <p:spPr bwMode="auto">
          <a:xfrm>
            <a:off x="4716016" y="3275403"/>
            <a:ext cx="3240361" cy="3321949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532456">
            <a:off x="-908669" y="-393759"/>
            <a:ext cx="4229327" cy="31965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47804" y="-27384"/>
            <a:ext cx="5020556" cy="68853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278" y="1024048"/>
            <a:ext cx="6793994" cy="5429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360" y="44624"/>
            <a:ext cx="72390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spc="3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 У ИНФОРМАЦИИ </a:t>
            </a:r>
            <a:r>
              <a:rPr lang="ru-RU" sz="2800" spc="3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</a:t>
            </a:r>
            <a:r>
              <a:rPr lang="ru-RU" sz="2800" spc="3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ru-RU" sz="2800" spc="3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spc="3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НЕТ У ИНФОРМАЦИИ КОНЦА!</a:t>
            </a:r>
            <a:endParaRPr lang="ru-RU" sz="2800" spc="3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18" name="Picture 2" descr="C:\Users\Анастасия\Desktop\1 а презентация\День профсоюза\Третьяковский\IMG_16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7377718" cy="4921146"/>
          </a:xfrm>
          <a:prstGeom prst="rect">
            <a:avLst/>
          </a:prstGeom>
          <a:noFill/>
        </p:spPr>
      </p:pic>
      <p:pic>
        <p:nvPicPr>
          <p:cNvPr id="4" name="Picture 2" descr="F:\чистовое ПЛЕНУМ\презентация\эмблема 1.jpg"/>
          <p:cNvPicPr>
            <a:picLocks noChangeAspect="1" noChangeArrowheads="1"/>
          </p:cNvPicPr>
          <p:nvPr/>
        </p:nvPicPr>
        <p:blipFill>
          <a:blip r:embed="rId3" cstate="print"/>
          <a:srcRect r="1181"/>
          <a:stretch>
            <a:fillRect/>
          </a:stretch>
        </p:blipFill>
        <p:spPr bwMode="auto">
          <a:xfrm rot="21163112">
            <a:off x="5680458" y="2285861"/>
            <a:ext cx="1347825" cy="10956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568" y="908720"/>
            <a:ext cx="67687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«Волшебство </a:t>
            </a:r>
            <a:r>
              <a:rPr lang="ru-RU" b="1" dirty="0"/>
              <a:t>влияния не в том,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что </a:t>
            </a:r>
            <a:r>
              <a:rPr lang="ru-RU" b="1" dirty="0"/>
              <a:t>мы говорим, </a:t>
            </a:r>
            <a:r>
              <a:rPr lang="ru-RU" b="1" dirty="0" smtClean="0"/>
              <a:t>а </a:t>
            </a:r>
            <a:r>
              <a:rPr lang="ru-RU" b="1" dirty="0"/>
              <a:t>в том, как мы говорим, а также в том, что мы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сами </a:t>
            </a:r>
            <a:r>
              <a:rPr lang="ru-RU" b="1" dirty="0"/>
              <a:t>собой </a:t>
            </a:r>
            <a:r>
              <a:rPr lang="ru-RU" b="1" dirty="0" smtClean="0"/>
              <a:t>представляем. </a:t>
            </a:r>
          </a:p>
          <a:p>
            <a:pPr marL="0" indent="0">
              <a:buNone/>
            </a:pPr>
            <a:r>
              <a:rPr lang="ru-RU" b="1" dirty="0" smtClean="0"/>
              <a:t>Людям нужна вера — вера в вас,  </a:t>
            </a:r>
          </a:p>
          <a:p>
            <a:pPr marL="0" indent="0">
              <a:buNone/>
            </a:pPr>
            <a:r>
              <a:rPr lang="ru-RU" b="1" dirty="0" smtClean="0"/>
              <a:t>в ваши цели, в ваш успех. </a:t>
            </a:r>
          </a:p>
          <a:p>
            <a:pPr marL="0" indent="0">
              <a:buNone/>
            </a:pPr>
            <a:r>
              <a:rPr lang="ru-RU" b="1" dirty="0" smtClean="0"/>
              <a:t>Вера сдвигает горы».</a:t>
            </a:r>
          </a:p>
          <a:p>
            <a:pPr marL="0" indent="0" algn="r">
              <a:buNone/>
            </a:pPr>
            <a:endParaRPr lang="ru-RU" sz="2000" b="1" dirty="0" smtClean="0"/>
          </a:p>
          <a:p>
            <a:pPr marL="0" indent="0" algn="r">
              <a:buNone/>
            </a:pPr>
            <a:r>
              <a:rPr lang="ru-RU" b="1" dirty="0" smtClean="0"/>
              <a:t>Аннет </a:t>
            </a:r>
            <a:r>
              <a:rPr lang="ru-RU" b="1" dirty="0" err="1" smtClean="0"/>
              <a:t>Симмонс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56446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чистовое ПЛЕНУМ\презентация\эмблема 1.jpg"/>
          <p:cNvPicPr>
            <a:picLocks noChangeAspect="1" noChangeArrowheads="1"/>
          </p:cNvPicPr>
          <p:nvPr/>
        </p:nvPicPr>
        <p:blipFill>
          <a:blip r:embed="rId2" cstate="print"/>
          <a:srcRect l="2362" t="2237" r="1181" b="2237"/>
          <a:stretch>
            <a:fillRect/>
          </a:stretch>
        </p:blipFill>
        <p:spPr bwMode="auto">
          <a:xfrm>
            <a:off x="251520" y="260648"/>
            <a:ext cx="1787666" cy="1869984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65" t="4559" r="2633" b="9117"/>
          <a:stretch>
            <a:fillRect/>
          </a:stretch>
        </p:blipFill>
        <p:spPr>
          <a:xfrm>
            <a:off x="6300192" y="3738177"/>
            <a:ext cx="2880320" cy="3119824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131840" y="188640"/>
            <a:ext cx="2938648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Имеют сайты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411760" y="1340768"/>
            <a:ext cx="5643602" cy="1800200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Барнаульская</a:t>
            </a:r>
            <a:r>
              <a:rPr kumimoji="0" lang="ru-RU" sz="25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ru-RU" sz="25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Бийская</a:t>
            </a:r>
            <a:r>
              <a:rPr kumimoji="0" lang="ru-RU" sz="25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заринская</a:t>
            </a:r>
            <a:r>
              <a:rPr kumimoji="0" lang="ru-RU" sz="25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5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городские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500" b="1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Алейская</a:t>
            </a:r>
            <a:r>
              <a:rPr kumimoji="0" lang="ru-RU" sz="25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5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территориальная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996952"/>
            <a:ext cx="5643602" cy="2664296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Поспелихинская</a:t>
            </a:r>
            <a:r>
              <a:rPr kumimoji="0" lang="ru-RU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400" b="1" cap="all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Залесовская</a:t>
            </a:r>
            <a:r>
              <a:rPr lang="ru-RU" sz="24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Тальменская</a:t>
            </a:r>
            <a:r>
              <a:rPr kumimoji="0" lang="ru-RU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Павловская,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Петропавловская,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4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Смоленская,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Угловская</a:t>
            </a:r>
            <a:r>
              <a:rPr kumimoji="0" lang="ru-RU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районные</a:t>
            </a:r>
            <a:endParaRPr kumimoji="0" lang="ru-RU" sz="24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86868"/>
            <a:ext cx="6419056" cy="83787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100 % подписка  на обе газеты</a:t>
            </a:r>
            <a:b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27652" name="Object 4"/>
          <p:cNvGraphicFramePr>
            <a:graphicFrameLocks noChangeAspect="1"/>
          </p:cNvGraphicFramePr>
          <p:nvPr/>
        </p:nvGraphicFramePr>
        <p:xfrm>
          <a:off x="323528" y="980727"/>
          <a:ext cx="3168352" cy="4463522"/>
        </p:xfrm>
        <a:graphic>
          <a:graphicData uri="http://schemas.openxmlformats.org/presentationml/2006/ole">
            <p:oleObj spid="_x0000_s27652" name="Acrobat Document" r:id="rId3" imgW="6996240" imgH="9920880" progId="AcroExch.Document.DC">
              <p:embed/>
            </p:oleObj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5008608" y="1124744"/>
            <a:ext cx="3163792" cy="4949742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Алтайская</a:t>
            </a: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700" cap="all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Баевская</a:t>
            </a:r>
            <a:endParaRPr lang="ru-RU" sz="2700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700" cap="all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Шипуновская</a:t>
            </a:r>
            <a:endParaRPr lang="ru-RU" sz="2700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700" cap="all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Тальменская</a:t>
            </a:r>
            <a:endParaRPr lang="ru-RU" sz="2700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700" cap="all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Поспелихинская</a:t>
            </a:r>
            <a:endParaRPr lang="ru-RU" sz="2700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700" cap="all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Топчихинская</a:t>
            </a:r>
            <a:endParaRPr lang="ru-RU" sz="2700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700" cap="all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Яровская</a:t>
            </a:r>
            <a:endParaRPr lang="ru-RU" sz="2700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700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Троицкая</a:t>
            </a: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700" cap="all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Славгородская</a:t>
            </a:r>
            <a:endParaRPr lang="ru-RU" sz="2700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700" cap="all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Новоалтайская</a:t>
            </a:r>
            <a:endParaRPr lang="ru-RU" sz="2700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F:\чистовое ПЛЕНУМ\презентация\эмблема 1.jpg"/>
          <p:cNvPicPr>
            <a:picLocks noChangeAspect="1" noChangeArrowheads="1"/>
          </p:cNvPicPr>
          <p:nvPr/>
        </p:nvPicPr>
        <p:blipFill>
          <a:blip r:embed="rId4" cstate="print"/>
          <a:srcRect l="2362" t="2237" r="1181" b="2237"/>
          <a:stretch>
            <a:fillRect/>
          </a:stretch>
        </p:blipFill>
        <p:spPr bwMode="auto">
          <a:xfrm>
            <a:off x="3563888" y="908039"/>
            <a:ext cx="1368152" cy="1431151"/>
          </a:xfrm>
          <a:prstGeom prst="rect">
            <a:avLst/>
          </a:prstGeom>
          <a:noFill/>
        </p:spPr>
      </p:pic>
      <p:graphicFrame>
        <p:nvGraphicFramePr>
          <p:cNvPr id="27653" name="Object 5"/>
          <p:cNvGraphicFramePr>
            <a:graphicFrameLocks noChangeAspect="1"/>
          </p:cNvGraphicFramePr>
          <p:nvPr/>
        </p:nvGraphicFramePr>
        <p:xfrm>
          <a:off x="2267744" y="2132856"/>
          <a:ext cx="3024336" cy="4373041"/>
        </p:xfrm>
        <a:graphic>
          <a:graphicData uri="http://schemas.openxmlformats.org/presentationml/2006/ole">
            <p:oleObj spid="_x0000_s27653" name="Acrobat Document" r:id="rId5" imgW="6575040" imgH="10194840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72390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Есть инициативы – есть информация!</a:t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3" name="Picture 14" descr="C:\Users\Анастасия\Desktop\1 а презентация\сборники газеты листовки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92696"/>
            <a:ext cx="1768605" cy="2160240"/>
          </a:xfrm>
          <a:prstGeom prst="rect">
            <a:avLst/>
          </a:prstGeom>
          <a:noFill/>
        </p:spPr>
      </p:pic>
      <p:pic>
        <p:nvPicPr>
          <p:cNvPr id="4" name="Picture 15" descr="C:\Users\Анастасия\Desktop\1 а презентация\сборники газеты листовки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692696"/>
            <a:ext cx="2695301" cy="2160241"/>
          </a:xfrm>
          <a:prstGeom prst="rect">
            <a:avLst/>
          </a:prstGeom>
          <a:noFill/>
        </p:spPr>
      </p:pic>
      <p:graphicFrame>
        <p:nvGraphicFramePr>
          <p:cNvPr id="31760" name="Object 16"/>
          <p:cNvGraphicFramePr>
            <a:graphicFrameLocks noChangeAspect="1"/>
          </p:cNvGraphicFramePr>
          <p:nvPr/>
        </p:nvGraphicFramePr>
        <p:xfrm>
          <a:off x="4860032" y="620688"/>
          <a:ext cx="1561702" cy="2232248"/>
        </p:xfrm>
        <a:graphic>
          <a:graphicData uri="http://schemas.openxmlformats.org/presentationml/2006/ole">
            <p:oleObj spid="_x0000_s31760" name="Acrobat Document" r:id="rId5" imgW="7562642" imgH="10801350" progId="AcroExch.Document.DC">
              <p:embed/>
            </p:oleObj>
          </a:graphicData>
        </a:graphic>
      </p:graphicFrame>
      <p:graphicFrame>
        <p:nvGraphicFramePr>
          <p:cNvPr id="31762" name="Object 18"/>
          <p:cNvGraphicFramePr>
            <a:graphicFrameLocks noChangeAspect="1"/>
          </p:cNvGraphicFramePr>
          <p:nvPr/>
        </p:nvGraphicFramePr>
        <p:xfrm>
          <a:off x="6421228" y="548680"/>
          <a:ext cx="1679164" cy="2376264"/>
        </p:xfrm>
        <a:graphic>
          <a:graphicData uri="http://schemas.openxmlformats.org/presentationml/2006/ole">
            <p:oleObj spid="_x0000_s31762" name="Acrobat Document" r:id="rId6" imgW="5667119" imgH="8019810" progId="AcroExch.Document.DC">
              <p:embed/>
            </p:oleObj>
          </a:graphicData>
        </a:graphic>
      </p:graphicFrame>
      <p:pic>
        <p:nvPicPr>
          <p:cNvPr id="31763" name="Picture 19" descr="C:\Users\Анастасия\Desktop\1 а презентация\сборники газеты листовки\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2924944"/>
            <a:ext cx="2520280" cy="1890210"/>
          </a:xfrm>
          <a:prstGeom prst="rect">
            <a:avLst/>
          </a:prstGeom>
          <a:noFill/>
        </p:spPr>
      </p:pic>
      <p:pic>
        <p:nvPicPr>
          <p:cNvPr id="31764" name="Picture 20" descr="C:\Users\Анастасия\Desktop\1 а презентация\сборники газеты листовки\10.JPG"/>
          <p:cNvPicPr>
            <a:picLocks noChangeAspect="1" noChangeArrowheads="1"/>
          </p:cNvPicPr>
          <p:nvPr/>
        </p:nvPicPr>
        <p:blipFill>
          <a:blip r:embed="rId8" cstate="print"/>
          <a:srcRect r="3896" b="3556"/>
          <a:stretch>
            <a:fillRect/>
          </a:stretch>
        </p:blipFill>
        <p:spPr bwMode="auto">
          <a:xfrm>
            <a:off x="2771800" y="2924944"/>
            <a:ext cx="2629717" cy="1881306"/>
          </a:xfrm>
          <a:prstGeom prst="rect">
            <a:avLst/>
          </a:prstGeom>
          <a:noFill/>
        </p:spPr>
      </p:pic>
      <p:pic>
        <p:nvPicPr>
          <p:cNvPr id="31765" name="Picture 21" descr="C:\Users\Анастасия\Desktop\1 а презентация\сборники газеты листовки\9.JPG"/>
          <p:cNvPicPr>
            <a:picLocks noChangeAspect="1" noChangeArrowheads="1"/>
          </p:cNvPicPr>
          <p:nvPr/>
        </p:nvPicPr>
        <p:blipFill>
          <a:blip r:embed="rId9" cstate="print"/>
          <a:srcRect t="12450" r="33433" b="996"/>
          <a:stretch>
            <a:fillRect/>
          </a:stretch>
        </p:blipFill>
        <p:spPr bwMode="auto">
          <a:xfrm>
            <a:off x="5508104" y="2924944"/>
            <a:ext cx="2492714" cy="1865825"/>
          </a:xfrm>
          <a:prstGeom prst="rect">
            <a:avLst/>
          </a:prstGeom>
          <a:noFill/>
        </p:spPr>
      </p:pic>
      <p:pic>
        <p:nvPicPr>
          <p:cNvPr id="31766" name="Picture 22" descr="C:\Users\Анастасия\Desktop\1 а презентация\сборники газеты листовки\IMG_052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4941168"/>
            <a:ext cx="2484276" cy="1656184"/>
          </a:xfrm>
          <a:prstGeom prst="rect">
            <a:avLst/>
          </a:prstGeom>
          <a:noFill/>
        </p:spPr>
      </p:pic>
      <p:pic>
        <p:nvPicPr>
          <p:cNvPr id="31768" name="Picture 24" descr="C:\Users\Анастасия\Desktop\1 а презентация\сборники газеты листовки\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71800" y="4941168"/>
            <a:ext cx="2664296" cy="1688414"/>
          </a:xfrm>
          <a:prstGeom prst="rect">
            <a:avLst/>
          </a:prstGeom>
          <a:noFill/>
        </p:spPr>
      </p:pic>
      <p:pic>
        <p:nvPicPr>
          <p:cNvPr id="31769" name="Picture 25" descr="C:\Users\Анастасия\Desktop\1 а презентация\сборники газеты листовки\плакаты Заринск\20170306_111147.jpg"/>
          <p:cNvPicPr>
            <a:picLocks noChangeAspect="1" noChangeArrowheads="1"/>
          </p:cNvPicPr>
          <p:nvPr/>
        </p:nvPicPr>
        <p:blipFill>
          <a:blip r:embed="rId12" cstate="print"/>
          <a:srcRect l="11811" r="4983" b="2454"/>
          <a:stretch>
            <a:fillRect/>
          </a:stretch>
        </p:blipFill>
        <p:spPr bwMode="auto">
          <a:xfrm>
            <a:off x="5580111" y="4941168"/>
            <a:ext cx="2390365" cy="1685772"/>
          </a:xfrm>
          <a:prstGeom prst="rect">
            <a:avLst/>
          </a:prstGeom>
          <a:noFill/>
        </p:spPr>
      </p:pic>
      <p:pic>
        <p:nvPicPr>
          <p:cNvPr id="31770" name="Picture 26" descr="C:\Users\Анастасия\Desktop\1 а презентация\сборники газеты листовки\11.JPG"/>
          <p:cNvPicPr>
            <a:picLocks noChangeAspect="1" noChangeArrowheads="1"/>
          </p:cNvPicPr>
          <p:nvPr/>
        </p:nvPicPr>
        <p:blipFill>
          <a:blip r:embed="rId13" cstate="print"/>
          <a:srcRect l="13015" t="6179" r="3403"/>
          <a:stretch>
            <a:fillRect/>
          </a:stretch>
        </p:blipFill>
        <p:spPr bwMode="auto">
          <a:xfrm>
            <a:off x="177915" y="620688"/>
            <a:ext cx="8714565" cy="604867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0"/>
                                        <p:tgtEl>
                                          <p:spTgt spid="3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0"/>
                                        <p:tgtEl>
                                          <p:spTgt spid="3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0"/>
                            </p:stCondLst>
                            <p:childTnLst>
                              <p:par>
                                <p:cTn id="3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3000"/>
                                        <p:tgtEl>
                                          <p:spTgt spid="3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000"/>
                            </p:stCondLst>
                            <p:childTnLst>
                              <p:par>
                                <p:cTn id="4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3000"/>
                                        <p:tgtEl>
                                          <p:spTgt spid="3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0"/>
                            </p:stCondLst>
                            <p:childTnLst>
                              <p:par>
                                <p:cTn id="4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3000"/>
                                        <p:tgtEl>
                                          <p:spTgt spid="3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000"/>
                            </p:stCondLst>
                            <p:childTnLst>
                              <p:par>
                                <p:cTn id="4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1" dur="3000"/>
                                        <p:tgtEl>
                                          <p:spTgt spid="31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67A638-170B-419A-9929-110211A52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793898"/>
          </a:xfrm>
        </p:spPr>
        <p:txBody>
          <a:bodyPr/>
          <a:lstStyle/>
          <a:p>
            <a:r>
              <a:rPr lang="ru-RU" dirty="0"/>
              <a:t>Команда проекта:</a:t>
            </a:r>
          </a:p>
        </p:txBody>
      </p:sp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xmlns="" id="{0F6C5A10-51AB-4672-B17D-91205DFCE8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39560158"/>
              </p:ext>
            </p:extLst>
          </p:nvPr>
        </p:nvGraphicFramePr>
        <p:xfrm>
          <a:off x="-347898" y="-829340"/>
          <a:ext cx="11615752" cy="8229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E2FE8E6-6857-4656-8311-8D4A92422D3B}"/>
              </a:ext>
            </a:extLst>
          </p:cNvPr>
          <p:cNvSpPr txBox="1"/>
          <p:nvPr/>
        </p:nvSpPr>
        <p:spPr>
          <a:xfrm>
            <a:off x="467544" y="548680"/>
            <a:ext cx="4896544" cy="166199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Победители                    Всероссийского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конкурса </a:t>
            </a:r>
            <a:endParaRPr lang="ru-RU" sz="2800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2" descr="C:\Users\Анастасия\Desktop\1 а презентация\сборники газеты листовки\эмблема траектория успеха.jpg"/>
          <p:cNvPicPr>
            <a:picLocks noChangeAspect="1" noChangeArrowheads="1"/>
          </p:cNvPicPr>
          <p:nvPr/>
        </p:nvPicPr>
        <p:blipFill>
          <a:blip r:embed="rId7" cstate="print"/>
          <a:srcRect t="11024" b="25197"/>
          <a:stretch>
            <a:fillRect/>
          </a:stretch>
        </p:blipFill>
        <p:spPr bwMode="auto">
          <a:xfrm rot="21148776">
            <a:off x="1207007" y="1987346"/>
            <a:ext cx="3384682" cy="1619016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9004">
            <a:off x="535962" y="2980333"/>
            <a:ext cx="962440" cy="1096203"/>
          </a:xfrm>
          <a:prstGeom prst="rect">
            <a:avLst/>
          </a:prstGeom>
        </p:spPr>
      </p:pic>
      <p:pic>
        <p:nvPicPr>
          <p:cNvPr id="7" name="Picture 2" descr="F:\чистовое ПЛЕНУМ\презентация\эмблема 1.jpg"/>
          <p:cNvPicPr>
            <a:picLocks noChangeAspect="1" noChangeArrowheads="1"/>
          </p:cNvPicPr>
          <p:nvPr/>
        </p:nvPicPr>
        <p:blipFill>
          <a:blip r:embed="rId9" cstate="print"/>
          <a:srcRect r="1181"/>
          <a:stretch>
            <a:fillRect/>
          </a:stretch>
        </p:blipFill>
        <p:spPr bwMode="auto">
          <a:xfrm>
            <a:off x="8269824" y="89244"/>
            <a:ext cx="766672" cy="819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67477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980728"/>
            <a:ext cx="657420" cy="7487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1667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Студенческий авангард профсоюза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2772" name="Picture 4" descr="C:\Users\Анастасия\Desktop\1 а презентация\студенты\Садовая\студлидер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05064"/>
            <a:ext cx="3672409" cy="2448272"/>
          </a:xfrm>
          <a:prstGeom prst="rect">
            <a:avLst/>
          </a:prstGeom>
          <a:noFill/>
        </p:spPr>
      </p:pic>
      <p:pic>
        <p:nvPicPr>
          <p:cNvPr id="32773" name="Picture 5" descr="C:\Users\Анастасия\Desktop\1 а презентация\студенты\Садовая\17.jpg"/>
          <p:cNvPicPr>
            <a:picLocks noChangeAspect="1" noChangeArrowheads="1"/>
          </p:cNvPicPr>
          <p:nvPr/>
        </p:nvPicPr>
        <p:blipFill>
          <a:blip r:embed="rId4" cstate="print"/>
          <a:srcRect r="36089"/>
          <a:stretch>
            <a:fillRect/>
          </a:stretch>
        </p:blipFill>
        <p:spPr bwMode="auto">
          <a:xfrm>
            <a:off x="5292080" y="1124744"/>
            <a:ext cx="2623182" cy="273630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2774" name="Picture 6" descr="C:\Users\Анастасия\Desktop\1 а презентация\студенты\Садовая\1.jpg"/>
          <p:cNvPicPr>
            <a:picLocks noChangeAspect="1" noChangeArrowheads="1"/>
          </p:cNvPicPr>
          <p:nvPr/>
        </p:nvPicPr>
        <p:blipFill>
          <a:blip r:embed="rId5" cstate="print"/>
          <a:srcRect l="4595" t="1294" r="12350" b="5609"/>
          <a:stretch>
            <a:fillRect/>
          </a:stretch>
        </p:blipFill>
        <p:spPr bwMode="auto">
          <a:xfrm>
            <a:off x="2531272" y="1877417"/>
            <a:ext cx="2616791" cy="1952427"/>
          </a:xfrm>
          <a:prstGeom prst="rect">
            <a:avLst/>
          </a:prstGeom>
          <a:noFill/>
        </p:spPr>
      </p:pic>
      <p:pic>
        <p:nvPicPr>
          <p:cNvPr id="32775" name="Picture 7" descr="D:\фото\2016\№ 9 Дела студенческие\DSC_04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73982" y="4005064"/>
            <a:ext cx="3739510" cy="2448272"/>
          </a:xfrm>
          <a:prstGeom prst="rect">
            <a:avLst/>
          </a:prstGeom>
          <a:noFill/>
        </p:spPr>
      </p:pic>
      <p:pic>
        <p:nvPicPr>
          <p:cNvPr id="32776" name="Picture 8" descr="D:\фото\2016\Блажко\Варя Артемова.jpg"/>
          <p:cNvPicPr>
            <a:picLocks noChangeAspect="1" noChangeArrowheads="1"/>
          </p:cNvPicPr>
          <p:nvPr/>
        </p:nvPicPr>
        <p:blipFill>
          <a:blip r:embed="rId7" cstate="print"/>
          <a:srcRect l="18709" t="1849" r="18142" b="9243"/>
          <a:stretch>
            <a:fillRect/>
          </a:stretch>
        </p:blipFill>
        <p:spPr bwMode="auto">
          <a:xfrm>
            <a:off x="323528" y="1124744"/>
            <a:ext cx="2088232" cy="2704680"/>
          </a:xfrm>
          <a:prstGeom prst="rect">
            <a:avLst/>
          </a:prstGeom>
          <a:noFill/>
        </p:spPr>
      </p:pic>
      <p:pic>
        <p:nvPicPr>
          <p:cNvPr id="12" name="Picture 2" descr="F:\чистовое ПЛЕНУМ\презентация\эмблема 1.jpg"/>
          <p:cNvPicPr>
            <a:picLocks noChangeAspect="1" noChangeArrowheads="1"/>
          </p:cNvPicPr>
          <p:nvPr/>
        </p:nvPicPr>
        <p:blipFill>
          <a:blip r:embed="rId8" cstate="print"/>
          <a:srcRect r="1181"/>
          <a:stretch>
            <a:fillRect/>
          </a:stretch>
        </p:blipFill>
        <p:spPr bwMode="auto">
          <a:xfrm>
            <a:off x="8269824" y="89244"/>
            <a:ext cx="766672" cy="819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D:\фото\2016\Десятова\Команда МБОУ Точилинская СОШ.jpg"/>
          <p:cNvPicPr>
            <a:picLocks noChangeAspect="1" noChangeArrowheads="1"/>
          </p:cNvPicPr>
          <p:nvPr/>
        </p:nvPicPr>
        <p:blipFill>
          <a:blip r:embed="rId2" cstate="print"/>
          <a:srcRect l="1925" t="5570" r="1925" b="5570"/>
          <a:stretch>
            <a:fillRect/>
          </a:stretch>
        </p:blipFill>
        <p:spPr bwMode="auto">
          <a:xfrm>
            <a:off x="251520" y="2852936"/>
            <a:ext cx="2823086" cy="1800200"/>
          </a:xfrm>
          <a:prstGeom prst="rect">
            <a:avLst/>
          </a:prstGeom>
          <a:noFill/>
        </p:spPr>
      </p:pic>
      <p:pic>
        <p:nvPicPr>
          <p:cNvPr id="33797" name="Picture 5" descr="D:\фото\2015\фото 7 октября\DSCN39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88640"/>
            <a:ext cx="3918758" cy="2520280"/>
          </a:xfrm>
          <a:prstGeom prst="rect">
            <a:avLst/>
          </a:prstGeom>
          <a:noFill/>
        </p:spPr>
      </p:pic>
      <p:pic>
        <p:nvPicPr>
          <p:cNvPr id="33798" name="Picture 6" descr="D:\фото\фото спецвыпуск\профсоюз территория права\img_25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6166" y="188640"/>
            <a:ext cx="1890210" cy="2520280"/>
          </a:xfrm>
          <a:prstGeom prst="rect">
            <a:avLst/>
          </a:prstGeom>
          <a:noFill/>
        </p:spPr>
      </p:pic>
      <p:pic>
        <p:nvPicPr>
          <p:cNvPr id="33799" name="Picture 7" descr="D:\фото\ОБЩИЕ\IMG_71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2852936"/>
            <a:ext cx="2592051" cy="1944216"/>
          </a:xfrm>
          <a:prstGeom prst="rect">
            <a:avLst/>
          </a:prstGeom>
          <a:noFill/>
        </p:spPr>
      </p:pic>
      <p:pic>
        <p:nvPicPr>
          <p:cNvPr id="33801" name="Picture 9" descr="D:\фото\2017\1 мая в районах\4 Камен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19" y="4797152"/>
            <a:ext cx="2807763" cy="1872208"/>
          </a:xfrm>
          <a:prstGeom prst="rect">
            <a:avLst/>
          </a:prstGeom>
          <a:noFill/>
        </p:spPr>
      </p:pic>
      <p:pic>
        <p:nvPicPr>
          <p:cNvPr id="33803" name="Picture 11" descr="D:\фото\2017\комиссия по соглашению Тальменка\IMG_0160.JPG"/>
          <p:cNvPicPr>
            <a:picLocks noChangeAspect="1" noChangeArrowheads="1"/>
          </p:cNvPicPr>
          <p:nvPr/>
        </p:nvPicPr>
        <p:blipFill>
          <a:blip r:embed="rId7" cstate="print"/>
          <a:srcRect l="7190"/>
          <a:stretch>
            <a:fillRect/>
          </a:stretch>
        </p:blipFill>
        <p:spPr bwMode="auto">
          <a:xfrm>
            <a:off x="5364088" y="4941168"/>
            <a:ext cx="2592288" cy="1655014"/>
          </a:xfrm>
          <a:prstGeom prst="rect">
            <a:avLst/>
          </a:prstGeom>
          <a:noFill/>
        </p:spPr>
      </p:pic>
      <p:pic>
        <p:nvPicPr>
          <p:cNvPr id="32770" name="Picture 2" descr="C:\Users\Анастасия\Desktop\1 а презентация\1 мая Камень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188640"/>
            <a:ext cx="1680227" cy="2522478"/>
          </a:xfrm>
          <a:prstGeom prst="rect">
            <a:avLst/>
          </a:prstGeom>
          <a:noFill/>
        </p:spPr>
      </p:pic>
      <p:pic>
        <p:nvPicPr>
          <p:cNvPr id="13" name="Picture 2" descr="F:\чистовое ПЛЕНУМ\презентация\эмблема 1.jpg"/>
          <p:cNvPicPr>
            <a:picLocks noChangeAspect="1" noChangeArrowheads="1"/>
          </p:cNvPicPr>
          <p:nvPr/>
        </p:nvPicPr>
        <p:blipFill>
          <a:blip r:embed="rId9" cstate="print"/>
          <a:srcRect r="1181"/>
          <a:stretch>
            <a:fillRect/>
          </a:stretch>
        </p:blipFill>
        <p:spPr bwMode="auto">
          <a:xfrm>
            <a:off x="8269824" y="89244"/>
            <a:ext cx="766672" cy="819476"/>
          </a:xfrm>
          <a:prstGeom prst="rect">
            <a:avLst/>
          </a:prstGeom>
          <a:noFill/>
        </p:spPr>
      </p:pic>
      <p:pic>
        <p:nvPicPr>
          <p:cNvPr id="33794" name="Picture 2" descr="C:\Users\Анастасия\Desktop\1 а презентация\акция 7 ктября\листовка 7 октября.jpg"/>
          <p:cNvPicPr>
            <a:picLocks noChangeAspect="1" noChangeArrowheads="1"/>
          </p:cNvPicPr>
          <p:nvPr/>
        </p:nvPicPr>
        <p:blipFill>
          <a:blip r:embed="rId10" cstate="print"/>
          <a:srcRect t="1390"/>
          <a:stretch>
            <a:fillRect/>
          </a:stretch>
        </p:blipFill>
        <p:spPr bwMode="auto">
          <a:xfrm>
            <a:off x="3124494" y="3645024"/>
            <a:ext cx="2167586" cy="3024336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780928"/>
            <a:ext cx="720080" cy="820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843</TotalTime>
  <Words>271</Words>
  <Application>Microsoft Office PowerPoint</Application>
  <PresentationFormat>Экран (4:3)</PresentationFormat>
  <Paragraphs>83</Paragraphs>
  <Slides>31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Изящная</vt:lpstr>
      <vt:lpstr>Документ</vt:lpstr>
      <vt:lpstr>Acrobat Document</vt:lpstr>
      <vt:lpstr>Слайд 1</vt:lpstr>
      <vt:lpstr>Слайд 2</vt:lpstr>
      <vt:lpstr>Слайд 3</vt:lpstr>
      <vt:lpstr>Имеют сайты </vt:lpstr>
      <vt:lpstr>100 % подписка  на обе газеты </vt:lpstr>
      <vt:lpstr>Есть инициативы – есть информация!  </vt:lpstr>
      <vt:lpstr>Команда проекта:</vt:lpstr>
      <vt:lpstr>Студенческий авангард профсоюза</vt:lpstr>
      <vt:lpstr>Слайд 9</vt:lpstr>
      <vt:lpstr>Дни профсоюза - 2017 </vt:lpstr>
      <vt:lpstr>                     «Молодежный профком» </vt:lpstr>
      <vt:lpstr>Радуга профсоюзных талантов – 2017                                                                    барнаул                                       </vt:lpstr>
      <vt:lpstr>Профсоюзная муза         егорьевский район</vt:lpstr>
      <vt:lpstr>«зарница» больше, чем игра! </vt:lpstr>
      <vt:lpstr>Профсоюзный квест – 2017                                               красногорский район </vt:lpstr>
      <vt:lpstr>День профактивиста – 2017                                     алтайский государственный                                                   педагогический университет </vt:lpstr>
      <vt:lpstr>САМЫЙ СПОРТИВНЫЙ ПРОФСОЮЗ </vt:lpstr>
      <vt:lpstr>МОЛОДЁЖЬ – БУДУЩЕЕ ПРОФСОЮЗА!</vt:lpstr>
      <vt:lpstr>Защищаем  права молодых педагогов  </vt:lpstr>
      <vt:lpstr>Инициативы молодых </vt:lpstr>
      <vt:lpstr>Инициативы молодых </vt:lpstr>
      <vt:lpstr>Молодые, активные и решительные!</vt:lpstr>
      <vt:lpstr>Слет молодых педагогов кулундинский район</vt:lpstr>
      <vt:lpstr>Творим добро </vt:lpstr>
      <vt:lpstr>Не руби сук,  на котором сидишь!</vt:lpstr>
      <vt:lpstr>Постигая азы пиара...</vt:lpstr>
      <vt:lpstr>Обучаем молодых</vt:lpstr>
      <vt:lpstr>Слайд 28</vt:lpstr>
      <vt:lpstr>эти ваши медии...</vt:lpstr>
      <vt:lpstr>есть У ИНФОРМАЦИИ НАЧАЛо,  НЕТ У ИНФОРМАЦИИ КОНЦА!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ш</dc:creator>
  <cp:lastModifiedBy>Анастасия</cp:lastModifiedBy>
  <cp:revision>86</cp:revision>
  <dcterms:created xsi:type="dcterms:W3CDTF">2017-11-19T12:30:27Z</dcterms:created>
  <dcterms:modified xsi:type="dcterms:W3CDTF">2017-11-23T02:07:29Z</dcterms:modified>
</cp:coreProperties>
</file>