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5" r:id="rId5"/>
    <p:sldId id="266" r:id="rId6"/>
    <p:sldId id="274" r:id="rId7"/>
    <p:sldId id="269" r:id="rId8"/>
    <p:sldId id="263" r:id="rId9"/>
    <p:sldId id="270" r:id="rId10"/>
    <p:sldId id="272" r:id="rId11"/>
    <p:sldId id="273" r:id="rId12"/>
    <p:sldId id="264" r:id="rId13"/>
    <p:sldId id="271" r:id="rId14"/>
    <p:sldId id="27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5657-9922-4BF6-BF4B-4A13841FF5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974D-1A97-4F19-ADC0-38447E2E8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974D-1A97-4F19-ADC0-38447E2E88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87D6-5762-4CFC-8597-93A7F51EE24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F8A8-BBAD-4E4E-A243-870F35F7F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067"/>
            <a:ext cx="9144000" cy="676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928934"/>
            <a:ext cx="84296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СЕРНУРСКАЯ РАЙОННАЯ ОРГАНИЗАЦИЯ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ОБЩЕРОССИЙСКОГО ПРОФСОЮЗА ОБРАЗОВАНИЯ 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ПРОФСОЮЗ –ЭТО МЫ!</a:t>
            </a: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ЛАГЕРНЫЕ СБОРЫ ПРОФАКТИВА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4294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ФЕСТИВАЛЬ РАБОТНИКОВ ОБСЛУЖИВАЮЩЕГО ТРУДА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Мои документы\фото\IMG-20210604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71517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447" y="214290"/>
            <a:ext cx="8143932" cy="150019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на лучшего уполномоченного по охране труда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733" b="28825"/>
          <a:stretch>
            <a:fillRect/>
          </a:stretch>
        </p:blipFill>
        <p:spPr bwMode="auto">
          <a:xfrm>
            <a:off x="4141785" y="1714488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4133" y="5286388"/>
            <a:ext cx="8574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Мухачева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Светлана Викторовна, уполномоченный ППО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Калеевская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ООШ»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победитель  Всероссийского конкурса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028528" cy="358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ПРОФСОЮЗНЫЕ АКЦИИ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G-20221228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714776" cy="5214974"/>
          </a:xfrm>
          <a:prstGeom prst="rect">
            <a:avLst/>
          </a:prstGeom>
          <a:noFill/>
        </p:spPr>
      </p:pic>
      <p:pic>
        <p:nvPicPr>
          <p:cNvPr id="1027" name="Picture 3" descr="G:\IMG-20220425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3600000" cy="2700000"/>
          </a:xfrm>
          <a:prstGeom prst="rect">
            <a:avLst/>
          </a:prstGeom>
          <a:noFill/>
        </p:spPr>
      </p:pic>
      <p:pic>
        <p:nvPicPr>
          <p:cNvPr id="1028" name="Picture 4" descr="G:\IMG-20220405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143380"/>
            <a:ext cx="3619499" cy="2500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ВСЕМИРНЫЙ ДЕНЬ ОХРАНЫ ТРУДА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-20220927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50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357562"/>
            <a:ext cx="86439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структуру районной организации входит</a:t>
            </a:r>
          </a:p>
          <a:p>
            <a:pPr algn="ctr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26 организаций  с количеством </a:t>
            </a:r>
          </a:p>
          <a:p>
            <a:pPr algn="ctr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762 членов Профсоюза.</a:t>
            </a:r>
          </a:p>
          <a:p>
            <a:pPr algn="ctr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Членство среди  работающих </a:t>
            </a:r>
          </a:p>
          <a:p>
            <a:pPr algn="ctr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составляет 99 %.</a:t>
            </a:r>
            <a:endParaRPr lang="ru-RU" sz="3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833" y="1"/>
            <a:ext cx="9223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857232"/>
            <a:ext cx="7786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профсоюзных мероприятиях 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500703"/>
            <a:ext cx="6740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Зимняя школа молодых педагогов и наставников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08000" cy="495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1434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РАЙОННАЯ СПАРТАКИАДА ЗДОРОВЬЯ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G:\ela6xIG8N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810000" cy="2714644"/>
          </a:xfrm>
          <a:prstGeom prst="rect">
            <a:avLst/>
          </a:prstGeom>
          <a:noFill/>
        </p:spPr>
      </p:pic>
      <p:pic>
        <p:nvPicPr>
          <p:cNvPr id="2050" name="Picture 2" descr="G:\фото эстафета\IMG-20210413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714776" cy="2928958"/>
          </a:xfrm>
          <a:prstGeom prst="rect">
            <a:avLst/>
          </a:prstGeom>
          <a:noFill/>
        </p:spPr>
      </p:pic>
      <p:pic>
        <p:nvPicPr>
          <p:cNvPr id="2053" name="Picture 5" descr="G:\фото эстафета\IMG-20210413-WA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857652" cy="2643206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58000"/>
            <a:ext cx="3742876" cy="241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фото\IMG-20230318-WA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5"/>
            <a:ext cx="6143668" cy="4607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66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ВСЕМИРНЫЙ ДЕНЬ ОХРАНЫ ТРУДА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G-20221007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3857652" cy="278608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3953407" cy="29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фото\IMG_20230426_132159.jpg"/>
          <p:cNvPicPr>
            <a:picLocks noChangeAspect="1" noChangeArrowheads="1"/>
          </p:cNvPicPr>
          <p:nvPr/>
        </p:nvPicPr>
        <p:blipFill>
          <a:blip r:embed="rId2"/>
          <a:srcRect l="13043" r="10870" b="50271"/>
          <a:stretch>
            <a:fillRect/>
          </a:stretch>
        </p:blipFill>
        <p:spPr bwMode="auto">
          <a:xfrm>
            <a:off x="214282" y="142852"/>
            <a:ext cx="3934946" cy="34290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45192"/>
          <a:stretch>
            <a:fillRect/>
          </a:stretch>
        </p:blipFill>
        <p:spPr bwMode="auto">
          <a:xfrm>
            <a:off x="4429124" y="142852"/>
            <a:ext cx="4500594" cy="343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Администратор\Мои документы\фото\IMG_20230426_135423.jpg"/>
          <p:cNvPicPr>
            <a:picLocks noChangeAspect="1" noChangeArrowheads="1"/>
          </p:cNvPicPr>
          <p:nvPr/>
        </p:nvPicPr>
        <p:blipFill>
          <a:blip r:embed="rId4"/>
          <a:srcRect l="28125" t="36539" r="34135" b="12499"/>
          <a:stretch>
            <a:fillRect/>
          </a:stretch>
        </p:blipFill>
        <p:spPr bwMode="auto">
          <a:xfrm>
            <a:off x="785786" y="3786190"/>
            <a:ext cx="2714644" cy="278608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3846" t="26923" r="21154" b="33846"/>
          <a:stretch>
            <a:fillRect/>
          </a:stretch>
        </p:blipFill>
        <p:spPr bwMode="auto">
          <a:xfrm>
            <a:off x="4500562" y="3714752"/>
            <a:ext cx="440814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«ПЕДАГОГИЧЕСКИЙ ДУЭТ»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G-20230517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358246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89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Конкурс на лучшего уполномоченного по охране труда </vt:lpstr>
      <vt:lpstr>ПРОФСОЮЗНЫЕ АКЦИИ</vt:lpstr>
      <vt:lpstr>ВСЕМИРНЫЙ ДЕНЬ ОХРАНЫ ТРУДА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54</cp:revision>
  <dcterms:created xsi:type="dcterms:W3CDTF">2023-05-12T06:07:09Z</dcterms:created>
  <dcterms:modified xsi:type="dcterms:W3CDTF">2024-02-26T10:42:45Z</dcterms:modified>
</cp:coreProperties>
</file>