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-432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3DCD-2704-49D8-8FC1-3810D347C3F5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4F013-E0A2-4A1A-883F-2A77275DA5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73DCD-2704-49D8-8FC1-3810D347C3F5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4F013-E0A2-4A1A-883F-2A77275DA5F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i?id=1e0a4f0f18d58568c5522c452ed42220a9c19009-4885466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Мои докумненты\Об организации\логотип прозрачный\!!!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57" y="-132436"/>
            <a:ext cx="2569160" cy="250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Лариса Солодилова переизбрана председателем Общероссийского профсоюза образования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5" t="2555"/>
          <a:stretch/>
        </p:blipFill>
        <p:spPr bwMode="auto">
          <a:xfrm>
            <a:off x="7788727" y="862214"/>
            <a:ext cx="4403265" cy="40118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26771" y="0"/>
            <a:ext cx="10033908" cy="1102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12 марта 2026 года на</a:t>
            </a:r>
            <a:r>
              <a:rPr lang="en-US" sz="20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 XI</a:t>
            </a:r>
            <a:r>
              <a:rPr lang="ru-RU" sz="20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  съезде Общероссийского Профсоюза образования избрана председателем Центрального Совета Общероссийского Профсоюза образования Лариса </a:t>
            </a:r>
            <a:r>
              <a:rPr lang="ru-RU" sz="2000" b="1" dirty="0" err="1">
                <a:solidFill>
                  <a:srgbClr val="00B050"/>
                </a:solidFill>
                <a:latin typeface="Monotype Corsiva" panose="03010101010201010101" pitchFamily="66" charset="0"/>
              </a:rPr>
              <a:t>С</a:t>
            </a:r>
            <a:r>
              <a:rPr lang="ru-RU" sz="2000" b="1" dirty="0" err="1" smtClean="0">
                <a:solidFill>
                  <a:srgbClr val="00B050"/>
                </a:solidFill>
                <a:latin typeface="Monotype Corsiva" panose="03010101010201010101" pitchFamily="66" charset="0"/>
              </a:rPr>
              <a:t>олодилова</a:t>
            </a:r>
            <a:r>
              <a:rPr lang="ru-RU" sz="20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  </a:t>
            </a:r>
            <a:r>
              <a:rPr lang="en-US" sz="20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 </a:t>
            </a:r>
            <a:endParaRPr lang="ru-RU" sz="2000" b="1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2"/>
          <a:stretch/>
        </p:blipFill>
        <p:spPr bwMode="auto">
          <a:xfrm>
            <a:off x="8301019" y="4490358"/>
            <a:ext cx="3890973" cy="236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92085" y="971550"/>
            <a:ext cx="5510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Уважаемая Лариса Александровна!</a:t>
            </a:r>
            <a:endParaRPr lang="ru-RU" sz="28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6771" y="1593975"/>
            <a:ext cx="5861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Monotype Corsiva" panose="03010101010201010101" pitchFamily="66" charset="0"/>
              </a:rPr>
              <a:t>Тульская городская организация сердечно поздравляет Вас с избранием на пост председателя  Общероссийского Профсоюза образования!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" y="2637064"/>
            <a:ext cx="650693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Monotype Corsiva" panose="03010101010201010101" pitchFamily="66" charset="0"/>
              </a:rPr>
              <a:t>Избрание </a:t>
            </a:r>
            <a:r>
              <a:rPr lang="ru-RU" sz="2000" b="1" dirty="0">
                <a:latin typeface="Monotype Corsiva" panose="03010101010201010101" pitchFamily="66" charset="0"/>
              </a:rPr>
              <a:t>Вас стало истинной оценкой вашей работы на благо членов Профсоюза </a:t>
            </a:r>
            <a:r>
              <a:rPr lang="ru-RU" sz="2000" b="1" dirty="0" smtClean="0">
                <a:latin typeface="Monotype Corsiva" panose="03010101010201010101" pitchFamily="66" charset="0"/>
              </a:rPr>
              <a:t> России и </a:t>
            </a:r>
            <a:r>
              <a:rPr lang="ru-RU" sz="2000" b="1" dirty="0">
                <a:latin typeface="Monotype Corsiva" panose="03010101010201010101" pitchFamily="66" charset="0"/>
              </a:rPr>
              <a:t>свидетельствует о признании Вашего профессионального опыта, знаний и умений! </a:t>
            </a:r>
            <a:endParaRPr lang="ru-RU" sz="2000" b="1" dirty="0" smtClean="0">
              <a:latin typeface="Monotype Corsiva" panose="03010101010201010101" pitchFamily="66" charset="0"/>
            </a:endParaRPr>
          </a:p>
          <a:p>
            <a:pPr algn="ctr"/>
            <a:r>
              <a:rPr lang="ru-RU" sz="2000" b="1" dirty="0" smtClean="0">
                <a:latin typeface="Monotype Corsiva" panose="03010101010201010101" pitchFamily="66" charset="0"/>
              </a:rPr>
              <a:t>Уверены, </a:t>
            </a:r>
            <a:r>
              <a:rPr lang="ru-RU" sz="2000" b="1" dirty="0">
                <a:latin typeface="Monotype Corsiva" panose="03010101010201010101" pitchFamily="66" charset="0"/>
              </a:rPr>
              <a:t>что Ваша энергия, честная и принципиальная жизненная позиция будут способствовать плодотворной работе, направленной на поддержание, защиту социально-экономических прав, интересов и гарантий работников отрасли образования</a:t>
            </a:r>
            <a:r>
              <a:rPr lang="ru-RU" sz="2000" b="1" dirty="0" smtClean="0">
                <a:latin typeface="Monotype Corsiva" panose="03010101010201010101" pitchFamily="66" charset="0"/>
              </a:rPr>
              <a:t>!</a:t>
            </a:r>
          </a:p>
          <a:p>
            <a:pPr algn="ctr"/>
            <a:r>
              <a:rPr lang="ru-RU" sz="2000" b="1" dirty="0" smtClean="0">
                <a:latin typeface="Monotype Corsiva" panose="03010101010201010101" pitchFamily="66" charset="0"/>
              </a:rPr>
              <a:t> Желаем  </a:t>
            </a:r>
            <a:r>
              <a:rPr lang="ru-RU" sz="2000" b="1" dirty="0">
                <a:latin typeface="Monotype Corsiva" panose="03010101010201010101" pitchFamily="66" charset="0"/>
              </a:rPr>
              <a:t>Вам успешной реализации намеченных планов, крепкого здоровья, </a:t>
            </a:r>
            <a:r>
              <a:rPr lang="ru-RU" sz="2000" b="1" dirty="0" smtClean="0">
                <a:latin typeface="Monotype Corsiva" panose="03010101010201010101" pitchFamily="66" charset="0"/>
              </a:rPr>
              <a:t>счастья, удачи и семейного благополучия!</a:t>
            </a:r>
            <a:endParaRPr lang="ru-RU" sz="2000" b="1" dirty="0">
              <a:latin typeface="Monotype Corsiva" panose="03010101010201010101" pitchFamily="66" charset="0"/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Тульской городской организации  </a:t>
            </a:r>
          </a:p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союза работников народного образования </a:t>
            </a:r>
          </a:p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науки Российской </a:t>
            </a:r>
            <a:r>
              <a:rPr lang="ru-RU" sz="1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                                               </a:t>
            </a:r>
          </a:p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Н.Ю.Иванская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5" t="12629" r="9571"/>
          <a:stretch/>
        </p:blipFill>
        <p:spPr bwMode="auto">
          <a:xfrm>
            <a:off x="6621235" y="4036272"/>
            <a:ext cx="3890981" cy="28217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0"/>
          <a:stretch/>
        </p:blipFill>
        <p:spPr bwMode="auto">
          <a:xfrm>
            <a:off x="9922667" y="3770996"/>
            <a:ext cx="2306411" cy="30870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111</Words>
  <Application>Microsoft Office PowerPoint</Application>
  <PresentationFormat>Произвольный</PresentationFormat>
  <Paragraphs>10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Роман</cp:lastModifiedBy>
  <cp:revision>7</cp:revision>
  <dcterms:created xsi:type="dcterms:W3CDTF">2025-07-23T00:59:00Z</dcterms:created>
  <dcterms:modified xsi:type="dcterms:W3CDTF">2026-03-12T19:03:01Z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0A8C3C6B698C433CA5962937799219A0_13</vt:lpwstr>
  </property>
  <property fmtid="{D5CDD505-2E9C-101B-9397-08002B2CF9AE}" pid="3" name="KSOProductBuildVer">
    <vt:lpwstr>2052-12.1.0.21915</vt:lpwstr>
  </property>
</Properties>
</file>