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9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257Boss\Downloads\AudioCutter_&#1048;&#1090;&#1086;&#1075;(4)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0"/>
            <a:ext cx="6910536" cy="151216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Первичная профсоюзная организация 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u="sng" dirty="0">
                <a:latin typeface="Times New Roman" pitchFamily="18" charset="0"/>
                <a:cs typeface="Times New Roman" pitchFamily="18" charset="0"/>
              </a:rPr>
              <a:t> МАДОУ «Детский сад №257»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924944"/>
            <a:ext cx="6400800" cy="1800200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Городской конкурс тематических </a:t>
            </a:r>
            <a:r>
              <a:rPr lang="ru-RU" sz="9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квизов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«Игра - </a:t>
            </a:r>
            <a:r>
              <a:rPr lang="ru-RU" sz="9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</a:t>
            </a:r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молодых педагогов </a:t>
            </a:r>
          </a:p>
          <a:p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Методическая разработка </a:t>
            </a:r>
            <a:r>
              <a:rPr lang="ru-RU" sz="9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квиза</a:t>
            </a: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теме</a:t>
            </a:r>
          </a:p>
          <a:p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«Мой профсоюз»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9" name="Рисунок 8" descr="https://sh-zolotuxinskaya-oo-r38.gosweb.gosuslugi.ru/netcat_files/60/2918/Logotip_Obshherossijskogo_Profsoyuz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60648"/>
            <a:ext cx="819150" cy="902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22\Desktop\photo756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1268760"/>
            <a:ext cx="2160240" cy="16561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55776" y="4810473"/>
          <a:ext cx="6077585" cy="1219200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1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Авторы: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sng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Зембахтина</a:t>
                      </a:r>
                      <a:r>
                        <a:rPr lang="ru-RU" sz="16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К.Г., Лактионова А.С., Пушкарёва А.В.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Должность:  </a:t>
                      </a:r>
                      <a:r>
                        <a:rPr lang="ru-RU" sz="16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Воспитатели МАДОУ «Детский сад №257»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051720" y="6464424"/>
            <a:ext cx="4680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Барнаул, 2025 год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700808"/>
            <a:ext cx="2408574" cy="283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326623"/>
            <a:ext cx="2416125" cy="188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2420888"/>
            <a:ext cx="2813524" cy="161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 этап- кроссворд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268760"/>
            <a:ext cx="4896544" cy="553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b="1" dirty="0"/>
              <a:t>По горизонтали:</a:t>
            </a:r>
            <a:endParaRPr lang="ru-RU" dirty="0"/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1. Отношения, в которых опытный или более сведущий человек помогает менее опытному или менее сведущему усвоить какие-либо знания, компетенции, навыки.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2. Как называется общественная организация, защищающая права трудящихся?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3. Кто отмечает Праздник Труда?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4. Граждане  до 35 лет, самые мобильные и энергичные члены профсоюза?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5. Суммарная продолжительность работы по трудовому договору, иной общественно-полезной деятельности, независимо от перерывов?</a:t>
            </a:r>
          </a:p>
          <a:p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20000"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b="1" dirty="0"/>
              <a:t>По вертикали: </a:t>
            </a:r>
            <a:endParaRPr lang="ru-RU" dirty="0"/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1. Человек, выполняющий обязанности и поручения на нештатной, добровольной основе, не получающий за это заработную плату?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2. Как называется место, где работники могут обсуждать свои права и куда могут обратиться за помощью?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3. Отказ работников от исполнения трудовых обязанностей с целью добиться улучшения условий труда или выдвинутых требований?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4. Вид  массовой акции, собрание людей для публичного выражения отношения к какому-либо острому вопросу?</a:t>
            </a:r>
          </a:p>
          <a:p>
            <a:pPr marL="0" lvl="0" indent="432000" algn="just" fontAlgn="base">
              <a:spcBef>
                <a:spcPts val="0"/>
              </a:spcBef>
              <a:buNone/>
            </a:pPr>
            <a:r>
              <a:rPr lang="ru-RU" dirty="0"/>
              <a:t>5. Единоличный исполнительный выборный орган первичной профсоюзной организации</a:t>
            </a:r>
            <a:r>
              <a:rPr lang="ru-RU" b="1" dirty="0"/>
              <a:t>?</a:t>
            </a:r>
            <a:endParaRPr lang="ru-RU" dirty="0"/>
          </a:p>
          <a:p>
            <a:pPr marL="0" indent="432000" algn="just">
              <a:lnSpc>
                <a:spcPct val="5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 этап– «Черный ящик»!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484784"/>
            <a:ext cx="4680520" cy="400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6419056" cy="1143000"/>
          </a:xfrm>
        </p:spPr>
        <p:txBody>
          <a:bodyPr/>
          <a:lstStyle/>
          <a:p>
            <a:pPr indent="432000" algn="just"/>
            <a:r>
              <a:rPr lang="ru-RU" b="1" u="sng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00201"/>
            <a:ext cx="8147248" cy="1252736"/>
          </a:xfrm>
        </p:spPr>
        <p:txBody>
          <a:bodyPr/>
          <a:lstStyle/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Популяризация профсоюзного движения среди молодежи.</a:t>
            </a:r>
            <a:endParaRPr lang="ru-RU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2708920"/>
            <a:ext cx="4297949" cy="385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2620888"/>
          </a:xfrm>
        </p:spPr>
        <p:txBody>
          <a:bodyPr>
            <a:normAutofit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dirty="0"/>
              <a:t>-Повышение интеллектуально-творческого потенциала членов профсоюзной организации;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dirty="0"/>
              <a:t>-сплочение  коллектива профсоюза детского сада.</a:t>
            </a:r>
          </a:p>
          <a:p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717032"/>
            <a:ext cx="4248472" cy="285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4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уровня интеллектуально-творческого потенциала  сотрудников детского сада, входящих в профсоюзную организацию.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sz="36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Техническое оборудование:</a:t>
            </a:r>
            <a:r>
              <a:rPr lang="ru-RU" sz="3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43200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проектор, компьютер,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муз.колонки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презентация,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аудиофайлы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раздаточный материал.</a:t>
            </a:r>
          </a:p>
          <a:p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922114"/>
          </a:xfrm>
        </p:spPr>
        <p:txBody>
          <a:bodyPr>
            <a:normAutofit fontScale="90000"/>
          </a:bodyPr>
          <a:lstStyle/>
          <a:p>
            <a:pPr indent="432000"/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 этап - интеллектуальная викторина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83568" y="1556792"/>
            <a:ext cx="7848872" cy="4104456"/>
          </a:xfrm>
        </p:spPr>
        <p:txBody>
          <a:bodyPr>
            <a:normAutofit fontScale="77500" lnSpcReduction="20000"/>
          </a:bodyPr>
          <a:lstStyle/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В какие годы в нашей стране произошло зарождение профсоюзов?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а) 1905-1907    б) 2000-2001    в)1817-1820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С какой личность  российской истории ассоциируется возникновение и популяризация профсоюзного движения?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а) Пётр 1    б) В.И.Ленин    в) Б.Н.Ельцин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В каком году состоялся первый всероссийский профсоюзный съезд?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а) 1918    б)1945     в) 1995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4. Назовите первый профсоюз России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Профсоюз трудящихся Советского Союза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б) Союз работников печатного дела 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в) Союз трудящихся станкостроительной отрасли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5.  Сколько профсоюзов может быть в организации?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1   б) 3    в) без ограничений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6. Кто главный в профсоюзной организации?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президент    б) вождь профсоюзов России    в) председатель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7.  С каких слов начинается гимн профсоюза?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Мы вместе! Наш союз на века б) Вставай поднимайся рабочий народ  в) Отчего так в России в профсоюз все хотят?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8.  В каком из перечисленных советских фильмов упоминается деятельность профсоюзных организаций? </a:t>
            </a:r>
          </a:p>
          <a:p>
            <a:pPr marL="0" indent="432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 12 стульев   б) Иван Васильевич меняет профессию в) Служебный роман</a:t>
            </a:r>
          </a:p>
          <a:p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40769"/>
            <a:ext cx="7787208" cy="2736304"/>
          </a:xfrm>
        </p:spPr>
        <p:txBody>
          <a:bodyPr>
            <a:normAutofit fontScale="92500" lnSpcReduction="20000"/>
          </a:bodyPr>
          <a:lstStyle/>
          <a:p>
            <a:pPr marL="0" indent="43200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9. Перечислите, в каких случаях член профсоюза может рассчитывать на материальную помощь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(вписать ответы самостоятельно)</a:t>
            </a:r>
          </a:p>
          <a:p>
            <a:pPr marL="0" indent="432000" algn="just">
              <a:spcBef>
                <a:spcPts val="0"/>
              </a:spcBef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10. Продолжите строчку из песни гимна общероссийского профсоюза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Работников </a:t>
            </a:r>
          </a:p>
          <a:p>
            <a:pPr marL="0" indent="432000"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(включается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аудиофайл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Наш профсоюз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гордится прошлым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славным, мы будущее вместе ….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Cutter_Итог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419872" y="3645024"/>
            <a:ext cx="1728192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3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143000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 этап -  «Где логика?»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132856"/>
            <a:ext cx="249124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060848"/>
            <a:ext cx="216478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132856"/>
            <a:ext cx="213792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zastavki.gas-kvas.com/uploads/posts/2024-09/zastavki-gas-kvas-com-4f2k-p-zastavki-profsoyuz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132" y="0"/>
            <a:ext cx="1578868" cy="141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16832"/>
            <a:ext cx="313909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916832"/>
            <a:ext cx="2413992" cy="249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4" y="1502067"/>
            <a:ext cx="2010519" cy="298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563</Words>
  <Application>Microsoft Office PowerPoint</Application>
  <PresentationFormat>Экран (4:3)</PresentationFormat>
  <Paragraphs>60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   Первичная профсоюзная организация   МАДОУ «Детский сад №257»   </vt:lpstr>
      <vt:lpstr>Цель:</vt:lpstr>
      <vt:lpstr>Задачи: </vt:lpstr>
      <vt:lpstr>Ожидаемые результаты:</vt:lpstr>
      <vt:lpstr>1 этап - интеллектуальная викторина</vt:lpstr>
      <vt:lpstr>Презентация PowerPoint</vt:lpstr>
      <vt:lpstr>Презентация PowerPoint</vt:lpstr>
      <vt:lpstr>2 этап -  «Где логика?»</vt:lpstr>
      <vt:lpstr>Презентация PowerPoint</vt:lpstr>
      <vt:lpstr>Презентация PowerPoint</vt:lpstr>
      <vt:lpstr>3 этап- кроссворд</vt:lpstr>
      <vt:lpstr>Презентация PowerPoint</vt:lpstr>
      <vt:lpstr>Презентация PowerPoint</vt:lpstr>
      <vt:lpstr>4 этап– «Черный ящик»!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Первичная профсоюзная организация   МАДОУ «Детский сад №257»   </dc:title>
  <dc:creator>257Boss</dc:creator>
  <cp:lastModifiedBy>User</cp:lastModifiedBy>
  <cp:revision>26</cp:revision>
  <dcterms:created xsi:type="dcterms:W3CDTF">2025-03-25T03:17:11Z</dcterms:created>
  <dcterms:modified xsi:type="dcterms:W3CDTF">2025-03-26T06:22:16Z</dcterms:modified>
</cp:coreProperties>
</file>