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59" r:id="rId4"/>
    <p:sldId id="262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D236-5E05-4726-BEC7-7E5440129B31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F642-CDF6-48AB-B8E1-96C2B45B1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D236-5E05-4726-BEC7-7E5440129B31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F642-CDF6-48AB-B8E1-96C2B45B1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D236-5E05-4726-BEC7-7E5440129B31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F642-CDF6-48AB-B8E1-96C2B45B1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D236-5E05-4726-BEC7-7E5440129B31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F642-CDF6-48AB-B8E1-96C2B45B1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D236-5E05-4726-BEC7-7E5440129B31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F642-CDF6-48AB-B8E1-96C2B45B1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D236-5E05-4726-BEC7-7E5440129B31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F642-CDF6-48AB-B8E1-96C2B45B1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D236-5E05-4726-BEC7-7E5440129B31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F642-CDF6-48AB-B8E1-96C2B45B1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D236-5E05-4726-BEC7-7E5440129B31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F642-CDF6-48AB-B8E1-96C2B45B1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D236-5E05-4726-BEC7-7E5440129B31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F642-CDF6-48AB-B8E1-96C2B45B1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D236-5E05-4726-BEC7-7E5440129B31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F642-CDF6-48AB-B8E1-96C2B45B1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D236-5E05-4726-BEC7-7E5440129B31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F642-CDF6-48AB-B8E1-96C2B45B1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>
                <a:alpha val="0"/>
                <a:lumMod val="81000"/>
                <a:lumOff val="19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7D236-5E05-4726-BEC7-7E5440129B31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FF642-CDF6-48AB-B8E1-96C2B45B17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965392"/>
            <a:ext cx="8013713" cy="305589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Акция </a:t>
            </a:r>
          </a:p>
          <a:p>
            <a:pPr lvl="0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«За достойный труд»</a:t>
            </a:r>
            <a:r>
              <a:rPr lang="ru-RU" sz="5400" dirty="0"/>
              <a:t> </a:t>
            </a:r>
            <a:r>
              <a:rPr lang="ru-RU" sz="2000" dirty="0"/>
              <a:t>профсоюзный час с обсуждением мер поддержки  </a:t>
            </a:r>
            <a:r>
              <a:rPr lang="ru-RU" sz="2000" dirty="0" smtClean="0"/>
              <a:t>работников, </a:t>
            </a:r>
            <a:r>
              <a:rPr lang="ru-RU" sz="2000" dirty="0"/>
              <a:t>включая работников с семейными обязанностями.</a:t>
            </a:r>
          </a:p>
          <a:p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16" descr="https://detsad19.murm.prosadiki.ru/media/2018/10/15/1221657545/logotip_profsoyuza.png"/>
          <p:cNvPicPr>
            <a:picLocks noChangeAspect="1" noChangeArrowheads="1"/>
          </p:cNvPicPr>
          <p:nvPr/>
        </p:nvPicPr>
        <p:blipFill rotWithShape="1">
          <a:blip r:embed="rId2" cstate="print"/>
          <a:srcRect b="17364"/>
          <a:stretch/>
        </p:blipFill>
        <p:spPr bwMode="auto">
          <a:xfrm>
            <a:off x="1979712" y="-611798"/>
            <a:ext cx="5751038" cy="35771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691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>
                <a:solidFill>
                  <a:srgbClr val="00B0F0"/>
                </a:solidFill>
              </a:rPr>
              <a:t>МАОУ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«</a:t>
            </a:r>
            <a:r>
              <a:rPr lang="ru-RU" dirty="0">
                <a:solidFill>
                  <a:srgbClr val="00B0F0"/>
                </a:solidFill>
              </a:rPr>
              <a:t>Лицей № 1</a:t>
            </a:r>
            <a:r>
              <a:rPr lang="ru-RU" dirty="0" smtClean="0">
                <a:solidFill>
                  <a:srgbClr val="00B0F0"/>
                </a:solidFill>
              </a:rPr>
              <a:t>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3892" cy="1313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69" y="-27530"/>
            <a:ext cx="1605514" cy="1341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Снимок экрана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210"/>
            <a:ext cx="5328592" cy="67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0-tub-ru.yandex.net/i?id=cec5a130cb91d4241c469cdae0f0d92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Документы-Гимонова\Наш профсоюз\Фото Профсоюз\За достойный труд 07.10.2024\IMG_20241009_120937_0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0321" cy="658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4509120"/>
            <a:ext cx="662473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  #</a:t>
            </a:r>
            <a:r>
              <a:rPr lang="ru-RU" sz="6000" dirty="0" err="1">
                <a:solidFill>
                  <a:schemeClr val="accent2">
                    <a:lumMod val="75000"/>
                  </a:schemeClr>
                </a:solidFill>
              </a:rPr>
              <a:t>ДостойныйТруд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Документы-Гимонова\Наш профсоюз\Фото Профсоюз\За достойный труд 07.10.2024\IMG_20241009_120937_3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Документы-Гимонова\Наш профсоюз\Фото Профсоюз\За достойный труд 07.10.2024\IMG_20241009_120937_1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9553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Документы-Гимонова\Наш профсоюз\Фото Профсоюз\За достойный труд 07.10.2024\1000028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8" y="3429000"/>
            <a:ext cx="4026264" cy="301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Документы-Гимонова\Наш профсоюз\Фото Профсоюз\За достойный труд 07.10.2024\Логотип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78" y="404664"/>
            <a:ext cx="2160240" cy="274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Документы-Гимонова\Наш профсоюз\Фото Профсоюз\За достойный труд 07.10.2024\IMG_20241009_120936_8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8" y="116632"/>
            <a:ext cx="8845491" cy="66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0735"/>
            <a:ext cx="8824569" cy="662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7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29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ОТЧЕТНО – ВЫБОРНОЕ ПРОФСОЮЗНОЕ СОБРАНИЕ МАОУ «ЛИЦЕЙ №1»</dc:title>
  <dc:creator>Библиотека</dc:creator>
  <cp:lastModifiedBy>Роман</cp:lastModifiedBy>
  <cp:revision>12</cp:revision>
  <cp:lastPrinted>2024-10-09T08:09:21Z</cp:lastPrinted>
  <dcterms:created xsi:type="dcterms:W3CDTF">2019-03-27T05:56:26Z</dcterms:created>
  <dcterms:modified xsi:type="dcterms:W3CDTF">2024-10-11T21:56:31Z</dcterms:modified>
</cp:coreProperties>
</file>