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62" r:id="rId3"/>
    <p:sldId id="256" r:id="rId4"/>
    <p:sldId id="257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38C9A-AF5E-4BCF-9009-4403E14CCF0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21340-F923-49EB-9956-A014412E4C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6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443054" cy="1584175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6"/>
                </a:solidFill>
              </a:rPr>
              <a:t>АКЦИЯ</a:t>
            </a:r>
            <a:r>
              <a:rPr lang="ru-RU" sz="3600" b="1" i="1" dirty="0" smtClean="0">
                <a:solidFill>
                  <a:schemeClr val="accent6"/>
                </a:solidFill>
              </a:rPr>
              <a:t/>
            </a:r>
            <a:br>
              <a:rPr lang="ru-RU" sz="3600" b="1" i="1" dirty="0" smtClean="0">
                <a:solidFill>
                  <a:schemeClr val="accent6"/>
                </a:solidFill>
              </a:rPr>
            </a:br>
            <a:r>
              <a:rPr lang="ru-RU" sz="3600" b="1" i="1" dirty="0" smtClean="0">
                <a:solidFill>
                  <a:schemeClr val="accent6"/>
                </a:solidFill>
              </a:rPr>
              <a:t>БЕССМЕРТНЫЙ ПОЛК</a:t>
            </a:r>
            <a:br>
              <a:rPr lang="ru-RU" sz="3600" b="1" i="1" dirty="0" smtClean="0">
                <a:solidFill>
                  <a:schemeClr val="accent6"/>
                </a:solidFill>
              </a:rPr>
            </a:br>
            <a:r>
              <a:rPr lang="ru-RU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Первичная профсоюзная организация  </a:t>
            </a:r>
            <a:br>
              <a:rPr lang="ru-RU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БДОУ г. Омска «Детский сад №281»</a:t>
            </a:r>
            <a:endParaRPr lang="ru-RU" sz="24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ptcloud3.ams3.digitaloceanspaces.com/slides/pics/001/034/251/original/Slide1.jpg?14802209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848871" cy="46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80920" cy="1628800"/>
          </a:xfrm>
        </p:spPr>
        <p:txBody>
          <a:bodyPr/>
          <a:lstStyle/>
          <a:p>
            <a:pPr algn="ctr"/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Овдиенко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ВладимирФедорович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24.02.1928г-29.09.2004г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Заслуженный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труженник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тыла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Дедушка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Павлючковой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В.А. воспитатель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Валентина\AppData\Local\Microsoft\Windows\INetCache\IE\JVZE6A1M\i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1125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7739019" cy="1224136"/>
          </a:xfrm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Овдиенко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Евдокия Ивановна1929г.р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заслуженный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труженник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тыла присоединяется к акции «Бессмертный полк»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Бабушка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Павлючковой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В.А воспитатель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Валентина\AppData\Local\Microsoft\Windows\INetCache\IE\19YYXF1Z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556792"/>
            <a:ext cx="491442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345564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с гордостью встаю</a:t>
            </a:r>
            <a:b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Бессмертный полк,</a:t>
            </a:r>
            <a:b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Ведь память о тебе для сердца свята,</a:t>
            </a:r>
            <a:b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помнить подвиг каждого солдата</a:t>
            </a:r>
            <a:b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правнуков Победы</a:t>
            </a:r>
            <a:b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-высший долг!</a:t>
            </a:r>
            <a:b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68952" cy="5832648"/>
          </a:xfrm>
        </p:spPr>
        <p:txBody>
          <a:bodyPr/>
          <a:lstStyle/>
          <a:p>
            <a:pPr algn="ctr"/>
            <a:r>
              <a:rPr lang="ru-RU" sz="2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Первичная профсоюзная организация БДОУ</a:t>
            </a:r>
            <a:br>
              <a:rPr lang="ru-RU" sz="2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г.Омска «Детский сад №281»</a:t>
            </a:r>
            <a:br>
              <a:rPr lang="ru-RU" sz="2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  </a:t>
            </a:r>
            <a:r>
              <a:rPr lang="ru-RU" sz="20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Афтаева</a:t>
            </a:r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Наша профсоюзная организация решила  принять участие в акции «Бессмертный полк»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мая –весь народ нашей страны отмечает 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 лет Великой Победы!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 страшная  и жестокая война стала для нашего поколения уже далекой историей. Время все дальше отодвигает события той войны и, к большому сожалению, ее ветеранов остается с каждым годом все меньше и меньше. Чтобы никогда не прерывалась живая связь времен, чтобы никогда не ушла память, мы пронесем их лица победным строем.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все видят и все помнят, ведь мы – их дети, и наследники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ВЕЛИКОЙ ПОБЕДЫ!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74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87" y="407776"/>
            <a:ext cx="3855936" cy="4968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0782" y="5638131"/>
            <a:ext cx="5853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Чугунчиков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Семён Георгиевич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04.08.1921г-25.02.2004г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Дедушка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Швецовой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О.Н. повар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064896" cy="4612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5181872"/>
            <a:ext cx="6552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Добранова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Т.В. решила  пройти «Бессмертный полк» с портретом неизвестного солдата нарисованным собственным видением, и выразить гордость и уважение к победителям.</a:t>
            </a:r>
          </a:p>
        </p:txBody>
      </p:sp>
    </p:spTree>
    <p:extLst>
      <p:ext uri="{BB962C8B-B14F-4D97-AF65-F5344CB8AC3E}">
        <p14:creationId xmlns:p14="http://schemas.microsoft.com/office/powerpoint/2010/main" val="6410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4287768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486916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Белозёров Михаил Борисович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09.02.1923г-11.08.1992г.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Орден Отечественной войны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Дедушка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Рящиковой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Т.Г. воспитатель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5" b="29539"/>
          <a:stretch/>
        </p:blipFill>
        <p:spPr>
          <a:xfrm>
            <a:off x="1979712" y="692696"/>
            <a:ext cx="4752528" cy="4115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085183"/>
            <a:ext cx="57437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Коростелёва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Клавдия Петровна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11.11.1922г-22.04.1980г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Бабушка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Чупса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Т.Н. воспитатель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818494" cy="4937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225340"/>
            <a:ext cx="9066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Халфина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Э.Э. помощник воспитателя решила пройти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«Бессмертный полк» с рисунком «Мы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правнуки-праправнуки героев,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смеем забывать их имена!»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5616624"/>
          </a:xfrm>
        </p:spPr>
        <p:txBody>
          <a:bodyPr/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  ДОЛЖНЫ  ИДТИ   ПОБЕДНЫМ  СТРОЕМ</a:t>
            </a:r>
            <a:b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  ЛЮБЫЕ  ВРЕМЕНА</a:t>
            </a:r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Минаев Александр Сергеевич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09.02.1921г-28.08.1981г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Дедушка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Слепцовой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Т.Н.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заведущая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БДОУ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1940 году мой дедушка-Минаев Александр Сергеевич поступил на службу в ряды Красной Армии. Имеет 4 медали :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медаль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 оборону Москвы» наградил Президиум ВС ССР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01.05.1944</a:t>
            </a:r>
            <a:b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медаль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 боевые заслуги». Даты подвига с 01.01.1945 по 28.02.1945 приказ № 6/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10.04.1945 «…За образцовое выполнение боевых заданий командования Красной Армии на фронте борьбы с немецкими захватчиками и проявленные при этом доблесть и мужество от имени Президиума Верховного Совета Союза ССР…»Подвиг: « На его счету за период восстановительных работ забито более 2000 свай»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медаль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 победу над Германией в Великой Отечественной войне 1941-1945гг.» наградил Президиум ВС ССР 09.05.1945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медаль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 взятие Кенигсберга» наградил Президиум ВС ССР 09.06.1945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боях под Кенигсбергом был ранен.</a:t>
            </a: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345564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Старостин Пантелей Васильевич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1903г.р в 1943г был серьезно  ранен, продолжил выполнять патриотический долг в трудное для страны время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руководителем колхоза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Дедушка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Афтаевой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В.Ю. старший воспитатель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231</TotalTime>
  <Words>54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Summer</vt:lpstr>
      <vt:lpstr>АКЦИЯ БЕССМЕРТНЫЙ ПОЛК Первичная профсоюзная организация   БДОУ г. Омска «Детский сад №281»</vt:lpstr>
      <vt:lpstr>Первичная профсоюзная организация БДОУ  г.Омска «Детский сад №281» Председатель  Афтаева В.Ю   Наша профсоюзная организация решила  принять участие в акции «Бессмертный полк» 9 мая –весь народ нашей страны отмечает  75 лет Великой Победы! Эта страшная  и жестокая война стала для нашего поколения уже далекой историей. Время все дальше отодвигает события той войны и, к большому сожалению, ее ветеранов остается с каждым годом все меньше и меньше. Чтобы никогда не прерывалась живая связь времен, чтобы никогда не ушла память, мы пронесем их лица победным строем.  Пусть все видят и все помнят, ведь мы – их дети, и наследники  ВЕЛИКОЙ ПОБЕДЫ!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ОНИ   ДОЛЖНЫ  ИДТИ   ПОБЕДНЫМ  СТРОЕМ  В   ЛЮБЫЕ  ВРЕМЕНА  Минаев Александр Сергеевич 09.02.1921г-28.08.1981г Дедушка Слепцовой Т.Н. заведущая БДОУ В 1940 году мой дедушка-Минаев Александр Сергеевич поступил на службу в ряды Красной Армии. Имеет 4 медали : 1 медаль «За оборону Москвы» наградил Президиум ВС ССР 01.05.1944 2 медаль «За боевые заслуги». Даты подвига с 01.01.1945 по 28.02.1945 приказ № 6/н от 10.04.1945 «…За образцовое выполнение боевых заданий командования Красной Армии на фронте борьбы с немецкими захватчиками и проявленные при этом доблесть и мужество от имени Президиума Верховного Совета Союза ССР…»Подвиг: « На его счету за период восстановительных работ забито более 2000 свай»  3 медаль «За победу над Германией в Великой Отечественной войне 1941-1945гг.» наградил Президиум ВС ССР 09.05.1945 4 медаль «За взятие Кенигсберга» наградил Президиум ВС ССР 09.06.1945 В боях под Кенигсбергом был ранен.    </vt:lpstr>
      <vt:lpstr>Старостин Пантелей Васильевич 1903г.р в 1943г был серьезно  ранен, продолжил выполнять патриотический долг в трудное для страны время  руководителем колхоза  Дедушка Афтаевой В.Ю. старший воспитатель</vt:lpstr>
      <vt:lpstr>Овдиенко ВладимирФедорович 24.02.1928г-29.09.2004г Заслуженный труженник тыла Дедушка Павлючковой В.А. воспитатель</vt:lpstr>
      <vt:lpstr>Овдиенко Евдокия Ивановна1929г.р.  заслуженный труженник тыла присоединяется к акции «Бессмертный полк»  Бабушка Павлючковой В.А воспитатель</vt:lpstr>
      <vt:lpstr>Я с гордостью встаю в Бессмертный полк, Ведь память о тебе для сердца свята, И помнить подвиг каждого солдата Для правнуков Победы -высший долг!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belij</dc:creator>
  <cp:lastModifiedBy>Саламатова Екатерина Сергеевна</cp:lastModifiedBy>
  <cp:revision>28</cp:revision>
  <dcterms:created xsi:type="dcterms:W3CDTF">2020-05-05T05:57:44Z</dcterms:created>
  <dcterms:modified xsi:type="dcterms:W3CDTF">2020-05-07T05:08:43Z</dcterms:modified>
</cp:coreProperties>
</file>