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5AA79-90ED-40FD-81EE-74C557F72727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1715E-494C-4A66-9CCF-2233D147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8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715E-494C-4A66-9CCF-2233D147ED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0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7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6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8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5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75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6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8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0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0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7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2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7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9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C398-8522-4F3E-9870-5117B5EE3BAE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BB86DC-33F2-44D0-8FB9-C32D3756E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4667" y="3227682"/>
            <a:ext cx="7766936" cy="1646302"/>
          </a:xfrm>
        </p:spPr>
        <p:txBody>
          <a:bodyPr/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отчет о работе ППОС КГУ за 2016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6" y="220761"/>
            <a:ext cx="1428425" cy="1430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220761"/>
            <a:ext cx="1524000" cy="1524000"/>
          </a:xfrm>
          <a:prstGeom prst="rect">
            <a:avLst/>
          </a:prstGeom>
        </p:spPr>
      </p:pic>
      <p:pic>
        <p:nvPicPr>
          <p:cNvPr id="1026" name="Picture 2" descr="http://profcomvlsu.ru/wp-content/uploads/2015/04/photo16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10" y="203807"/>
            <a:ext cx="1978025" cy="14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5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за качественное 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0" y="1632857"/>
            <a:ext cx="5900059" cy="465908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комиссия только начинает свою работу в сфере повышения качества образовательного процесса с учетом учебных, научных и профессиональных интересов студентов.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 в 2016 году прошли обучение на всероссийских школах.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мониторинга ребята выявили, что большинство студентов КГУ удовлетворены качеством учебного процесса, однако состояние оборудования и аудиторного фонда не отвечает современным требованиям. Больше половины респондентов считают, что преподаватели дают материал интерактивно, взаимодействуя с аудиторией.</a:t>
            </a:r>
          </a:p>
        </p:txBody>
      </p:sp>
      <p:pic>
        <p:nvPicPr>
          <p:cNvPr id="9220" name="Picture 4" descr="https://pp.vk.me/c631427/v631427373/24033/VtggZ_hpV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6" y="1930400"/>
            <a:ext cx="3341914" cy="33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1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31372"/>
            <a:ext cx="8596668" cy="77288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профсоюзного актива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404258"/>
            <a:ext cx="6017380" cy="46588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задачей любой профсоюзной организации студентов является обучение актива. За прошедший год ППОС КГУ организовало 5 школ актива различного формата: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школа «Маевка»;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семинар современного проектирования;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корпуса общественных наблюдателей;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кураторов 1-го курса;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профсоюзного актива первых курсов.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Серьезным аспектом работы является участие профсоюзного актива в таких школах областного, окружного и всероссийского уровней, как «Студенческий лидер»,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СтипКом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«Зауралье», «Утро» и др.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действуют и механизмы включения опытных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профактивистов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 обучения молодых кадров.</a:t>
            </a:r>
          </a:p>
        </p:txBody>
      </p:sp>
      <p:pic>
        <p:nvPicPr>
          <p:cNvPr id="7170" name="Picture 2" descr="https://pp.vk.me/c630431/v630431603/30709/At1qq16Fu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605">
            <a:off x="7113113" y="626161"/>
            <a:ext cx="4321779" cy="266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vk.me/c630431/v630431603/30745/XGdpvrXnf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47" y="3155000"/>
            <a:ext cx="5458953" cy="312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7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5" y="631372"/>
            <a:ext cx="8596668" cy="77288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профсоюзного актива</a:t>
            </a:r>
          </a:p>
        </p:txBody>
      </p:sp>
      <p:pic>
        <p:nvPicPr>
          <p:cNvPr id="8194" name="Picture 2" descr="https://pp.vk.me/c630431/v630431603/30899/8qmJ253ulQ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4" y="1292465"/>
            <a:ext cx="4710715" cy="32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p.vk.me/c636820/v636820208/39cdb/H0ZdxfQ3TS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38" y="1292465"/>
            <a:ext cx="4770711" cy="31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pp.vk.me/c837736/v837736208/ebe6/0SiDTXR2-c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02" y="3192461"/>
            <a:ext cx="5288101" cy="35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8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64028" y="6139542"/>
            <a:ext cx="8609974" cy="530111"/>
          </a:xfrm>
        </p:spPr>
        <p:txBody>
          <a:bodyPr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Всероссийской Высшей школе студенческого самоуправления «Лидер 21 века»</a:t>
            </a:r>
          </a:p>
        </p:txBody>
      </p:sp>
      <p:pic>
        <p:nvPicPr>
          <p:cNvPr id="12290" name="Picture 2" descr="https://pp.vk.me/c631118/v631118776/1359d/amUthHkiTX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1" y="769257"/>
            <a:ext cx="4928733" cy="49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p.vk.me/c631118/v631118776/133e9/bo-x6Wyr-O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96" y="2018393"/>
            <a:ext cx="5822157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16841" y="4887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</a:t>
            </a:r>
          </a:p>
        </p:txBody>
      </p:sp>
    </p:spTree>
    <p:extLst>
      <p:ext uri="{BB962C8B-B14F-4D97-AF65-F5344CB8AC3E}">
        <p14:creationId xmlns:p14="http://schemas.microsoft.com/office/powerpoint/2010/main" val="117369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108857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</a:t>
            </a:r>
          </a:p>
        </p:txBody>
      </p:sp>
      <p:pic>
        <p:nvPicPr>
          <p:cNvPr id="13314" name="Picture 2" descr="https://pp.vk.me/c627127/v627127014/41215/5xkT7Mhlk7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9931"/>
            <a:ext cx="5075918" cy="338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pp.vk.me/c627127/v627127014/418fd/nm8x0FUmrg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102642"/>
            <a:ext cx="5990317" cy="39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64028" y="6139542"/>
            <a:ext cx="8609974" cy="530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Посетили образовательный семинар по подготовке экспертов по мониторингу ГИА в Москве </a:t>
            </a:r>
          </a:p>
        </p:txBody>
      </p:sp>
    </p:spTree>
    <p:extLst>
      <p:ext uri="{BB962C8B-B14F-4D97-AF65-F5344CB8AC3E}">
        <p14:creationId xmlns:p14="http://schemas.microsoft.com/office/powerpoint/2010/main" val="62237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6910" y="510883"/>
            <a:ext cx="4361978" cy="507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</a:t>
            </a:r>
          </a:p>
        </p:txBody>
      </p:sp>
      <p:pic>
        <p:nvPicPr>
          <p:cNvPr id="14338" name="Picture 2" descr="https://pp.vk.me/c636525/v636525776/59a2/ykg_w-v5-w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7" y="1532496"/>
            <a:ext cx="6888859" cy="45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4028" y="6139542"/>
            <a:ext cx="8609974" cy="530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обучение на Всероссийской студенческой школе по качеству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7775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108857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</a:t>
            </a:r>
          </a:p>
        </p:txBody>
      </p:sp>
      <p:pic>
        <p:nvPicPr>
          <p:cNvPr id="15366" name="Picture 6" descr="https://pp.vk.me/c631327/v631327090/27be6/dKAYj0n7d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7" y="859972"/>
            <a:ext cx="6283173" cy="47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pp.vk.me/c631327/v631327090/27bdc/_LreHDek2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66" y="2442030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5686" y="6327889"/>
            <a:ext cx="8958316" cy="530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Повысили квалификацию на окружной Школе-семинаре для  членов студенческих советов общежитий</a:t>
            </a:r>
          </a:p>
        </p:txBody>
      </p:sp>
    </p:spTree>
    <p:extLst>
      <p:ext uri="{BB962C8B-B14F-4D97-AF65-F5344CB8AC3E}">
        <p14:creationId xmlns:p14="http://schemas.microsoft.com/office/powerpoint/2010/main" val="656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108857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</a:t>
            </a:r>
          </a:p>
        </p:txBody>
      </p:sp>
      <p:pic>
        <p:nvPicPr>
          <p:cNvPr id="16386" name="Picture 2" descr="https://pp.vk.me/c633121/v633121776/2b628/_QgIGTprWQ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7" y="769257"/>
            <a:ext cx="5363309" cy="357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pp.vk.me/c633121/v633121776/2b65a/UemCWCaF5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74" y="2188029"/>
            <a:ext cx="5493989" cy="36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4028" y="6139542"/>
            <a:ext cx="8609974" cy="530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выступление на областном этапе Всероссийского конкурса «Студенческий лидер»</a:t>
            </a:r>
          </a:p>
        </p:txBody>
      </p:sp>
    </p:spTree>
    <p:extLst>
      <p:ext uri="{BB962C8B-B14F-4D97-AF65-F5344CB8AC3E}">
        <p14:creationId xmlns:p14="http://schemas.microsoft.com/office/powerpoint/2010/main" val="32818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272143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</a:t>
            </a:r>
          </a:p>
        </p:txBody>
      </p:sp>
      <p:pic>
        <p:nvPicPr>
          <p:cNvPr id="17410" name="Picture 2" descr="https://pp.vk.me/c636326/v636326335/12a8b/M5ua3_3GL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1" y="932543"/>
            <a:ext cx="4393406" cy="32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pp.vk.me/c630717/v630717776/379bf/HteuG7KB2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580070"/>
            <a:ext cx="6161313" cy="41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04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vk.me/c636326/v636326114/13cc2/edInyCIFi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2" y="855974"/>
            <a:ext cx="7867412" cy="524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7334" y="272143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4028" y="6139542"/>
            <a:ext cx="8609974" cy="530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Призовое место в окружном этапе Всероссийского конкурса «Студенческий лидер»</a:t>
            </a:r>
          </a:p>
        </p:txBody>
      </p:sp>
    </p:spTree>
    <p:extLst>
      <p:ext uri="{BB962C8B-B14F-4D97-AF65-F5344CB8AC3E}">
        <p14:creationId xmlns:p14="http://schemas.microsoft.com/office/powerpoint/2010/main" val="271816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105" y="119744"/>
            <a:ext cx="8596668" cy="93617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432" y="849086"/>
            <a:ext cx="5636380" cy="530134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ППОС КГУ защищает права студентов уже на протяжении 20 лет, осуществляя свою деятельность согласно законодательству РФ и локально-нормативным актам. Результативность работы напрямую зависит от уровня знаний наших активистов в правовой базе. Именно поэтому представители от нашей организации входят во все комиссии университета, касающиеся студенчества.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отчётный период было проведено 17 заседаний профсоюзного комитета.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ППОС КГУ приняла в члены Общероссийского профсоюза образования и науки РФ 640 человек. Охват профсоюзного членства среди обучающихся университета составил 86,55 %.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настоящий момент актив организации составляет 387 человек. Из них 17 членов профкома, 56 членов комиссий, 11 председателей профбюро, 89 членов профбюро и 209 профгрупоргов.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ключевых вопросов, рассмотренных в текущем году, был вопрос стипендиального обеспечения.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июне 2016 года из Министерства образования поступила информация о сокращении финансирования в части стипендиального фонда. Наша организация вместе со всей страной отреагировала на данное заявление. Активисты ППОС КГУ направляли телеграммы в адрес председателя Правительства РФ и председателя Государственной Думы РФ с просьбой о недопущении такой ситуации. </a:t>
            </a:r>
          </a:p>
        </p:txBody>
      </p:sp>
      <p:pic>
        <p:nvPicPr>
          <p:cNvPr id="4" name="Picture 2" descr="https://pp.vk.me/c630431/v630431603/3079f/klr50fZFZ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287">
            <a:off x="6279130" y="1631434"/>
            <a:ext cx="5574553" cy="307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56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vk.me/c604621/v604621776/6a4b/DMQ9QuxCE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61" y="2358653"/>
            <a:ext cx="4786539" cy="449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pp.vk.me/c636131/v636131460/2b0e0/QP_eOvEKk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42" y="514330"/>
            <a:ext cx="4685639" cy="31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77334" y="27214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2" y="821953"/>
            <a:ext cx="5706714" cy="3804476"/>
          </a:xfrm>
          <a:prstGeom prst="rect">
            <a:avLst/>
          </a:prstGeom>
        </p:spPr>
      </p:pic>
      <p:pic>
        <p:nvPicPr>
          <p:cNvPr id="8" name="Picture 8" descr="http://photo2.studprofrf.ru/studlider-2016-fotookhota/mid_319fda5f86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08" y="3612828"/>
            <a:ext cx="4690231" cy="31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75582" y="4947420"/>
            <a:ext cx="3608589" cy="1475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обучение в рамках лидерской смены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Всеросийского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«Студенческий лидер»</a:t>
            </a:r>
          </a:p>
        </p:txBody>
      </p:sp>
    </p:spTree>
    <p:extLst>
      <p:ext uri="{BB962C8B-B14F-4D97-AF65-F5344CB8AC3E}">
        <p14:creationId xmlns:p14="http://schemas.microsoft.com/office/powerpoint/2010/main" val="117198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272143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</a:t>
            </a:r>
          </a:p>
        </p:txBody>
      </p:sp>
      <p:pic>
        <p:nvPicPr>
          <p:cNvPr id="21506" name="Picture 2" descr="https://pp.vk.me/c638828/v638828335/30be/uoAQOH9Rs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6" y="956922"/>
            <a:ext cx="4264025" cy="319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p.vk.me/c638828/v638828335/3264/lHQO71o3F5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23" y="2323873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8029" y="5519057"/>
            <a:ext cx="4452258" cy="9470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окружной школе «СТИПКОМ». </a:t>
            </a:r>
          </a:p>
        </p:txBody>
      </p:sp>
    </p:spTree>
    <p:extLst>
      <p:ext uri="{BB962C8B-B14F-4D97-AF65-F5344CB8AC3E}">
        <p14:creationId xmlns:p14="http://schemas.microsoft.com/office/powerpoint/2010/main" val="3296510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272143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</a:t>
            </a:r>
          </a:p>
        </p:txBody>
      </p:sp>
      <p:pic>
        <p:nvPicPr>
          <p:cNvPr id="20482" name="Picture 2" descr="http://photo2.studprofrf.ru/stipkom/mid_441c006a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9" y="1055913"/>
            <a:ext cx="5306786" cy="35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photo2.studprofrf.ru/stipkom-2016-kulminaciya/mid_68cd0d75e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1038250"/>
            <a:ext cx="5334000" cy="35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photo2.studprofrf.ru/stipkom-2016-kulminaciya/mid_27b3717f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86" y="3436256"/>
            <a:ext cx="4985657" cy="33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9489" y="5095302"/>
            <a:ext cx="3273425" cy="1294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организации посетил Всероссийскую школу «СТИПКОМ» и был отмечен серебряным значком, за знание нормативной базы. </a:t>
            </a:r>
          </a:p>
        </p:txBody>
      </p:sp>
    </p:spTree>
    <p:extLst>
      <p:ext uri="{BB962C8B-B14F-4D97-AF65-F5344CB8AC3E}">
        <p14:creationId xmlns:p14="http://schemas.microsoft.com/office/powerpoint/2010/main" val="3905661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642257"/>
            <a:ext cx="8596668" cy="10230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67" y="2040198"/>
            <a:ext cx="5615140" cy="34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262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2229"/>
            <a:ext cx="5473095" cy="45391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согласованию с коллективом студентов было утверждено обновленное положение о стипендиальном обеспечении, где были освещены вопросы получения всех видов государственных материальных выплат.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заседаниях профсоюзного комитета решался и такой вопрос, как согласование локальных нормативно-правовых актов, затрагивающих права и интересы обучающихся.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2016 года профсоюзный комитет решал вопросы внутреннего управления организацией: были выбраны новые председатели профбюро на историческом, педагогическом факультетах и на факультете психологии, дефектологии и физической культуры.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ППОС КГУ была вновь создана жилищно-бытовая комиссия. Также состав всех комиссий пополнился новыми членами.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p.vk.me/c626926/v626926775/2dee3/IZy7usRm74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19" y="1719944"/>
            <a:ext cx="4724250" cy="30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0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Жилищно-бытовая 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886" y="1360715"/>
            <a:ext cx="5072116" cy="46806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комиссия была сформирована с целью улучшения качества жизни студентов в общежитиях университета. Для успешной реализации деятельности члены комиссии прошли обучение на Школе-семинаре представителей студенческих советов общежитий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УрФО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момента создания комиссия провела мониторинг состояния жилых помещений в общежитиях. Также члены комиссии занимались расселением студентов и приёмом общежития №2 после проведения ремонтных работ.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комиссия занимается организацией и проведением новогоднего конкурса на лучшее оформление в общежитии.</a:t>
            </a:r>
          </a:p>
        </p:txBody>
      </p:sp>
      <p:pic>
        <p:nvPicPr>
          <p:cNvPr id="1028" name="Picture 4" descr="https://pp.vk.me/c638829/v638829603/c417/y2MWjHYzc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340">
            <a:off x="155714" y="2076040"/>
            <a:ext cx="4023903" cy="268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6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020" y="522514"/>
            <a:ext cx="8596668" cy="968829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9655" y="1480248"/>
            <a:ext cx="4386944" cy="45500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комиссия является одной из самых популярных в КГУ. В течение 2016 года она занималась распределением путевок в санаторий-профилакторий «Женьшень» и фитнес-центры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г.Кургана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комиссии также входит просвещение студентов в вопросах ЗОЖ, а также проведение массовых мероприятий, направленных на оздоровление студентов. Например, была проведена ежегодная акция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4100" name="Picture 4" descr="https://pp.vk.me/c630721/v630721078/2804a/R2WnVo8_zA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472">
            <a:off x="395493" y="224420"/>
            <a:ext cx="2928079" cy="39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vk.me/c630721/v630721078/280da/nSgZEd-7d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066">
            <a:off x="166049" y="2200318"/>
            <a:ext cx="4296782" cy="2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p.vk.me/c630721/v630721078/28173/juS6K5skwZ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67">
            <a:off x="9255023" y="1766694"/>
            <a:ext cx="2561209" cy="341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p.vk.me/c638119/v638119078/11893/eteqzyJCwk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4" y="4354198"/>
            <a:ext cx="4079350" cy="226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3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8200" y="1317171"/>
            <a:ext cx="3766457" cy="4974772"/>
          </a:xfrm>
        </p:spPr>
        <p:txBody>
          <a:bodyPr/>
          <a:lstStyle/>
          <a:p>
            <a:pPr algn="just"/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данная комиссия занималась подготовкой и проведением многочисленных мероприятий, направленных на пропаганду спортивного образа жизни: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здоровья»;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«Веревочный курс»;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Турниры по бильярду и боулингу. </a:t>
            </a:r>
          </a:p>
        </p:txBody>
      </p:sp>
      <p:pic>
        <p:nvPicPr>
          <p:cNvPr id="4" name="Picture 2" descr="https://pp.vk.me/c626528/v626528776/3ce7d/ZIu9qSSxf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123">
            <a:off x="417483" y="536340"/>
            <a:ext cx="4132745" cy="27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p.vk.me/c836539/v836539114/e60b/xLYvRmofD5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4" y="3600092"/>
            <a:ext cx="4158161" cy="27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vk.me/c604731/v604731335/15875/kLaG4uJM1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594">
            <a:off x="8339488" y="2646812"/>
            <a:ext cx="3699991" cy="24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0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0" y="1436914"/>
            <a:ext cx="4854402" cy="5169107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отчетный период комиссия кардинально изменила подход к работе. Была проведена масштабная работа по привлечению партнеров для обеспечения фиксированных скидок обучающимся университета, результатом которой стал новый проект «ППОСКГУ-Дисконт».  Благодаря этой программе стали проводится регулярные  розыгрыши призов и подарков от наших партнеров. </a:t>
            </a:r>
          </a:p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нововведение – это создание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«Простак»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любой студент может получить компетентную помощь по заданному вопросу.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Базовой функцией комиссии является освещение событий, происходящих при непосредственном участии ППОС КГУ.</a:t>
            </a:r>
          </a:p>
        </p:txBody>
      </p:sp>
      <p:pic>
        <p:nvPicPr>
          <p:cNvPr id="10242" name="Picture 2" descr="https://pp.vk.me/c638829/v638829603/c38b/Vu3vRHEtnj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9" y="1187233"/>
            <a:ext cx="4037343" cy="29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216">
            <a:off x="916098" y="2775742"/>
            <a:ext cx="2755690" cy="38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9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Культурно-массовая комиссия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1140" y="1270000"/>
            <a:ext cx="4408714" cy="492034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Культурно-массовые мероприятия, проведенные членами данной комиссии в 2016 году, вызвали большой интерес публики. Одним из таких мероприятий стало интеллектуальное шоу «Интуиция».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ребята организуют досуг студентов на выездных мероприятиях.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комиссия выбрала еще одно направление работы – популяризация общественной деятельности нашей организации посредством создания видеороликов. </a:t>
            </a:r>
          </a:p>
        </p:txBody>
      </p:sp>
      <p:pic>
        <p:nvPicPr>
          <p:cNvPr id="6146" name="Picture 2" descr="https://pp.vk.me/c637923/v637923362/1a479/Kygfh_XEC0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494">
            <a:off x="231086" y="1348068"/>
            <a:ext cx="4327540" cy="286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vk.me/c637923/v637923362/1a569/pWmEeE0Ly4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3" y="3564855"/>
            <a:ext cx="4811667" cy="31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3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общественного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57" y="1371601"/>
            <a:ext cx="4440745" cy="4669762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регулярно занимается мониторингом качества питания в корпусах университета. По результатам проведенных исследований было составлено обращение к администрации университета с просьбой усовершенствовать систему питания.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настоящий момент администрация ВУЗа ведет переговоры с арендаторами помещений, предоставленных под пункты питания, с учетом всех пожеланий студентов.</a:t>
            </a:r>
          </a:p>
        </p:txBody>
      </p:sp>
      <p:pic>
        <p:nvPicPr>
          <p:cNvPr id="4" name="Picture 2" descr="https://pp.vk.me/c837736/v837736208/ed9e/dyZwifpcvJ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688">
            <a:off x="237578" y="1817914"/>
            <a:ext cx="4459428" cy="29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9304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Другая 5">
      <a:dk1>
        <a:srgbClr val="000000"/>
      </a:dk1>
      <a:lt1>
        <a:sysClr val="window" lastClr="FFFFFF"/>
      </a:lt1>
      <a:dk2>
        <a:srgbClr val="000000"/>
      </a:dk2>
      <a:lt2>
        <a:srgbClr val="313435"/>
      </a:lt2>
      <a:accent1>
        <a:srgbClr val="FF0000"/>
      </a:accent1>
      <a:accent2>
        <a:srgbClr val="000000"/>
      </a:accent2>
      <a:accent3>
        <a:srgbClr val="FFFFFF"/>
      </a:accent3>
      <a:accent4>
        <a:srgbClr val="E69289"/>
      </a:accent4>
      <a:accent5>
        <a:srgbClr val="AE2663"/>
      </a:accent5>
      <a:accent6>
        <a:srgbClr val="FF0000"/>
      </a:accent6>
      <a:hlink>
        <a:srgbClr val="D64A3B"/>
      </a:hlink>
      <a:folHlink>
        <a:srgbClr val="FF000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</TotalTime>
  <Words>953</Words>
  <Application>Microsoft Office PowerPoint</Application>
  <PresentationFormat>Широкоэкранный</PresentationFormat>
  <Paragraphs>72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Грань</vt:lpstr>
      <vt:lpstr>     Публичный отчет о работе ППОС КГУ за 2016 год</vt:lpstr>
      <vt:lpstr>О работе организации</vt:lpstr>
      <vt:lpstr>О работе организации</vt:lpstr>
      <vt:lpstr>Жилищно-бытовая комиссия</vt:lpstr>
      <vt:lpstr>Оздоровительная комиссия</vt:lpstr>
      <vt:lpstr>Спортивная комиссия</vt:lpstr>
      <vt:lpstr>Информационная комиссия</vt:lpstr>
      <vt:lpstr>Культурно-массовая комиссия </vt:lpstr>
      <vt:lpstr>Комиссия общественного контроля</vt:lpstr>
      <vt:lpstr>Комиссия за качественное образование</vt:lpstr>
      <vt:lpstr>Обучение профсоюзного актива</vt:lpstr>
      <vt:lpstr>Обучение профсоюзного актива</vt:lpstr>
      <vt:lpstr>участие во Всероссийской Высшей школе студенческого самоуправления «Лидер 21 века»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Презентация PowerPoint</vt:lpstr>
      <vt:lpstr>Наши достижения </vt:lpstr>
      <vt:lpstr>Наши достижения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Profcom</dc:creator>
  <cp:lastModifiedBy>1</cp:lastModifiedBy>
  <cp:revision>79</cp:revision>
  <cp:lastPrinted>2016-12-23T12:13:32Z</cp:lastPrinted>
  <dcterms:created xsi:type="dcterms:W3CDTF">2016-12-20T07:58:36Z</dcterms:created>
  <dcterms:modified xsi:type="dcterms:W3CDTF">2016-12-27T08:54:24Z</dcterms:modified>
</cp:coreProperties>
</file>