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5813-923D-4598-B0D7-CD0C4D60B186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4D25-3189-4B2D-9241-5FF8A615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4FA3CA-16AD-4922-982E-E09FC076E07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A37427-D150-4D9C-96D7-AA4F6F50D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45741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              Фронтовые дороги  ветерана ВОВ Дмитрия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Тохсырова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Рисунок 1" descr="20141123_195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4152900" cy="242889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512" y="3345092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Жил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Дзуарикауе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ветеран Великой Отечественной войны . Кавалер орденов Славы, Отечественной Войны  Дмитрий Николаевич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Тохсыров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.По  его биографии можно составить целую летопись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lantagenet Cherokee" pitchFamily="18" charset="0"/>
                <a:ea typeface="Century Schoolbook" pitchFamily="18" charset="0"/>
                <a:cs typeface="Times New Roman" pitchFamily="18" charset="0"/>
              </a:rPr>
              <a:t>XX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века . Родился он  ещё до Октябрьской революции (точную дату своего рождения  не знал ) в селении Лаба в крестьянской семье .Отец пропал в гражданскую войну…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119_16204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7920880" cy="590465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36008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Славному солдату Великой Отечественной войны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Д.Н.Тохсырову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 в этом году исполнилось бы 99 лет .За плечами  большая жизнь , полная ратных и трудовых  свершений  - яркий пример истинного патриотизма !!! Спасибо ему За Победу во имя которой он не щадил себя !!!!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00108"/>
            <a:ext cx="8286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Мы чтим память о наших земляках, павших на поле боя и низко склоняем  головы перед ветеранами,</a:t>
            </a:r>
          </a:p>
          <a:p>
            <a:r>
              <a:rPr lang="ru-RU" sz="3600" dirty="0" smtClean="0"/>
              <a:t>завоевавшими свободу будущим поколениям. </a:t>
            </a:r>
          </a:p>
          <a:p>
            <a:r>
              <a:rPr lang="ru-RU" sz="3600" dirty="0" smtClean="0"/>
              <a:t>    Для нас они стали символом мужества, несгибаемой воли и великой любви к Родине. </a:t>
            </a:r>
            <a:endParaRPr lang="ru-RU" sz="36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728128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Мы благодарны вам за  жизнь и за свободу,</a:t>
            </a:r>
          </a:p>
          <a:p>
            <a:r>
              <a:rPr lang="ru-RU" sz="2800" dirty="0" smtClean="0"/>
              <a:t>Мы благодарны вам за счастье и заботу,</a:t>
            </a:r>
          </a:p>
          <a:p>
            <a:r>
              <a:rPr lang="ru-RU" sz="2800" dirty="0" smtClean="0"/>
              <a:t>За то, что грудью Родину закрыли,</a:t>
            </a:r>
          </a:p>
          <a:p>
            <a:r>
              <a:rPr lang="ru-RU" sz="2800" dirty="0" smtClean="0"/>
              <a:t>И от войны устав, детей растили.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Не думайте, что позабыты вы нами</a:t>
            </a:r>
          </a:p>
          <a:p>
            <a:r>
              <a:rPr lang="ru-RU" sz="2800" dirty="0" smtClean="0"/>
              <a:t>Помнить подвиги Ваши будем веками.</a:t>
            </a:r>
          </a:p>
          <a:p>
            <a:r>
              <a:rPr lang="ru-RU" sz="2800" dirty="0" smtClean="0"/>
              <a:t>Будем достойною сменой расти,</a:t>
            </a:r>
          </a:p>
          <a:p>
            <a:r>
              <a:rPr lang="ru-RU" sz="2800" dirty="0" smtClean="0"/>
              <a:t>Пусть никогда не будет войны!</a:t>
            </a:r>
            <a:endParaRPr lang="ru-RU" sz="2800" dirty="0"/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64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822" y="458787"/>
            <a:ext cx="7920355" cy="594042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29715"/>
            <a:ext cx="86409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Двадцатые  годы . В стране разруха  и голод . Тысячи осиротевших детей – ещё одно печальное  последствие братоубийственной войны! Оставшись  без кормильца , семья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Тохсыровых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 страшно бедствовала. Дмитрий Николай рано познал тяжелый физический труд . Подростком начал работать на стройке , помогал матери содержать семью.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Schoolbook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  В 1938  году его призвали в армию .Служил в Читинской области  в  стройбате. В одной части с ним служили земляки , с которыми  никогда  не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382869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расставался : карачаевец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Ахмет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, Черкес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Шамсудин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, дагестанец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Рашид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. Сколько лет прошло, а старик помнил друзей юности и говорил о них с большой теплотой!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Schoolbook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  Трудолюбивого , скромного паренька начальство  ,его часто поощряли  о его  трудовых достижениях писали в газете , снимали сюжет для киножурнала . Когда  пришел срок демобилизации , командир приказал  выдать ему заработок и в качестве премии – новенькое танкистское обмундирование. Однако не ведал Дмитрий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Тохсыров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, что дорога домой растянется  по времени  на долгие восемь лет. Перед самым отъездом  друзей на родину в часть прибыли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-111424"/>
            <a:ext cx="878497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из  города Куйбышева  .Они  вербовали солдат , закончивших армейскую  службу , на строительство военных объектов. Четверо  неразлучных друзей , в их   числе  Дмитрий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Тохсыров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, были зачислены в  управление  особого  строительства  НКВД СССР.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Schoolbook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   Городу  Куйбышеву в начале Великой Отечественной , когда враг  вплотную приблизился к Москве , была  отведена роль запасной  столицы .В  октябре  1941 года туда были  эвакуированы правительство,  иностранные  посольства ,  особо важные  государственные  ценности… Дмитрий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Тохсыров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с товарищами работал на строительстве авиазавода. В первые же жни войны все четверо подали заявления в военкомат .Но военкомат сказал: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88248"/>
            <a:ext cx="8496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« Спасибо ребята за рвение. Но здесь тоже война . Посмотрите , с какой техникой движется немец Нам тоже надо вооружаться. Когда надо будет , вас позовут .»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Schoolbook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   Вскоре Дмитрия Николаевича  перевели в специальную роту ,  охранявшую « особые государственные ценности ». Что именно охраняли , было строжайшей тайной .Его непосредственным начальником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Анастас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Микоян -  - видный государственный деятель  того  времени .По роду службы часто общался  с Михаилом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Калининым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- председателем Президиума Верховного Совета страны . Имея таких покровителей , может быть кто-то и отсиделся бы в тылу не подвергая себя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13352"/>
            <a:ext cx="871296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опасности. Но не таков Дмитрий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Тохсыров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! В январе  1942 года когда закончилось действие брони он с новой настойчивостью  стал проситься на фронт. На  этот раз Калинин  дал добро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Schoolbook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     Дмитрий Николаевич получил назначение на Калининский фронт. В составе 156-й отдельной курсантской стрелковой дивизии участвовал в разгроме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вяземско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ржевской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группировки немцев. За мужество и героизм ,  проявленные в боях под Ржевом ,  получил свою первую награду – медаль « За отвагу » . Позже за участие в освобождении Белоруссии , был представлен к Ордену Славы 3 степени. Стойкому  идейному  закаленному в трудностях бойцу Дмитрию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Тохсырову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давали самые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52502"/>
            <a:ext cx="87849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трудные  , ответственные задания : он был и связистом и фельдъегерем , довелось послужить и в армейской разведке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Schoolbook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   В 1944 году пути-дороги фронтовые привели Дмитрия Николаевича в Курляндию. Там ,   на полуострове  ,   «прижатая » к Балтийскому морю , засела мощная группировка гитлеровских дивизий . Она угрожала флангу наших армий ,  готовившихся к удару по Восточной Пруссии . Дороги , изрытые снарядами и бомбами ,  колесами  орудий ,  гусеницами  танков , тысячами солдатских сапог … По этим дорогам перемещались части дивизии , в составе  которой воевал Дмитрий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Тохсыров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 . Задача была одна : не выпустить из курляндского «мешка »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07293"/>
            <a:ext cx="882047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ни одного гитлеровца , ни одной пушки , ни одного танка! За участие в этой военной  операции Дмитрия Николаевича  представили  к ордену Славы 2 степени.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   Война для него закончилась в Восточной Пруссии, близ города Данцига. Ветеран рассказывал , что незадолго до  капитуляции немцев ему пришлось стрелять и в « своих »  - на стороне фашистов  сражалось   формирование  предателя Власова . На территории Германии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Тохсырову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entury Schoolbook" pitchFamily="18" charset="0"/>
                <a:cs typeface="Times New Roman" pitchFamily="18" charset="0"/>
              </a:rPr>
              <a:t> вручили медаль «За боевые  заслуги 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697</TotalTime>
  <Words>853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Girl</dc:creator>
  <cp:lastModifiedBy>Admin</cp:lastModifiedBy>
  <cp:revision>68</cp:revision>
  <dcterms:created xsi:type="dcterms:W3CDTF">2014-11-23T17:06:13Z</dcterms:created>
  <dcterms:modified xsi:type="dcterms:W3CDTF">2015-03-31T12:45:40Z</dcterms:modified>
</cp:coreProperties>
</file>