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74" r:id="rId1"/>
    <p:sldMasterId id="2147483687" r:id="rId2"/>
  </p:sldMasterIdLst>
  <p:notesMasterIdLst>
    <p:notesMasterId r:id="rId12"/>
  </p:notesMasterIdLst>
  <p:sldIdLst>
    <p:sldId id="308" r:id="rId3"/>
    <p:sldId id="259" r:id="rId4"/>
    <p:sldId id="260" r:id="rId5"/>
    <p:sldId id="315" r:id="rId6"/>
    <p:sldId id="314" r:id="rId7"/>
    <p:sldId id="316" r:id="rId8"/>
    <p:sldId id="285" r:id="rId9"/>
    <p:sldId id="286" r:id="rId10"/>
    <p:sldId id="310" r:id="rId11"/>
  </p:sldIdLst>
  <p:sldSz cx="9907588" cy="6858000"/>
  <p:notesSz cx="6761163" cy="9942513"/>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86022" autoAdjust="0"/>
  </p:normalViewPr>
  <p:slideViewPr>
    <p:cSldViewPr>
      <p:cViewPr>
        <p:scale>
          <a:sx n="66" d="100"/>
          <a:sy n="66" d="100"/>
        </p:scale>
        <p:origin x="-1350" y="-534"/>
      </p:cViewPr>
      <p:guideLst>
        <p:guide orient="horz" pos="2160"/>
        <p:guide pos="312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theme" Target="theme/theme1.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92" name="PlaceHolder 1"/>
          <p:cNvSpPr>
            <a:spLocks noGrp="1" noRot="1" noChangeAspect="1"/>
          </p:cNvSpPr>
          <p:nvPr>
            <p:ph type="sldImg"/>
          </p:nvPr>
        </p:nvSpPr>
        <p:spPr>
          <a:xfrm>
            <a:off x="216000" y="812520"/>
            <a:ext cx="7127280" cy="4008960"/>
          </a:xfrm>
          <a:prstGeom prst="rect">
            <a:avLst/>
          </a:prstGeom>
        </p:spPr>
        <p:txBody>
          <a:bodyPr lIns="0" tIns="0" rIns="0" bIns="0" anchor="ctr"/>
          <a:lstStyle/>
          <a:p>
            <a:pPr algn="ctr"/>
            <a:r>
              <a:rPr lang="ru-RU" sz="4400" b="0" strike="noStrike" spc="-1">
                <a:latin typeface="Arial"/>
              </a:rPr>
              <a:t>Для перемещения страницы щёлкните мышью</a:t>
            </a:r>
          </a:p>
        </p:txBody>
      </p:sp>
      <p:sp>
        <p:nvSpPr>
          <p:cNvPr id="293" name="PlaceHolder 2"/>
          <p:cNvSpPr>
            <a:spLocks noGrp="1"/>
          </p:cNvSpPr>
          <p:nvPr>
            <p:ph type="body"/>
          </p:nvPr>
        </p:nvSpPr>
        <p:spPr>
          <a:xfrm>
            <a:off x="756000" y="5078520"/>
            <a:ext cx="6047640" cy="4811040"/>
          </a:xfrm>
          <a:prstGeom prst="rect">
            <a:avLst/>
          </a:prstGeom>
        </p:spPr>
        <p:txBody>
          <a:bodyPr lIns="0" tIns="0" rIns="0" bIns="0"/>
          <a:lstStyle/>
          <a:p>
            <a:r>
              <a:rPr lang="ru-RU" sz="2000" b="0" strike="noStrike" spc="-1">
                <a:latin typeface="Arial"/>
              </a:rPr>
              <a:t>Для правки формата примечаний щёлкните мышью</a:t>
            </a:r>
          </a:p>
        </p:txBody>
      </p:sp>
      <p:sp>
        <p:nvSpPr>
          <p:cNvPr id="294" name="PlaceHolder 3"/>
          <p:cNvSpPr>
            <a:spLocks noGrp="1"/>
          </p:cNvSpPr>
          <p:nvPr>
            <p:ph type="hdr"/>
          </p:nvPr>
        </p:nvSpPr>
        <p:spPr>
          <a:xfrm>
            <a:off x="0" y="0"/>
            <a:ext cx="3280680" cy="534240"/>
          </a:xfrm>
          <a:prstGeom prst="rect">
            <a:avLst/>
          </a:prstGeom>
        </p:spPr>
        <p:txBody>
          <a:bodyPr lIns="0" tIns="0" rIns="0" bIns="0"/>
          <a:lstStyle/>
          <a:p>
            <a:r>
              <a:rPr lang="ru-RU" sz="1400" b="0" strike="noStrike" spc="-1">
                <a:latin typeface="Times New Roman"/>
              </a:rPr>
              <a:t> </a:t>
            </a:r>
          </a:p>
        </p:txBody>
      </p:sp>
      <p:sp>
        <p:nvSpPr>
          <p:cNvPr id="295" name="PlaceHolder 4"/>
          <p:cNvSpPr>
            <a:spLocks noGrp="1"/>
          </p:cNvSpPr>
          <p:nvPr>
            <p:ph type="dt"/>
          </p:nvPr>
        </p:nvSpPr>
        <p:spPr>
          <a:xfrm>
            <a:off x="4278960" y="0"/>
            <a:ext cx="3280680" cy="534240"/>
          </a:xfrm>
          <a:prstGeom prst="rect">
            <a:avLst/>
          </a:prstGeom>
        </p:spPr>
        <p:txBody>
          <a:bodyPr lIns="0" tIns="0" rIns="0" bIns="0"/>
          <a:lstStyle/>
          <a:p>
            <a:pPr algn="r"/>
            <a:r>
              <a:rPr lang="ru-RU" sz="1400" b="0" strike="noStrike" spc="-1">
                <a:latin typeface="Times New Roman"/>
              </a:rPr>
              <a:t> </a:t>
            </a:r>
          </a:p>
        </p:txBody>
      </p:sp>
      <p:sp>
        <p:nvSpPr>
          <p:cNvPr id="296" name="PlaceHolder 5"/>
          <p:cNvSpPr>
            <a:spLocks noGrp="1"/>
          </p:cNvSpPr>
          <p:nvPr>
            <p:ph type="ftr"/>
          </p:nvPr>
        </p:nvSpPr>
        <p:spPr>
          <a:xfrm>
            <a:off x="0" y="10157400"/>
            <a:ext cx="3280680" cy="534240"/>
          </a:xfrm>
          <a:prstGeom prst="rect">
            <a:avLst/>
          </a:prstGeom>
        </p:spPr>
        <p:txBody>
          <a:bodyPr lIns="0" tIns="0" rIns="0" bIns="0" anchor="b"/>
          <a:lstStyle/>
          <a:p>
            <a:r>
              <a:rPr lang="ru-RU" sz="1400" b="0" strike="noStrike" spc="-1">
                <a:latin typeface="Times New Roman"/>
              </a:rPr>
              <a:t> </a:t>
            </a:r>
          </a:p>
        </p:txBody>
      </p:sp>
      <p:sp>
        <p:nvSpPr>
          <p:cNvPr id="297" name="PlaceHolder 6"/>
          <p:cNvSpPr>
            <a:spLocks noGrp="1"/>
          </p:cNvSpPr>
          <p:nvPr>
            <p:ph type="sldNum"/>
          </p:nvPr>
        </p:nvSpPr>
        <p:spPr>
          <a:xfrm>
            <a:off x="4278960" y="10157400"/>
            <a:ext cx="3280680" cy="534240"/>
          </a:xfrm>
          <a:prstGeom prst="rect">
            <a:avLst/>
          </a:prstGeom>
        </p:spPr>
        <p:txBody>
          <a:bodyPr lIns="0" tIns="0" rIns="0" bIns="0" anchor="b"/>
          <a:lstStyle/>
          <a:p>
            <a:pPr algn="r"/>
            <a:fld id="{03A8076E-A3D1-47F9-A616-4CEE7F9B1903}" type="slidenum">
              <a:rPr lang="ru-RU" sz="1400" b="0" strike="noStrike" spc="-1">
                <a:latin typeface="Times New Roman"/>
              </a:rPr>
              <a:pPr algn="r"/>
              <a:t>‹#›</a:t>
            </a:fld>
            <a:endParaRPr lang="ru-RU" sz="1400" b="0" strike="noStrike" spc="-1">
              <a:latin typeface="Times New Roman"/>
            </a:endParaRPr>
          </a:p>
        </p:txBody>
      </p:sp>
    </p:spTree>
    <p:extLst>
      <p:ext uri="{BB962C8B-B14F-4D97-AF65-F5344CB8AC3E}">
        <p14:creationId xmlns:p14="http://schemas.microsoft.com/office/powerpoint/2010/main" val="27041458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7" name="CustomShape 1"/>
          <p:cNvSpPr/>
          <p:nvPr/>
        </p:nvSpPr>
        <p:spPr>
          <a:xfrm>
            <a:off x="3787920" y="9142560"/>
            <a:ext cx="2648520" cy="45792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83880" tIns="42120" rIns="83880" bIns="42120" anchor="b"/>
          <a:lstStyle/>
          <a:p>
            <a:pPr algn="r">
              <a:lnSpc>
                <a:spcPct val="100000"/>
              </a:lnSpc>
            </a:pPr>
            <a:fld id="{AC7D5D86-7C49-4CCD-923D-026A7FDA92DA}" type="slidenum">
              <a:rPr lang="ru-RU" sz="1100" b="0" strike="noStrike" spc="-1">
                <a:solidFill>
                  <a:srgbClr val="000000"/>
                </a:solidFill>
                <a:latin typeface="Times New Roman"/>
                <a:ea typeface="Arial"/>
              </a:rPr>
              <a:pPr algn="r">
                <a:lnSpc>
                  <a:spcPct val="100000"/>
                </a:lnSpc>
              </a:pPr>
              <a:t>1</a:t>
            </a:fld>
            <a:endParaRPr lang="ru-RU" sz="1100" b="0" strike="noStrike" spc="-1">
              <a:latin typeface="Arial"/>
            </a:endParaRPr>
          </a:p>
        </p:txBody>
      </p:sp>
      <p:sp>
        <p:nvSpPr>
          <p:cNvPr id="618" name="CustomShape 2"/>
          <p:cNvSpPr/>
          <p:nvPr/>
        </p:nvSpPr>
        <p:spPr>
          <a:xfrm>
            <a:off x="933480" y="4738680"/>
            <a:ext cx="4893480" cy="417132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sp>
      <p:sp>
        <p:nvSpPr>
          <p:cNvPr id="619" name="CustomShape 3"/>
          <p:cNvSpPr/>
          <p:nvPr/>
        </p:nvSpPr>
        <p:spPr>
          <a:xfrm>
            <a:off x="579600" y="4619520"/>
            <a:ext cx="5923800" cy="3614040"/>
          </a:xfrm>
          <a:prstGeom prst="rect">
            <a:avLst/>
          </a:prstGeom>
          <a:noFill/>
          <a:ln>
            <a:noFill/>
          </a:ln>
        </p:spPr>
        <p:style>
          <a:lnRef idx="0">
            <a:scrgbClr r="0" g="0" b="0"/>
          </a:lnRef>
          <a:fillRef idx="0">
            <a:scrgbClr r="0" g="0" b="0"/>
          </a:fillRef>
          <a:effectRef idx="0">
            <a:scrgbClr r="0" g="0" b="0"/>
          </a:effectRef>
          <a:fontRef idx="minor"/>
        </p:style>
      </p:sp>
      <p:sp>
        <p:nvSpPr>
          <p:cNvPr id="620" name="PlaceHolder 4"/>
          <p:cNvSpPr>
            <a:spLocks noGrp="1"/>
          </p:cNvSpPr>
          <p:nvPr>
            <p:ph type="body"/>
          </p:nvPr>
        </p:nvSpPr>
        <p:spPr>
          <a:xfrm>
            <a:off x="931680" y="4738680"/>
            <a:ext cx="4887000" cy="4160160"/>
          </a:xfrm>
          <a:prstGeom prst="rect">
            <a:avLst/>
          </a:prstGeom>
        </p:spPr>
        <p:txBody>
          <a:bodyPr lIns="0" tIns="0" rIns="0" bIns="0"/>
          <a:lstStyle/>
          <a:p>
            <a:pPr marL="215640" indent="-213480">
              <a:lnSpc>
                <a:spcPct val="100000"/>
              </a:lnSpc>
            </a:pPr>
            <a:r>
              <a:rPr lang="ru-RU" sz="2000" b="0" strike="noStrike" spc="-1" dirty="0">
                <a:solidFill>
                  <a:srgbClr val="000000"/>
                </a:solidFill>
                <a:latin typeface="Arial"/>
                <a:ea typeface="Microsoft YaHei"/>
              </a:rPr>
              <a:t>Управление работало в направлении «реформа контрольной и надзорной деятельности», включая риск- ориентированный надзор, создание информационной базы для оценки риска, новой системы оценки результативности и эффективности контрольно-надзорной деятельности, направленной на снижение ущерба (вреда), профилактики нарушений.</a:t>
            </a:r>
            <a:endParaRPr lang="ru-RU" sz="2000" b="0" strike="noStrike" spc="-1" dirty="0">
              <a:latin typeface="Arial"/>
            </a:endParaRPr>
          </a:p>
          <a:p>
            <a:pPr marL="215640" indent="-213480">
              <a:lnSpc>
                <a:spcPct val="100000"/>
              </a:lnSpc>
            </a:pPr>
            <a:r>
              <a:rPr lang="ru-RU" sz="2000" b="0" strike="noStrike" spc="-1" dirty="0">
                <a:solidFill>
                  <a:srgbClr val="000000"/>
                </a:solidFill>
                <a:latin typeface="Arial"/>
                <a:ea typeface="Microsoft YaHei"/>
              </a:rPr>
              <a:t>Для определения категории риска сформирован реестр подконтрольных объектов который будет поддерживаться в актуальном состоянии. Подконтрольные объекты в полном объеме распределены по категориям риска, информация публична и доступна.</a:t>
            </a:r>
            <a:endParaRPr lang="ru-RU" sz="2000" b="0" strike="noStrike" spc="-1" dirty="0">
              <a:latin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7" name="CustomShape 1"/>
          <p:cNvSpPr/>
          <p:nvPr/>
        </p:nvSpPr>
        <p:spPr>
          <a:xfrm>
            <a:off x="3787920" y="9142560"/>
            <a:ext cx="2648520" cy="45792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83880" tIns="42120" rIns="83880" bIns="42120" anchor="b"/>
          <a:lstStyle/>
          <a:p>
            <a:pPr algn="r">
              <a:lnSpc>
                <a:spcPct val="100000"/>
              </a:lnSpc>
            </a:pPr>
            <a:fld id="{AC7D5D86-7C49-4CCD-923D-026A7FDA92DA}" type="slidenum">
              <a:rPr lang="ru-RU" sz="1100" b="0" strike="noStrike" spc="-1">
                <a:solidFill>
                  <a:srgbClr val="000000"/>
                </a:solidFill>
                <a:latin typeface="Times New Roman"/>
                <a:ea typeface="Arial"/>
              </a:rPr>
              <a:pPr algn="r">
                <a:lnSpc>
                  <a:spcPct val="100000"/>
                </a:lnSpc>
              </a:pPr>
              <a:t>2</a:t>
            </a:fld>
            <a:endParaRPr lang="ru-RU" sz="1100" b="0" strike="noStrike" spc="-1">
              <a:latin typeface="Arial"/>
            </a:endParaRPr>
          </a:p>
        </p:txBody>
      </p:sp>
      <p:sp>
        <p:nvSpPr>
          <p:cNvPr id="618" name="CustomShape 2"/>
          <p:cNvSpPr/>
          <p:nvPr/>
        </p:nvSpPr>
        <p:spPr>
          <a:xfrm>
            <a:off x="933480" y="4738680"/>
            <a:ext cx="4893480" cy="417132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sp>
      <p:sp>
        <p:nvSpPr>
          <p:cNvPr id="619" name="CustomShape 3"/>
          <p:cNvSpPr/>
          <p:nvPr/>
        </p:nvSpPr>
        <p:spPr>
          <a:xfrm>
            <a:off x="579600" y="4619520"/>
            <a:ext cx="5923800" cy="3614040"/>
          </a:xfrm>
          <a:prstGeom prst="rect">
            <a:avLst/>
          </a:prstGeom>
          <a:noFill/>
          <a:ln>
            <a:noFill/>
          </a:ln>
        </p:spPr>
        <p:style>
          <a:lnRef idx="0">
            <a:scrgbClr r="0" g="0" b="0"/>
          </a:lnRef>
          <a:fillRef idx="0">
            <a:scrgbClr r="0" g="0" b="0"/>
          </a:fillRef>
          <a:effectRef idx="0">
            <a:scrgbClr r="0" g="0" b="0"/>
          </a:effectRef>
          <a:fontRef idx="minor"/>
        </p:style>
      </p:sp>
      <p:sp>
        <p:nvSpPr>
          <p:cNvPr id="620" name="PlaceHolder 4"/>
          <p:cNvSpPr>
            <a:spLocks noGrp="1"/>
          </p:cNvSpPr>
          <p:nvPr>
            <p:ph type="body"/>
          </p:nvPr>
        </p:nvSpPr>
        <p:spPr>
          <a:xfrm>
            <a:off x="931680" y="4738680"/>
            <a:ext cx="4887000" cy="4160160"/>
          </a:xfrm>
          <a:prstGeom prst="rect">
            <a:avLst/>
          </a:prstGeom>
        </p:spPr>
        <p:txBody>
          <a:bodyPr lIns="0" tIns="0" rIns="0" bIns="0"/>
          <a:lstStyle/>
          <a:p>
            <a:pPr marL="215640" indent="-213480">
              <a:lnSpc>
                <a:spcPct val="100000"/>
              </a:lnSpc>
            </a:pPr>
            <a:r>
              <a:rPr lang="ru-RU" sz="2000" b="0" strike="noStrike" spc="-1" dirty="0">
                <a:solidFill>
                  <a:srgbClr val="000000"/>
                </a:solidFill>
                <a:latin typeface="Arial"/>
                <a:ea typeface="Microsoft YaHei"/>
              </a:rPr>
              <a:t>Управление работало в направлении «реформа контрольной и надзорной деятельности», включая риск- ориентированный надзор, создание информационной базы для оценки риска, новой системы оценки результативности и эффективности контрольно-надзорной деятельности, направленной на снижение ущерба (вреда), профилактики нарушений.</a:t>
            </a:r>
            <a:endParaRPr lang="ru-RU" sz="2000" b="0" strike="noStrike" spc="-1" dirty="0">
              <a:latin typeface="Arial"/>
            </a:endParaRPr>
          </a:p>
          <a:p>
            <a:pPr marL="215640" indent="-213480">
              <a:lnSpc>
                <a:spcPct val="100000"/>
              </a:lnSpc>
            </a:pPr>
            <a:r>
              <a:rPr lang="ru-RU" sz="2000" b="0" strike="noStrike" spc="-1" dirty="0">
                <a:solidFill>
                  <a:srgbClr val="000000"/>
                </a:solidFill>
                <a:latin typeface="Arial"/>
                <a:ea typeface="Microsoft YaHei"/>
              </a:rPr>
              <a:t>Для определения категории риска сформирован реестр подконтрольных объектов который будет поддерживаться в актуальном состоянии. Подконтрольные объекты в полном объеме распределены по категориям риска, информация публична и доступна.</a:t>
            </a:r>
            <a:endParaRPr lang="ru-RU" sz="2000" b="0" strike="noStrike" spc="-1" dirty="0">
              <a:latin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1" name="PlaceHolder 1"/>
          <p:cNvSpPr>
            <a:spLocks noGrp="1" noRot="1" noChangeAspect="1"/>
          </p:cNvSpPr>
          <p:nvPr>
            <p:ph type="sldImg"/>
          </p:nvPr>
        </p:nvSpPr>
        <p:spPr>
          <a:xfrm>
            <a:off x="687388" y="746125"/>
            <a:ext cx="5386387" cy="3729038"/>
          </a:xfrm>
          <a:prstGeom prst="rect">
            <a:avLst/>
          </a:prstGeom>
        </p:spPr>
      </p:sp>
      <p:sp>
        <p:nvSpPr>
          <p:cNvPr id="622" name="PlaceHolder 2"/>
          <p:cNvSpPr>
            <a:spLocks noGrp="1"/>
          </p:cNvSpPr>
          <p:nvPr>
            <p:ph type="body"/>
          </p:nvPr>
        </p:nvSpPr>
        <p:spPr>
          <a:xfrm>
            <a:off x="931680" y="4738680"/>
            <a:ext cx="4887000" cy="4160160"/>
          </a:xfrm>
          <a:prstGeom prst="rect">
            <a:avLst/>
          </a:prstGeom>
        </p:spPr>
        <p:txBody>
          <a:bodyPr lIns="0" tIns="0" rIns="0" bIns="0"/>
          <a:lstStyle/>
          <a:p>
            <a:pPr marL="431640" indent="-429480">
              <a:lnSpc>
                <a:spcPct val="100000"/>
              </a:lnSpc>
              <a:buClr>
                <a:srgbClr val="22228B"/>
              </a:buClr>
              <a:buFont typeface="Wingdings" charset="2"/>
              <a:buChar char=""/>
            </a:pPr>
            <a:r>
              <a:rPr lang="ru-RU" sz="1800" b="1" strike="noStrike" spc="-1">
                <a:solidFill>
                  <a:srgbClr val="22228B"/>
                </a:solidFill>
                <a:latin typeface="Times New Roman"/>
                <a:ea typeface="Times New Roman"/>
              </a:rPr>
              <a:t>обеспечение условий пропорциональности интенсивности контрольно-надзорной  деятельности риску причинения вреда здоровья населения</a:t>
            </a:r>
            <a:endParaRPr lang="ru-RU" sz="1800" b="0" strike="noStrike" spc="-1">
              <a:latin typeface="Arial"/>
            </a:endParaRPr>
          </a:p>
          <a:p>
            <a:pPr marL="431640" indent="-429480">
              <a:lnSpc>
                <a:spcPct val="100000"/>
              </a:lnSpc>
              <a:buClr>
                <a:srgbClr val="22228B"/>
              </a:buClr>
              <a:buFont typeface="Wingdings" charset="2"/>
              <a:buChar char=""/>
            </a:pPr>
            <a:r>
              <a:rPr lang="ru-RU" sz="1800" b="1" strike="noStrike" spc="-1">
                <a:solidFill>
                  <a:srgbClr val="22228B"/>
                </a:solidFill>
                <a:latin typeface="Times New Roman"/>
                <a:ea typeface="Times New Roman"/>
              </a:rPr>
              <a:t>концентрация усилий территориальных органов Роспотребнадзора на объектах, представляющих наибольшую опасность для здоровья человека (населения, работающих,  потребителей) </a:t>
            </a:r>
            <a:endParaRPr lang="ru-RU" sz="1800" b="0" strike="noStrike" spc="-1">
              <a:latin typeface="Arial"/>
            </a:endParaRPr>
          </a:p>
          <a:p>
            <a:pPr marL="431640" indent="-429480">
              <a:lnSpc>
                <a:spcPct val="100000"/>
              </a:lnSpc>
              <a:buClr>
                <a:srgbClr val="22228B"/>
              </a:buClr>
              <a:buFont typeface="Wingdings" charset="2"/>
              <a:buChar char=""/>
            </a:pPr>
            <a:r>
              <a:rPr lang="ru-RU" sz="1800" b="1" strike="noStrike" spc="-1">
                <a:solidFill>
                  <a:srgbClr val="22228B"/>
                </a:solidFill>
                <a:latin typeface="Times New Roman"/>
                <a:ea typeface="Times New Roman"/>
              </a:rPr>
              <a:t>улучшение качества среды обитания, условий труда и повышение безопасности потребительской продукции за счет предупреждения нарушений санитарного  законодательства</a:t>
            </a:r>
            <a:endParaRPr lang="ru-RU" sz="1800" b="0" strike="noStrike" spc="-1">
              <a:latin typeface="Arial"/>
            </a:endParaRPr>
          </a:p>
          <a:p>
            <a:pPr marL="215640" indent="-213480">
              <a:lnSpc>
                <a:spcPct val="100000"/>
              </a:lnSpc>
            </a:pPr>
            <a:endParaRPr lang="ru-RU" sz="1800" b="0" strike="noStrike" spc="-1">
              <a:latin typeface="Arial"/>
            </a:endParaRPr>
          </a:p>
        </p:txBody>
      </p:sp>
      <p:sp>
        <p:nvSpPr>
          <p:cNvPr id="623" name="CustomShape 3"/>
          <p:cNvSpPr/>
          <p:nvPr/>
        </p:nvSpPr>
        <p:spPr>
          <a:xfrm>
            <a:off x="3786120" y="9140760"/>
            <a:ext cx="2644200" cy="45180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83880" tIns="42120" rIns="83880" bIns="42120" anchor="b"/>
          <a:lstStyle/>
          <a:p>
            <a:pPr algn="r">
              <a:lnSpc>
                <a:spcPct val="100000"/>
              </a:lnSpc>
            </a:pPr>
            <a:fld id="{5B8748E1-A0E6-4C9E-80CB-D4CE072F09F2}" type="slidenum">
              <a:rPr lang="ru-RU" sz="1100" b="0" strike="noStrike" spc="-1">
                <a:solidFill>
                  <a:srgbClr val="000000"/>
                </a:solidFill>
                <a:latin typeface="Times New Roman"/>
                <a:ea typeface="Arial"/>
              </a:rPr>
              <a:pPr algn="r">
                <a:lnSpc>
                  <a:spcPct val="100000"/>
                </a:lnSpc>
              </a:pPr>
              <a:t>3</a:t>
            </a:fld>
            <a:endParaRPr lang="ru-RU" sz="1100" b="0" strike="noStrike" spc="-1">
              <a:latin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7" name="CustomShape 1"/>
          <p:cNvSpPr/>
          <p:nvPr/>
        </p:nvSpPr>
        <p:spPr>
          <a:xfrm>
            <a:off x="3787920" y="9142560"/>
            <a:ext cx="2648520" cy="45792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83880" tIns="42120" rIns="83880" bIns="42120" anchor="b"/>
          <a:lstStyle/>
          <a:p>
            <a:pPr algn="r">
              <a:lnSpc>
                <a:spcPct val="100000"/>
              </a:lnSpc>
            </a:pPr>
            <a:fld id="{AC7D5D86-7C49-4CCD-923D-026A7FDA92DA}" type="slidenum">
              <a:rPr lang="ru-RU" sz="1100" b="0" strike="noStrike" spc="-1">
                <a:solidFill>
                  <a:srgbClr val="000000"/>
                </a:solidFill>
                <a:latin typeface="Times New Roman"/>
                <a:ea typeface="Arial"/>
              </a:rPr>
              <a:pPr algn="r">
                <a:lnSpc>
                  <a:spcPct val="100000"/>
                </a:lnSpc>
              </a:pPr>
              <a:t>4</a:t>
            </a:fld>
            <a:endParaRPr lang="ru-RU" sz="1100" b="0" strike="noStrike" spc="-1">
              <a:latin typeface="Arial"/>
            </a:endParaRPr>
          </a:p>
        </p:txBody>
      </p:sp>
      <p:sp>
        <p:nvSpPr>
          <p:cNvPr id="618" name="CustomShape 2"/>
          <p:cNvSpPr/>
          <p:nvPr/>
        </p:nvSpPr>
        <p:spPr>
          <a:xfrm>
            <a:off x="933480" y="4738680"/>
            <a:ext cx="4893480" cy="417132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sp>
      <p:sp>
        <p:nvSpPr>
          <p:cNvPr id="619" name="CustomShape 3"/>
          <p:cNvSpPr/>
          <p:nvPr/>
        </p:nvSpPr>
        <p:spPr>
          <a:xfrm>
            <a:off x="579600" y="4619520"/>
            <a:ext cx="5923800" cy="3614040"/>
          </a:xfrm>
          <a:prstGeom prst="rect">
            <a:avLst/>
          </a:prstGeom>
          <a:noFill/>
          <a:ln>
            <a:noFill/>
          </a:ln>
        </p:spPr>
        <p:style>
          <a:lnRef idx="0">
            <a:scrgbClr r="0" g="0" b="0"/>
          </a:lnRef>
          <a:fillRef idx="0">
            <a:scrgbClr r="0" g="0" b="0"/>
          </a:fillRef>
          <a:effectRef idx="0">
            <a:scrgbClr r="0" g="0" b="0"/>
          </a:effectRef>
          <a:fontRef idx="minor"/>
        </p:style>
      </p:sp>
      <p:sp>
        <p:nvSpPr>
          <p:cNvPr id="620" name="PlaceHolder 4"/>
          <p:cNvSpPr>
            <a:spLocks noGrp="1"/>
          </p:cNvSpPr>
          <p:nvPr>
            <p:ph type="body"/>
          </p:nvPr>
        </p:nvSpPr>
        <p:spPr>
          <a:xfrm>
            <a:off x="931680" y="4738680"/>
            <a:ext cx="4887000" cy="4160160"/>
          </a:xfrm>
          <a:prstGeom prst="rect">
            <a:avLst/>
          </a:prstGeom>
        </p:spPr>
        <p:txBody>
          <a:bodyPr lIns="0" tIns="0" rIns="0" bIns="0"/>
          <a:lstStyle/>
          <a:p>
            <a:pPr marL="215640" indent="-213480">
              <a:lnSpc>
                <a:spcPct val="100000"/>
              </a:lnSpc>
            </a:pPr>
            <a:r>
              <a:rPr lang="ru-RU" sz="2000" b="0" strike="noStrike" spc="-1" dirty="0">
                <a:solidFill>
                  <a:srgbClr val="000000"/>
                </a:solidFill>
                <a:latin typeface="Arial"/>
                <a:ea typeface="Microsoft YaHei"/>
              </a:rPr>
              <a:t>Управление работало в направлении «реформа контрольной и надзорной деятельности», включая риск- ориентированный надзор, создание информационной базы для оценки риска, новой системы оценки результативности и эффективности контрольно-надзорной деятельности, направленной на снижение ущерба (вреда), профилактики нарушений.</a:t>
            </a:r>
            <a:endParaRPr lang="ru-RU" sz="2000" b="0" strike="noStrike" spc="-1" dirty="0">
              <a:latin typeface="Arial"/>
            </a:endParaRPr>
          </a:p>
          <a:p>
            <a:pPr marL="215640" indent="-213480">
              <a:lnSpc>
                <a:spcPct val="100000"/>
              </a:lnSpc>
            </a:pPr>
            <a:r>
              <a:rPr lang="ru-RU" sz="2000" b="0" strike="noStrike" spc="-1" dirty="0">
                <a:solidFill>
                  <a:srgbClr val="000000"/>
                </a:solidFill>
                <a:latin typeface="Arial"/>
                <a:ea typeface="Microsoft YaHei"/>
              </a:rPr>
              <a:t>Для определения категории риска сформирован реестр подконтрольных объектов который будет поддерживаться в актуальном состоянии. Подконтрольные объекты в полном объеме распределены по категориям риска, информация публична и доступна.</a:t>
            </a:r>
            <a:endParaRPr lang="ru-RU" sz="2000" b="0" strike="noStrike" spc="-1" dirty="0">
              <a:latin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7" name="CustomShape 1"/>
          <p:cNvSpPr/>
          <p:nvPr/>
        </p:nvSpPr>
        <p:spPr>
          <a:xfrm>
            <a:off x="3787920" y="9142560"/>
            <a:ext cx="2648520" cy="45792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83880" tIns="42120" rIns="83880" bIns="42120" anchor="b"/>
          <a:lstStyle/>
          <a:p>
            <a:pPr algn="r">
              <a:lnSpc>
                <a:spcPct val="100000"/>
              </a:lnSpc>
            </a:pPr>
            <a:fld id="{AC7D5D86-7C49-4CCD-923D-026A7FDA92DA}" type="slidenum">
              <a:rPr lang="ru-RU" sz="1100" b="0" strike="noStrike" spc="-1">
                <a:solidFill>
                  <a:srgbClr val="000000"/>
                </a:solidFill>
                <a:latin typeface="Times New Roman"/>
                <a:ea typeface="Arial"/>
              </a:rPr>
              <a:pPr algn="r">
                <a:lnSpc>
                  <a:spcPct val="100000"/>
                </a:lnSpc>
              </a:pPr>
              <a:t>5</a:t>
            </a:fld>
            <a:endParaRPr lang="ru-RU" sz="1100" b="0" strike="noStrike" spc="-1">
              <a:latin typeface="Arial"/>
            </a:endParaRPr>
          </a:p>
        </p:txBody>
      </p:sp>
      <p:sp>
        <p:nvSpPr>
          <p:cNvPr id="618" name="CustomShape 2"/>
          <p:cNvSpPr/>
          <p:nvPr/>
        </p:nvSpPr>
        <p:spPr>
          <a:xfrm>
            <a:off x="933480" y="4738680"/>
            <a:ext cx="4893480" cy="417132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sp>
      <p:sp>
        <p:nvSpPr>
          <p:cNvPr id="619" name="CustomShape 3"/>
          <p:cNvSpPr/>
          <p:nvPr/>
        </p:nvSpPr>
        <p:spPr>
          <a:xfrm>
            <a:off x="579600" y="4619520"/>
            <a:ext cx="5923800" cy="3614040"/>
          </a:xfrm>
          <a:prstGeom prst="rect">
            <a:avLst/>
          </a:prstGeom>
          <a:noFill/>
          <a:ln>
            <a:noFill/>
          </a:ln>
        </p:spPr>
        <p:style>
          <a:lnRef idx="0">
            <a:scrgbClr r="0" g="0" b="0"/>
          </a:lnRef>
          <a:fillRef idx="0">
            <a:scrgbClr r="0" g="0" b="0"/>
          </a:fillRef>
          <a:effectRef idx="0">
            <a:scrgbClr r="0" g="0" b="0"/>
          </a:effectRef>
          <a:fontRef idx="minor"/>
        </p:style>
      </p:sp>
      <p:sp>
        <p:nvSpPr>
          <p:cNvPr id="620" name="PlaceHolder 4"/>
          <p:cNvSpPr>
            <a:spLocks noGrp="1"/>
          </p:cNvSpPr>
          <p:nvPr>
            <p:ph type="body"/>
          </p:nvPr>
        </p:nvSpPr>
        <p:spPr>
          <a:xfrm>
            <a:off x="931680" y="4738680"/>
            <a:ext cx="4887000" cy="4160160"/>
          </a:xfrm>
          <a:prstGeom prst="rect">
            <a:avLst/>
          </a:prstGeom>
        </p:spPr>
        <p:txBody>
          <a:bodyPr lIns="0" tIns="0" rIns="0" bIns="0"/>
          <a:lstStyle/>
          <a:p>
            <a:pPr marL="215640" indent="-213480">
              <a:lnSpc>
                <a:spcPct val="100000"/>
              </a:lnSpc>
            </a:pPr>
            <a:r>
              <a:rPr lang="ru-RU" sz="2000" b="0" strike="noStrike" spc="-1" dirty="0">
                <a:solidFill>
                  <a:srgbClr val="000000"/>
                </a:solidFill>
                <a:latin typeface="Arial"/>
                <a:ea typeface="Microsoft YaHei"/>
              </a:rPr>
              <a:t>Управление работало в направлении «реформа контрольной и надзорной деятельности», включая риск- ориентированный надзор, создание информационной базы для оценки риска, новой системы оценки результативности и эффективности контрольно-надзорной деятельности, направленной на снижение ущерба (вреда), профилактики нарушений.</a:t>
            </a:r>
            <a:endParaRPr lang="ru-RU" sz="2000" b="0" strike="noStrike" spc="-1" dirty="0">
              <a:latin typeface="Arial"/>
            </a:endParaRPr>
          </a:p>
          <a:p>
            <a:pPr marL="215640" indent="-213480">
              <a:lnSpc>
                <a:spcPct val="100000"/>
              </a:lnSpc>
            </a:pPr>
            <a:r>
              <a:rPr lang="ru-RU" sz="2000" b="0" strike="noStrike" spc="-1" dirty="0">
                <a:solidFill>
                  <a:srgbClr val="000000"/>
                </a:solidFill>
                <a:latin typeface="Arial"/>
                <a:ea typeface="Microsoft YaHei"/>
              </a:rPr>
              <a:t>Для определения категории риска сформирован реестр подконтрольных объектов который будет поддерживаться в актуальном состоянии. Подконтрольные объекты в полном объеме распределены по категориям риска, информация публична и доступна.</a:t>
            </a:r>
            <a:endParaRPr lang="ru-RU" sz="2000" b="0" strike="noStrike" spc="-1" dirty="0">
              <a:latin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7" name="CustomShape 1"/>
          <p:cNvSpPr/>
          <p:nvPr/>
        </p:nvSpPr>
        <p:spPr>
          <a:xfrm>
            <a:off x="3787920" y="9142560"/>
            <a:ext cx="2648520" cy="45792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83880" tIns="42120" rIns="83880" bIns="42120" anchor="b"/>
          <a:lstStyle/>
          <a:p>
            <a:pPr algn="r">
              <a:lnSpc>
                <a:spcPct val="100000"/>
              </a:lnSpc>
            </a:pPr>
            <a:fld id="{AC7D5D86-7C49-4CCD-923D-026A7FDA92DA}" type="slidenum">
              <a:rPr lang="ru-RU" sz="1100" b="0" strike="noStrike" spc="-1">
                <a:solidFill>
                  <a:srgbClr val="000000"/>
                </a:solidFill>
                <a:latin typeface="Times New Roman"/>
                <a:ea typeface="Arial"/>
              </a:rPr>
              <a:pPr algn="r">
                <a:lnSpc>
                  <a:spcPct val="100000"/>
                </a:lnSpc>
              </a:pPr>
              <a:t>6</a:t>
            </a:fld>
            <a:endParaRPr lang="ru-RU" sz="1100" b="0" strike="noStrike" spc="-1">
              <a:latin typeface="Arial"/>
            </a:endParaRPr>
          </a:p>
        </p:txBody>
      </p:sp>
      <p:sp>
        <p:nvSpPr>
          <p:cNvPr id="618" name="CustomShape 2"/>
          <p:cNvSpPr/>
          <p:nvPr/>
        </p:nvSpPr>
        <p:spPr>
          <a:xfrm>
            <a:off x="933480" y="4738680"/>
            <a:ext cx="4893480" cy="417132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sp>
      <p:sp>
        <p:nvSpPr>
          <p:cNvPr id="619" name="CustomShape 3"/>
          <p:cNvSpPr/>
          <p:nvPr/>
        </p:nvSpPr>
        <p:spPr>
          <a:xfrm>
            <a:off x="579600" y="4619520"/>
            <a:ext cx="5923800" cy="3614040"/>
          </a:xfrm>
          <a:prstGeom prst="rect">
            <a:avLst/>
          </a:prstGeom>
          <a:noFill/>
          <a:ln>
            <a:noFill/>
          </a:ln>
        </p:spPr>
        <p:style>
          <a:lnRef idx="0">
            <a:scrgbClr r="0" g="0" b="0"/>
          </a:lnRef>
          <a:fillRef idx="0">
            <a:scrgbClr r="0" g="0" b="0"/>
          </a:fillRef>
          <a:effectRef idx="0">
            <a:scrgbClr r="0" g="0" b="0"/>
          </a:effectRef>
          <a:fontRef idx="minor"/>
        </p:style>
      </p:sp>
      <p:sp>
        <p:nvSpPr>
          <p:cNvPr id="620" name="PlaceHolder 4"/>
          <p:cNvSpPr>
            <a:spLocks noGrp="1"/>
          </p:cNvSpPr>
          <p:nvPr>
            <p:ph type="body"/>
          </p:nvPr>
        </p:nvSpPr>
        <p:spPr>
          <a:xfrm>
            <a:off x="931680" y="4738680"/>
            <a:ext cx="4887000" cy="4160160"/>
          </a:xfrm>
          <a:prstGeom prst="rect">
            <a:avLst/>
          </a:prstGeom>
        </p:spPr>
        <p:txBody>
          <a:bodyPr lIns="0" tIns="0" rIns="0" bIns="0"/>
          <a:lstStyle/>
          <a:p>
            <a:pPr marL="215640" indent="-213480">
              <a:lnSpc>
                <a:spcPct val="100000"/>
              </a:lnSpc>
            </a:pPr>
            <a:r>
              <a:rPr lang="ru-RU" sz="2000" b="0" strike="noStrike" spc="-1" dirty="0">
                <a:solidFill>
                  <a:srgbClr val="000000"/>
                </a:solidFill>
                <a:latin typeface="Arial"/>
                <a:ea typeface="Microsoft YaHei"/>
              </a:rPr>
              <a:t>Управление работало в направлении «реформа контрольной и надзорной деятельности», включая риск- ориентированный надзор, создание информационной базы для оценки риска, новой системы оценки результативности и эффективности контрольно-надзорной деятельности, направленной на снижение ущерба (вреда), профилактики нарушений.</a:t>
            </a:r>
            <a:endParaRPr lang="ru-RU" sz="2000" b="0" strike="noStrike" spc="-1" dirty="0">
              <a:latin typeface="Arial"/>
            </a:endParaRPr>
          </a:p>
          <a:p>
            <a:pPr marL="215640" indent="-213480">
              <a:lnSpc>
                <a:spcPct val="100000"/>
              </a:lnSpc>
            </a:pPr>
            <a:r>
              <a:rPr lang="ru-RU" sz="2000" b="0" strike="noStrike" spc="-1" dirty="0">
                <a:solidFill>
                  <a:srgbClr val="000000"/>
                </a:solidFill>
                <a:latin typeface="Arial"/>
                <a:ea typeface="Microsoft YaHei"/>
              </a:rPr>
              <a:t>Для определения категории риска сформирован реестр подконтрольных объектов который будет поддерживаться в актуальном состоянии. Подконтрольные объекты в полном объеме распределены по категориям риска, информация публична и доступна.</a:t>
            </a:r>
            <a:endParaRPr lang="ru-RU" sz="2000" b="0" strike="noStrike" spc="-1" dirty="0">
              <a:latin typeface="Aria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3" name="CustomShape 1"/>
          <p:cNvSpPr/>
          <p:nvPr/>
        </p:nvSpPr>
        <p:spPr>
          <a:xfrm>
            <a:off x="3787920" y="9142560"/>
            <a:ext cx="2648520" cy="45792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83880" tIns="42120" rIns="83880" bIns="42120" anchor="b"/>
          <a:lstStyle/>
          <a:p>
            <a:pPr algn="r">
              <a:lnSpc>
                <a:spcPct val="100000"/>
              </a:lnSpc>
            </a:pPr>
            <a:fld id="{83BBD0EA-0CF3-4985-89D9-97D8188D0BE1}" type="slidenum">
              <a:rPr lang="ru-RU" sz="1100" b="0" strike="noStrike" spc="-1">
                <a:solidFill>
                  <a:srgbClr val="000000"/>
                </a:solidFill>
                <a:latin typeface="Times New Roman"/>
                <a:ea typeface="Arial"/>
              </a:rPr>
              <a:pPr algn="r">
                <a:lnSpc>
                  <a:spcPct val="100000"/>
                </a:lnSpc>
              </a:pPr>
              <a:t>7</a:t>
            </a:fld>
            <a:endParaRPr lang="ru-RU" sz="1100" b="0" strike="noStrike" spc="-1">
              <a:latin typeface="Arial"/>
            </a:endParaRPr>
          </a:p>
        </p:txBody>
      </p:sp>
      <p:sp>
        <p:nvSpPr>
          <p:cNvPr id="694" name="CustomShape 2"/>
          <p:cNvSpPr/>
          <p:nvPr/>
        </p:nvSpPr>
        <p:spPr>
          <a:xfrm>
            <a:off x="1147680" y="722160"/>
            <a:ext cx="4893480" cy="417132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0" tIns="0" rIns="0" bIns="0"/>
          <a:lstStyle/>
          <a:p>
            <a:pPr>
              <a:lnSpc>
                <a:spcPct val="100000"/>
              </a:lnSpc>
            </a:pPr>
            <a:r>
              <a:rPr lang="ru-RU" sz="1300" b="1" strike="noStrike" spc="-1">
                <a:solidFill>
                  <a:srgbClr val="000000"/>
                </a:solidFill>
                <a:latin typeface="Times New Roman"/>
                <a:ea typeface="Times New Roman"/>
              </a:rPr>
              <a:t>В ходе проведения надзорных мероприятий за организациями отдыха детей были выявлены нарушения требований санитарного законодательства при </a:t>
            </a:r>
            <a:r>
              <a:rPr lang="ru-RU" sz="1300" b="1" u="sng" strike="noStrike" spc="-1">
                <a:solidFill>
                  <a:srgbClr val="C00000"/>
                </a:solidFill>
                <a:uFillTx/>
                <a:latin typeface="Times New Roman"/>
                <a:ea typeface="Times New Roman"/>
              </a:rPr>
              <a:t>311</a:t>
            </a:r>
            <a:r>
              <a:rPr lang="ru-RU" sz="1300" b="1" strike="noStrike" spc="-1">
                <a:solidFill>
                  <a:srgbClr val="000000"/>
                </a:solidFill>
                <a:latin typeface="Times New Roman"/>
                <a:ea typeface="Times New Roman"/>
              </a:rPr>
              <a:t> </a:t>
            </a:r>
            <a:r>
              <a:rPr lang="ru-RU" sz="1300" b="1" strike="noStrike" spc="-1">
                <a:solidFill>
                  <a:srgbClr val="C00000"/>
                </a:solidFill>
                <a:latin typeface="Times New Roman"/>
                <a:ea typeface="Times New Roman"/>
              </a:rPr>
              <a:t>(87,6%) </a:t>
            </a:r>
            <a:r>
              <a:rPr lang="ru-RU" sz="1300" b="1" strike="noStrike" spc="-1">
                <a:solidFill>
                  <a:srgbClr val="000000"/>
                </a:solidFill>
                <a:latin typeface="Times New Roman"/>
                <a:ea typeface="Times New Roman"/>
              </a:rPr>
              <a:t>проверках из </a:t>
            </a:r>
            <a:r>
              <a:rPr lang="ru-RU" sz="1300" b="1" u="sng" strike="noStrike" spc="-1">
                <a:solidFill>
                  <a:srgbClr val="C00000"/>
                </a:solidFill>
                <a:uFillTx/>
                <a:latin typeface="Times New Roman"/>
                <a:ea typeface="Times New Roman"/>
              </a:rPr>
              <a:t>355</a:t>
            </a:r>
            <a:r>
              <a:rPr lang="ru-RU" sz="1300" b="1" strike="noStrike" spc="-1">
                <a:solidFill>
                  <a:srgbClr val="000000"/>
                </a:solidFill>
                <a:latin typeface="Times New Roman"/>
                <a:ea typeface="Times New Roman"/>
              </a:rPr>
              <a:t>, по результатам которых было составлено </a:t>
            </a:r>
            <a:r>
              <a:rPr lang="ru-RU" sz="1300" b="1" u="sng" strike="noStrike" spc="-1">
                <a:solidFill>
                  <a:srgbClr val="C00000"/>
                </a:solidFill>
                <a:uFillTx/>
                <a:latin typeface="Times New Roman"/>
                <a:ea typeface="Times New Roman"/>
              </a:rPr>
              <a:t>364 протокола</a:t>
            </a:r>
            <a:r>
              <a:rPr lang="ru-RU" sz="1300" b="1" strike="noStrike" spc="-1">
                <a:solidFill>
                  <a:srgbClr val="000000"/>
                </a:solidFill>
                <a:latin typeface="Times New Roman"/>
                <a:ea typeface="Times New Roman"/>
              </a:rPr>
              <a:t> об административных правонарушениях, наложено </a:t>
            </a:r>
            <a:r>
              <a:rPr lang="ru-RU" sz="1300" b="1" u="sng" strike="noStrike" spc="-1">
                <a:solidFill>
                  <a:srgbClr val="C00000"/>
                </a:solidFill>
                <a:uFillTx/>
                <a:latin typeface="Times New Roman"/>
                <a:ea typeface="Times New Roman"/>
              </a:rPr>
              <a:t>438 штрафов на сумму 548,2 тыс. рублей (2015 г. – 323 штрафа на сумму 346,6 тыс.руб.).</a:t>
            </a:r>
            <a:r>
              <a:rPr lang="ru-RU" sz="1300" b="1" u="sng" strike="noStrike" spc="-1">
                <a:solidFill>
                  <a:srgbClr val="0000FF"/>
                </a:solidFill>
                <a:uFillTx/>
                <a:latin typeface="Times New Roman"/>
                <a:ea typeface="Times New Roman"/>
              </a:rPr>
              <a:t> </a:t>
            </a:r>
            <a:endParaRPr lang="ru-RU" sz="1300" b="0" strike="noStrike" spc="-1">
              <a:latin typeface="Arial"/>
            </a:endParaRPr>
          </a:p>
          <a:p>
            <a:pPr>
              <a:lnSpc>
                <a:spcPct val="100000"/>
              </a:lnSpc>
            </a:pPr>
            <a:r>
              <a:rPr lang="ru-RU" sz="1300" b="1" strike="noStrike" spc="-1">
                <a:solidFill>
                  <a:srgbClr val="000000"/>
                </a:solidFill>
                <a:latin typeface="Times New Roman"/>
                <a:ea typeface="Times New Roman"/>
              </a:rPr>
              <a:t>Были выявлены нарушения санитарного законодательства по содержанию пищеблоков, спальных помещений, соблюдению правил личной гигиены, ненадлежащему контролю качества и безопасности пищевых продуктов и кулинарных изделий, нарушению условий хранения продуктов питания, несоблюдению требований к обработке и использованию кухонного инвентаря и др.</a:t>
            </a:r>
            <a:endParaRPr lang="ru-RU" sz="1300" b="0" strike="noStrike" spc="-1">
              <a:latin typeface="Arial"/>
            </a:endParaRPr>
          </a:p>
        </p:txBody>
      </p:sp>
      <p:sp>
        <p:nvSpPr>
          <p:cNvPr id="695" name="PlaceHolder 3"/>
          <p:cNvSpPr>
            <a:spLocks noGrp="1"/>
          </p:cNvSpPr>
          <p:nvPr>
            <p:ph type="body"/>
          </p:nvPr>
        </p:nvSpPr>
        <p:spPr>
          <a:xfrm>
            <a:off x="863280" y="3830760"/>
            <a:ext cx="4887000" cy="4160160"/>
          </a:xfrm>
          <a:prstGeom prst="rect">
            <a:avLst/>
          </a:prstGeom>
        </p:spPr>
        <p:txBody>
          <a:bodyPr lIns="0" tIns="0" rIns="0" bIns="0"/>
          <a:lstStyle/>
          <a:p>
            <a:pPr marL="215640" indent="-213480">
              <a:lnSpc>
                <a:spcPct val="100000"/>
              </a:lnSpc>
            </a:pPr>
            <a:r>
              <a:rPr lang="ru-RU" sz="1600" b="0" strike="noStrike" spc="-1">
                <a:solidFill>
                  <a:srgbClr val="950406"/>
                </a:solidFill>
                <a:latin typeface="Times New Roman"/>
                <a:ea typeface="Times New Roman"/>
              </a:rPr>
              <a:t>В целях сохранения и укрепления здоровья детей, недопущения формирования очагов инфекционных и паразитарных болезней, своевременной их локализации и ликвидации в летний сезон 2017 года,  санитарно-противоэпидемической комиссией при Правительстве Астраханской области принято решение от 28.04.2017 №4 «О дополнительных мерах по недопущению инфекционной заболеваемости  в ЛОУ».  Согласно распоряжению Управления Роспотребнадзора по Астраханской области от 10.05.2017 №18 перед открытием учреждений отдыха и оздоровления детей на территории Астраханской области организовано лабораторное исследование материала от персонала пищеблоков детских оздоровительных учреждений на  носительство возбудителей   ОКИ вирусной этиологии (норовирусы). Обследование персонала пищеблоков ЛОУ проведено на базе ПЦР лаборатории ФБУЗ «Центр гигиены и эпидемиологии в Астраханской области». Всего охвачено  обследованием 401 сотрудник в 245 ЛОУ. Результаты отрицательные.</a:t>
            </a:r>
            <a:endParaRPr lang="ru-RU" sz="1600" b="0" strike="noStrike" spc="-1">
              <a:latin typeface="Arial"/>
            </a:endParaRPr>
          </a:p>
          <a:p>
            <a:pPr marL="215640" indent="-213480">
              <a:lnSpc>
                <a:spcPct val="100000"/>
              </a:lnSpc>
            </a:pPr>
            <a:endParaRPr lang="ru-RU" sz="1600" b="0" strike="noStrike" spc="-1">
              <a:latin typeface="Aria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 name="CustomShape 1"/>
          <p:cNvSpPr/>
          <p:nvPr/>
        </p:nvSpPr>
        <p:spPr>
          <a:xfrm>
            <a:off x="3787920" y="9142560"/>
            <a:ext cx="2648520" cy="45792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83880" tIns="42120" rIns="83880" bIns="42120" anchor="b"/>
          <a:lstStyle/>
          <a:p>
            <a:pPr algn="r">
              <a:lnSpc>
                <a:spcPct val="100000"/>
              </a:lnSpc>
            </a:pPr>
            <a:fld id="{F216528C-288D-4D9C-B69E-B6DF3EF50161}" type="slidenum">
              <a:rPr lang="ru-RU" sz="1100" b="0" strike="noStrike" spc="-1">
                <a:solidFill>
                  <a:srgbClr val="000000"/>
                </a:solidFill>
                <a:latin typeface="Times New Roman"/>
                <a:ea typeface="Arial"/>
              </a:rPr>
              <a:pPr algn="r">
                <a:lnSpc>
                  <a:spcPct val="100000"/>
                </a:lnSpc>
              </a:pPr>
              <a:t>8</a:t>
            </a:fld>
            <a:endParaRPr lang="ru-RU" sz="1100" b="0" strike="noStrike" spc="-1">
              <a:latin typeface="Arial"/>
            </a:endParaRPr>
          </a:p>
        </p:txBody>
      </p:sp>
      <p:sp>
        <p:nvSpPr>
          <p:cNvPr id="697" name="CustomShape 2"/>
          <p:cNvSpPr/>
          <p:nvPr/>
        </p:nvSpPr>
        <p:spPr>
          <a:xfrm>
            <a:off x="933480" y="4738680"/>
            <a:ext cx="4893480" cy="417132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7" name="CustomShape 1"/>
          <p:cNvSpPr/>
          <p:nvPr/>
        </p:nvSpPr>
        <p:spPr>
          <a:xfrm>
            <a:off x="3787920" y="9142560"/>
            <a:ext cx="2648520" cy="45792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83880" tIns="42120" rIns="83880" bIns="42120" anchor="b"/>
          <a:lstStyle/>
          <a:p>
            <a:pPr algn="r">
              <a:lnSpc>
                <a:spcPct val="100000"/>
              </a:lnSpc>
            </a:pPr>
            <a:fld id="{AC7D5D86-7C49-4CCD-923D-026A7FDA92DA}" type="slidenum">
              <a:rPr lang="ru-RU" sz="1100" b="0" strike="noStrike" spc="-1">
                <a:solidFill>
                  <a:srgbClr val="000000"/>
                </a:solidFill>
                <a:latin typeface="Times New Roman"/>
                <a:ea typeface="Arial"/>
              </a:rPr>
              <a:pPr algn="r">
                <a:lnSpc>
                  <a:spcPct val="100000"/>
                </a:lnSpc>
              </a:pPr>
              <a:t>9</a:t>
            </a:fld>
            <a:endParaRPr lang="ru-RU" sz="1100" b="0" strike="noStrike" spc="-1">
              <a:latin typeface="Arial"/>
            </a:endParaRPr>
          </a:p>
        </p:txBody>
      </p:sp>
      <p:sp>
        <p:nvSpPr>
          <p:cNvPr id="618" name="CustomShape 2"/>
          <p:cNvSpPr/>
          <p:nvPr/>
        </p:nvSpPr>
        <p:spPr>
          <a:xfrm>
            <a:off x="933480" y="4738680"/>
            <a:ext cx="4893480" cy="417132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sp>
      <p:sp>
        <p:nvSpPr>
          <p:cNvPr id="619" name="CustomShape 3"/>
          <p:cNvSpPr/>
          <p:nvPr/>
        </p:nvSpPr>
        <p:spPr>
          <a:xfrm>
            <a:off x="579600" y="4619520"/>
            <a:ext cx="5923800" cy="3614040"/>
          </a:xfrm>
          <a:prstGeom prst="rect">
            <a:avLst/>
          </a:prstGeom>
          <a:noFill/>
          <a:ln>
            <a:noFill/>
          </a:ln>
        </p:spPr>
        <p:style>
          <a:lnRef idx="0">
            <a:scrgbClr r="0" g="0" b="0"/>
          </a:lnRef>
          <a:fillRef idx="0">
            <a:scrgbClr r="0" g="0" b="0"/>
          </a:fillRef>
          <a:effectRef idx="0">
            <a:scrgbClr r="0" g="0" b="0"/>
          </a:effectRef>
          <a:fontRef idx="minor"/>
        </p:style>
      </p:sp>
      <p:sp>
        <p:nvSpPr>
          <p:cNvPr id="620" name="PlaceHolder 4"/>
          <p:cNvSpPr>
            <a:spLocks noGrp="1"/>
          </p:cNvSpPr>
          <p:nvPr>
            <p:ph type="body"/>
          </p:nvPr>
        </p:nvSpPr>
        <p:spPr>
          <a:xfrm>
            <a:off x="931680" y="4738680"/>
            <a:ext cx="4887000" cy="4160160"/>
          </a:xfrm>
          <a:prstGeom prst="rect">
            <a:avLst/>
          </a:prstGeom>
        </p:spPr>
        <p:txBody>
          <a:bodyPr lIns="0" tIns="0" rIns="0" bIns="0"/>
          <a:lstStyle/>
          <a:p>
            <a:pPr marL="215640" indent="-213480">
              <a:lnSpc>
                <a:spcPct val="100000"/>
              </a:lnSpc>
            </a:pPr>
            <a:r>
              <a:rPr lang="ru-RU" sz="2000" b="0" strike="noStrike" spc="-1" dirty="0">
                <a:solidFill>
                  <a:srgbClr val="000000"/>
                </a:solidFill>
                <a:latin typeface="Arial"/>
                <a:ea typeface="Microsoft YaHei"/>
              </a:rPr>
              <a:t>Управление работало в направлении «реформа контрольной и надзорной деятельности», включая риск- ориентированный надзор, создание информационной базы для оценки риска, новой системы оценки результативности и эффективности контрольно-надзорной деятельности, направленной на снижение ущерба (вреда), профилактики нарушений.</a:t>
            </a:r>
            <a:endParaRPr lang="ru-RU" sz="2000" b="0" strike="noStrike" spc="-1" dirty="0">
              <a:latin typeface="Arial"/>
            </a:endParaRPr>
          </a:p>
          <a:p>
            <a:pPr marL="215640" indent="-213480">
              <a:lnSpc>
                <a:spcPct val="100000"/>
              </a:lnSpc>
            </a:pPr>
            <a:r>
              <a:rPr lang="ru-RU" sz="2000" b="0" strike="noStrike" spc="-1" dirty="0">
                <a:solidFill>
                  <a:srgbClr val="000000"/>
                </a:solidFill>
                <a:latin typeface="Arial"/>
                <a:ea typeface="Microsoft YaHei"/>
              </a:rPr>
              <a:t>Для определения категории риска сформирован реестр подконтрольных объектов который будет поддерживаться в актуальном состоянии. Подконтрольные объекты в полном объеме распределены по категориям риска, информация публична и доступна.</a:t>
            </a:r>
            <a:endParaRPr lang="ru-RU" sz="2000" b="0" strike="noStrike" spc="-1" dirty="0">
              <a:latin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13" name="PlaceHolder 1"/>
          <p:cNvSpPr>
            <a:spLocks noGrp="1"/>
          </p:cNvSpPr>
          <p:nvPr>
            <p:ph type="title"/>
          </p:nvPr>
        </p:nvSpPr>
        <p:spPr>
          <a:xfrm>
            <a:off x="495360" y="221040"/>
            <a:ext cx="8916120" cy="1250280"/>
          </a:xfrm>
          <a:prstGeom prst="rect">
            <a:avLst/>
          </a:prstGeom>
        </p:spPr>
        <p:txBody>
          <a:bodyPr lIns="0" tIns="0" rIns="0" bIns="0" anchor="ctr"/>
          <a:lstStyle/>
          <a:p>
            <a:pPr algn="ctr"/>
            <a:endParaRPr lang="ru-RU" sz="4400" b="0" strike="noStrike" spc="-1">
              <a:latin typeface="Arial"/>
            </a:endParaRPr>
          </a:p>
        </p:txBody>
      </p:sp>
      <p:sp>
        <p:nvSpPr>
          <p:cNvPr id="114" name="PlaceHolder 2"/>
          <p:cNvSpPr>
            <a:spLocks noGrp="1"/>
          </p:cNvSpPr>
          <p:nvPr>
            <p:ph type="body"/>
          </p:nvPr>
        </p:nvSpPr>
        <p:spPr>
          <a:xfrm>
            <a:off x="495360" y="1604520"/>
            <a:ext cx="8916120" cy="1896840"/>
          </a:xfrm>
          <a:prstGeom prst="rect">
            <a:avLst/>
          </a:prstGeom>
        </p:spPr>
        <p:txBody>
          <a:bodyPr lIns="0" tIns="0" rIns="0" bIns="0">
            <a:normAutofit/>
          </a:bodyPr>
          <a:lstStyle/>
          <a:p>
            <a:endParaRPr lang="ru-RU" sz="3200" b="0" strike="noStrike" spc="-1">
              <a:latin typeface="Arial"/>
            </a:endParaRPr>
          </a:p>
        </p:txBody>
      </p:sp>
      <p:sp>
        <p:nvSpPr>
          <p:cNvPr id="115" name="PlaceHolder 3"/>
          <p:cNvSpPr>
            <a:spLocks noGrp="1"/>
          </p:cNvSpPr>
          <p:nvPr>
            <p:ph type="body"/>
          </p:nvPr>
        </p:nvSpPr>
        <p:spPr>
          <a:xfrm>
            <a:off x="495360" y="3682080"/>
            <a:ext cx="8916120" cy="1896840"/>
          </a:xfrm>
          <a:prstGeom prst="rect">
            <a:avLst/>
          </a:prstGeom>
        </p:spPr>
        <p:txBody>
          <a:bodyPr lIns="0" tIns="0" rIns="0" bIns="0">
            <a:normAutofit/>
          </a:bodyPr>
          <a:lstStyle/>
          <a:p>
            <a:endParaRPr lang="ru-RU" sz="3200" b="0" strike="noStrike" spc="-1">
              <a:latin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16" name="PlaceHolder 1"/>
          <p:cNvSpPr>
            <a:spLocks noGrp="1"/>
          </p:cNvSpPr>
          <p:nvPr>
            <p:ph type="title"/>
          </p:nvPr>
        </p:nvSpPr>
        <p:spPr>
          <a:xfrm>
            <a:off x="495360" y="221040"/>
            <a:ext cx="8916120" cy="1250280"/>
          </a:xfrm>
          <a:prstGeom prst="rect">
            <a:avLst/>
          </a:prstGeom>
        </p:spPr>
        <p:txBody>
          <a:bodyPr lIns="0" tIns="0" rIns="0" bIns="0" anchor="ctr"/>
          <a:lstStyle/>
          <a:p>
            <a:pPr algn="ctr"/>
            <a:endParaRPr lang="ru-RU" sz="4400" b="0" strike="noStrike" spc="-1">
              <a:latin typeface="Arial"/>
            </a:endParaRPr>
          </a:p>
        </p:txBody>
      </p:sp>
      <p:sp>
        <p:nvSpPr>
          <p:cNvPr id="117" name="PlaceHolder 2"/>
          <p:cNvSpPr>
            <a:spLocks noGrp="1"/>
          </p:cNvSpPr>
          <p:nvPr>
            <p:ph type="body"/>
          </p:nvPr>
        </p:nvSpPr>
        <p:spPr>
          <a:xfrm>
            <a:off x="495360" y="1604520"/>
            <a:ext cx="4350960" cy="1896840"/>
          </a:xfrm>
          <a:prstGeom prst="rect">
            <a:avLst/>
          </a:prstGeom>
        </p:spPr>
        <p:txBody>
          <a:bodyPr lIns="0" tIns="0" rIns="0" bIns="0">
            <a:normAutofit/>
          </a:bodyPr>
          <a:lstStyle/>
          <a:p>
            <a:endParaRPr lang="ru-RU" sz="3200" b="0" strike="noStrike" spc="-1">
              <a:latin typeface="Arial"/>
            </a:endParaRPr>
          </a:p>
        </p:txBody>
      </p:sp>
      <p:sp>
        <p:nvSpPr>
          <p:cNvPr id="118" name="PlaceHolder 3"/>
          <p:cNvSpPr>
            <a:spLocks noGrp="1"/>
          </p:cNvSpPr>
          <p:nvPr>
            <p:ph type="body"/>
          </p:nvPr>
        </p:nvSpPr>
        <p:spPr>
          <a:xfrm>
            <a:off x="5064120" y="1604520"/>
            <a:ext cx="4350960" cy="1896840"/>
          </a:xfrm>
          <a:prstGeom prst="rect">
            <a:avLst/>
          </a:prstGeom>
        </p:spPr>
        <p:txBody>
          <a:bodyPr lIns="0" tIns="0" rIns="0" bIns="0">
            <a:normAutofit/>
          </a:bodyPr>
          <a:lstStyle/>
          <a:p>
            <a:endParaRPr lang="ru-RU" sz="3200" b="0" strike="noStrike" spc="-1">
              <a:latin typeface="Arial"/>
            </a:endParaRPr>
          </a:p>
        </p:txBody>
      </p:sp>
      <p:sp>
        <p:nvSpPr>
          <p:cNvPr id="119" name="PlaceHolder 4"/>
          <p:cNvSpPr>
            <a:spLocks noGrp="1"/>
          </p:cNvSpPr>
          <p:nvPr>
            <p:ph type="body"/>
          </p:nvPr>
        </p:nvSpPr>
        <p:spPr>
          <a:xfrm>
            <a:off x="495360" y="3682080"/>
            <a:ext cx="4350960" cy="1896840"/>
          </a:xfrm>
          <a:prstGeom prst="rect">
            <a:avLst/>
          </a:prstGeom>
        </p:spPr>
        <p:txBody>
          <a:bodyPr lIns="0" tIns="0" rIns="0" bIns="0">
            <a:normAutofit/>
          </a:bodyPr>
          <a:lstStyle/>
          <a:p>
            <a:endParaRPr lang="ru-RU" sz="3200" b="0" strike="noStrike" spc="-1">
              <a:latin typeface="Arial"/>
            </a:endParaRPr>
          </a:p>
        </p:txBody>
      </p:sp>
      <p:sp>
        <p:nvSpPr>
          <p:cNvPr id="120" name="PlaceHolder 5"/>
          <p:cNvSpPr>
            <a:spLocks noGrp="1"/>
          </p:cNvSpPr>
          <p:nvPr>
            <p:ph type="body"/>
          </p:nvPr>
        </p:nvSpPr>
        <p:spPr>
          <a:xfrm>
            <a:off x="5064120" y="3682080"/>
            <a:ext cx="4350960" cy="1896840"/>
          </a:xfrm>
          <a:prstGeom prst="rect">
            <a:avLst/>
          </a:prstGeom>
        </p:spPr>
        <p:txBody>
          <a:bodyPr lIns="0" tIns="0" rIns="0" bIns="0">
            <a:normAutofit/>
          </a:bodyPr>
          <a:lstStyle/>
          <a:p>
            <a:endParaRPr lang="ru-RU" sz="3200" b="0" strike="noStrike" spc="-1">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21" name="PlaceHolder 1"/>
          <p:cNvSpPr>
            <a:spLocks noGrp="1"/>
          </p:cNvSpPr>
          <p:nvPr>
            <p:ph type="title"/>
          </p:nvPr>
        </p:nvSpPr>
        <p:spPr>
          <a:xfrm>
            <a:off x="495360" y="221040"/>
            <a:ext cx="8916120" cy="1250280"/>
          </a:xfrm>
          <a:prstGeom prst="rect">
            <a:avLst/>
          </a:prstGeom>
        </p:spPr>
        <p:txBody>
          <a:bodyPr lIns="0" tIns="0" rIns="0" bIns="0" anchor="ctr"/>
          <a:lstStyle/>
          <a:p>
            <a:pPr algn="ctr"/>
            <a:endParaRPr lang="ru-RU" sz="4400" b="0" strike="noStrike" spc="-1">
              <a:latin typeface="Arial"/>
            </a:endParaRPr>
          </a:p>
        </p:txBody>
      </p:sp>
      <p:sp>
        <p:nvSpPr>
          <p:cNvPr id="122" name="PlaceHolder 2"/>
          <p:cNvSpPr>
            <a:spLocks noGrp="1"/>
          </p:cNvSpPr>
          <p:nvPr>
            <p:ph type="body"/>
          </p:nvPr>
        </p:nvSpPr>
        <p:spPr>
          <a:xfrm>
            <a:off x="495360" y="1604520"/>
            <a:ext cx="2870640" cy="1896840"/>
          </a:xfrm>
          <a:prstGeom prst="rect">
            <a:avLst/>
          </a:prstGeom>
        </p:spPr>
        <p:txBody>
          <a:bodyPr lIns="0" tIns="0" rIns="0" bIns="0">
            <a:normAutofit/>
          </a:bodyPr>
          <a:lstStyle/>
          <a:p>
            <a:endParaRPr lang="ru-RU" sz="3200" b="0" strike="noStrike" spc="-1">
              <a:latin typeface="Arial"/>
            </a:endParaRPr>
          </a:p>
        </p:txBody>
      </p:sp>
      <p:sp>
        <p:nvSpPr>
          <p:cNvPr id="123" name="PlaceHolder 3"/>
          <p:cNvSpPr>
            <a:spLocks noGrp="1"/>
          </p:cNvSpPr>
          <p:nvPr>
            <p:ph type="body"/>
          </p:nvPr>
        </p:nvSpPr>
        <p:spPr>
          <a:xfrm>
            <a:off x="3510000" y="1604520"/>
            <a:ext cx="2870640" cy="1896840"/>
          </a:xfrm>
          <a:prstGeom prst="rect">
            <a:avLst/>
          </a:prstGeom>
        </p:spPr>
        <p:txBody>
          <a:bodyPr lIns="0" tIns="0" rIns="0" bIns="0">
            <a:normAutofit/>
          </a:bodyPr>
          <a:lstStyle/>
          <a:p>
            <a:endParaRPr lang="ru-RU" sz="3200" b="0" strike="noStrike" spc="-1">
              <a:latin typeface="Arial"/>
            </a:endParaRPr>
          </a:p>
        </p:txBody>
      </p:sp>
      <p:sp>
        <p:nvSpPr>
          <p:cNvPr id="124" name="PlaceHolder 4"/>
          <p:cNvSpPr>
            <a:spLocks noGrp="1"/>
          </p:cNvSpPr>
          <p:nvPr>
            <p:ph type="body"/>
          </p:nvPr>
        </p:nvSpPr>
        <p:spPr>
          <a:xfrm>
            <a:off x="6524640" y="1604520"/>
            <a:ext cx="2870640" cy="1896840"/>
          </a:xfrm>
          <a:prstGeom prst="rect">
            <a:avLst/>
          </a:prstGeom>
        </p:spPr>
        <p:txBody>
          <a:bodyPr lIns="0" tIns="0" rIns="0" bIns="0">
            <a:normAutofit/>
          </a:bodyPr>
          <a:lstStyle/>
          <a:p>
            <a:endParaRPr lang="ru-RU" sz="3200" b="0" strike="noStrike" spc="-1">
              <a:latin typeface="Arial"/>
            </a:endParaRPr>
          </a:p>
        </p:txBody>
      </p:sp>
      <p:sp>
        <p:nvSpPr>
          <p:cNvPr id="125" name="PlaceHolder 5"/>
          <p:cNvSpPr>
            <a:spLocks noGrp="1"/>
          </p:cNvSpPr>
          <p:nvPr>
            <p:ph type="body"/>
          </p:nvPr>
        </p:nvSpPr>
        <p:spPr>
          <a:xfrm>
            <a:off x="495360" y="3682080"/>
            <a:ext cx="2870640" cy="1896840"/>
          </a:xfrm>
          <a:prstGeom prst="rect">
            <a:avLst/>
          </a:prstGeom>
        </p:spPr>
        <p:txBody>
          <a:bodyPr lIns="0" tIns="0" rIns="0" bIns="0">
            <a:normAutofit/>
          </a:bodyPr>
          <a:lstStyle/>
          <a:p>
            <a:endParaRPr lang="ru-RU" sz="3200" b="0" strike="noStrike" spc="-1">
              <a:latin typeface="Arial"/>
            </a:endParaRPr>
          </a:p>
        </p:txBody>
      </p:sp>
      <p:sp>
        <p:nvSpPr>
          <p:cNvPr id="126" name="PlaceHolder 6"/>
          <p:cNvSpPr>
            <a:spLocks noGrp="1"/>
          </p:cNvSpPr>
          <p:nvPr>
            <p:ph type="body"/>
          </p:nvPr>
        </p:nvSpPr>
        <p:spPr>
          <a:xfrm>
            <a:off x="3510000" y="3682080"/>
            <a:ext cx="2870640" cy="1896840"/>
          </a:xfrm>
          <a:prstGeom prst="rect">
            <a:avLst/>
          </a:prstGeom>
        </p:spPr>
        <p:txBody>
          <a:bodyPr lIns="0" tIns="0" rIns="0" bIns="0">
            <a:normAutofit/>
          </a:bodyPr>
          <a:lstStyle/>
          <a:p>
            <a:endParaRPr lang="ru-RU" sz="3200" b="0" strike="noStrike" spc="-1">
              <a:latin typeface="Arial"/>
            </a:endParaRPr>
          </a:p>
        </p:txBody>
      </p:sp>
      <p:sp>
        <p:nvSpPr>
          <p:cNvPr id="127" name="PlaceHolder 7"/>
          <p:cNvSpPr>
            <a:spLocks noGrp="1"/>
          </p:cNvSpPr>
          <p:nvPr>
            <p:ph type="body"/>
          </p:nvPr>
        </p:nvSpPr>
        <p:spPr>
          <a:xfrm>
            <a:off x="6524640" y="3682080"/>
            <a:ext cx="2870640" cy="1896840"/>
          </a:xfrm>
          <a:prstGeom prst="rect">
            <a:avLst/>
          </a:prstGeom>
        </p:spPr>
        <p:txBody>
          <a:bodyPr lIns="0" tIns="0" rIns="0" bIns="0">
            <a:normAutofit/>
          </a:bodyPr>
          <a:lstStyle/>
          <a:p>
            <a:endParaRPr lang="ru-RU" sz="3200" b="0" strike="noStrike" spc="-1">
              <a:latin typeface="Aria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34" name="PlaceHolder 1"/>
          <p:cNvSpPr>
            <a:spLocks noGrp="1"/>
          </p:cNvSpPr>
          <p:nvPr>
            <p:ph type="title"/>
          </p:nvPr>
        </p:nvSpPr>
        <p:spPr>
          <a:xfrm>
            <a:off x="495360" y="221040"/>
            <a:ext cx="8916120" cy="1250280"/>
          </a:xfrm>
          <a:prstGeom prst="rect">
            <a:avLst/>
          </a:prstGeom>
        </p:spPr>
        <p:txBody>
          <a:bodyPr lIns="0" tIns="0" rIns="0" bIns="0" anchor="ctr"/>
          <a:lstStyle/>
          <a:p>
            <a:pPr algn="ctr"/>
            <a:endParaRPr lang="ru-RU" sz="4400" b="0" strike="noStrike" spc="-1">
              <a:latin typeface="Arial"/>
            </a:endParaRPr>
          </a:p>
        </p:txBody>
      </p:sp>
      <p:sp>
        <p:nvSpPr>
          <p:cNvPr id="135" name="PlaceHolder 2"/>
          <p:cNvSpPr>
            <a:spLocks noGrp="1"/>
          </p:cNvSpPr>
          <p:nvPr>
            <p:ph type="subTitle"/>
          </p:nvPr>
        </p:nvSpPr>
        <p:spPr>
          <a:xfrm>
            <a:off x="495360" y="1604520"/>
            <a:ext cx="8916120" cy="3977280"/>
          </a:xfrm>
          <a:prstGeom prst="rect">
            <a:avLst/>
          </a:prstGeom>
        </p:spPr>
        <p:txBody>
          <a:bodyPr lIns="0" tIns="0" rIns="0" bIns="0" anchor="ctr"/>
          <a:lstStyle/>
          <a:p>
            <a:pPr algn="ctr"/>
            <a:endParaRPr lang="ru-RU" sz="3200" b="0" strike="noStrike" spc="-1">
              <a:latin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36" name="PlaceHolder 1"/>
          <p:cNvSpPr>
            <a:spLocks noGrp="1"/>
          </p:cNvSpPr>
          <p:nvPr>
            <p:ph type="title"/>
          </p:nvPr>
        </p:nvSpPr>
        <p:spPr>
          <a:xfrm>
            <a:off x="495360" y="221040"/>
            <a:ext cx="8916120" cy="1250280"/>
          </a:xfrm>
          <a:prstGeom prst="rect">
            <a:avLst/>
          </a:prstGeom>
        </p:spPr>
        <p:txBody>
          <a:bodyPr lIns="0" tIns="0" rIns="0" bIns="0" anchor="ctr"/>
          <a:lstStyle/>
          <a:p>
            <a:pPr algn="ctr"/>
            <a:endParaRPr lang="ru-RU" sz="4400" b="0" strike="noStrike" spc="-1">
              <a:latin typeface="Arial"/>
            </a:endParaRPr>
          </a:p>
        </p:txBody>
      </p:sp>
      <p:sp>
        <p:nvSpPr>
          <p:cNvPr id="137" name="PlaceHolder 2"/>
          <p:cNvSpPr>
            <a:spLocks noGrp="1"/>
          </p:cNvSpPr>
          <p:nvPr>
            <p:ph type="body"/>
          </p:nvPr>
        </p:nvSpPr>
        <p:spPr>
          <a:xfrm>
            <a:off x="495360" y="1604520"/>
            <a:ext cx="8916120" cy="3977280"/>
          </a:xfrm>
          <a:prstGeom prst="rect">
            <a:avLst/>
          </a:prstGeom>
        </p:spPr>
        <p:txBody>
          <a:bodyPr lIns="0" tIns="0" rIns="0" bIns="0">
            <a:normAutofit/>
          </a:bodyPr>
          <a:lstStyle/>
          <a:p>
            <a:endParaRPr lang="ru-RU" sz="3200" b="0" strike="noStrike" spc="-1">
              <a:latin typeface="Aria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38" name="PlaceHolder 1"/>
          <p:cNvSpPr>
            <a:spLocks noGrp="1"/>
          </p:cNvSpPr>
          <p:nvPr>
            <p:ph type="title"/>
          </p:nvPr>
        </p:nvSpPr>
        <p:spPr>
          <a:xfrm>
            <a:off x="495360" y="221040"/>
            <a:ext cx="8916120" cy="1250280"/>
          </a:xfrm>
          <a:prstGeom prst="rect">
            <a:avLst/>
          </a:prstGeom>
        </p:spPr>
        <p:txBody>
          <a:bodyPr lIns="0" tIns="0" rIns="0" bIns="0" anchor="ctr"/>
          <a:lstStyle/>
          <a:p>
            <a:pPr algn="ctr"/>
            <a:endParaRPr lang="ru-RU" sz="4400" b="0" strike="noStrike" spc="-1">
              <a:latin typeface="Arial"/>
            </a:endParaRPr>
          </a:p>
        </p:txBody>
      </p:sp>
      <p:sp>
        <p:nvSpPr>
          <p:cNvPr id="139" name="PlaceHolder 2"/>
          <p:cNvSpPr>
            <a:spLocks noGrp="1"/>
          </p:cNvSpPr>
          <p:nvPr>
            <p:ph type="body"/>
          </p:nvPr>
        </p:nvSpPr>
        <p:spPr>
          <a:xfrm>
            <a:off x="495360" y="1604520"/>
            <a:ext cx="4350960" cy="3977280"/>
          </a:xfrm>
          <a:prstGeom prst="rect">
            <a:avLst/>
          </a:prstGeom>
        </p:spPr>
        <p:txBody>
          <a:bodyPr lIns="0" tIns="0" rIns="0" bIns="0">
            <a:normAutofit/>
          </a:bodyPr>
          <a:lstStyle/>
          <a:p>
            <a:endParaRPr lang="ru-RU" sz="3200" b="0" strike="noStrike" spc="-1">
              <a:latin typeface="Arial"/>
            </a:endParaRPr>
          </a:p>
        </p:txBody>
      </p:sp>
      <p:sp>
        <p:nvSpPr>
          <p:cNvPr id="140" name="PlaceHolder 3"/>
          <p:cNvSpPr>
            <a:spLocks noGrp="1"/>
          </p:cNvSpPr>
          <p:nvPr>
            <p:ph type="body"/>
          </p:nvPr>
        </p:nvSpPr>
        <p:spPr>
          <a:xfrm>
            <a:off x="5064120" y="1604520"/>
            <a:ext cx="4350960" cy="3977280"/>
          </a:xfrm>
          <a:prstGeom prst="rect">
            <a:avLst/>
          </a:prstGeom>
        </p:spPr>
        <p:txBody>
          <a:bodyPr lIns="0" tIns="0" rIns="0" bIns="0">
            <a:normAutofit/>
          </a:bodyPr>
          <a:lstStyle/>
          <a:p>
            <a:endParaRPr lang="ru-RU" sz="3200" b="0" strike="noStrike" spc="-1">
              <a:latin typeface="Aria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41" name="PlaceHolder 1"/>
          <p:cNvSpPr>
            <a:spLocks noGrp="1"/>
          </p:cNvSpPr>
          <p:nvPr>
            <p:ph type="title"/>
          </p:nvPr>
        </p:nvSpPr>
        <p:spPr>
          <a:xfrm>
            <a:off x="495360" y="221040"/>
            <a:ext cx="8916120" cy="1250280"/>
          </a:xfrm>
          <a:prstGeom prst="rect">
            <a:avLst/>
          </a:prstGeom>
        </p:spPr>
        <p:txBody>
          <a:bodyPr lIns="0" tIns="0" rIns="0" bIns="0" anchor="ctr"/>
          <a:lstStyle/>
          <a:p>
            <a:pPr algn="ctr"/>
            <a:endParaRPr lang="ru-RU" sz="4400" b="0" strike="noStrike" spc="-1">
              <a:latin typeface="Aria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42" name="PlaceHolder 1"/>
          <p:cNvSpPr>
            <a:spLocks noGrp="1"/>
          </p:cNvSpPr>
          <p:nvPr>
            <p:ph type="subTitle"/>
          </p:nvPr>
        </p:nvSpPr>
        <p:spPr>
          <a:xfrm>
            <a:off x="495360" y="273600"/>
            <a:ext cx="8916120" cy="5307840"/>
          </a:xfrm>
          <a:prstGeom prst="rect">
            <a:avLst/>
          </a:prstGeom>
        </p:spPr>
        <p:txBody>
          <a:bodyPr lIns="0" tIns="0" rIns="0" bIns="0" anchor="ctr"/>
          <a:lstStyle/>
          <a:p>
            <a:pPr algn="ctr"/>
            <a:endParaRPr lang="ru-RU" sz="3200" b="0" strike="noStrike" spc="-1">
              <a:latin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43" name="PlaceHolder 1"/>
          <p:cNvSpPr>
            <a:spLocks noGrp="1"/>
          </p:cNvSpPr>
          <p:nvPr>
            <p:ph type="title"/>
          </p:nvPr>
        </p:nvSpPr>
        <p:spPr>
          <a:xfrm>
            <a:off x="495360" y="221040"/>
            <a:ext cx="8916120" cy="1250280"/>
          </a:xfrm>
          <a:prstGeom prst="rect">
            <a:avLst/>
          </a:prstGeom>
        </p:spPr>
        <p:txBody>
          <a:bodyPr lIns="0" tIns="0" rIns="0" bIns="0" anchor="ctr"/>
          <a:lstStyle/>
          <a:p>
            <a:pPr algn="ctr"/>
            <a:endParaRPr lang="ru-RU" sz="4400" b="0" strike="noStrike" spc="-1">
              <a:latin typeface="Arial"/>
            </a:endParaRPr>
          </a:p>
        </p:txBody>
      </p:sp>
      <p:sp>
        <p:nvSpPr>
          <p:cNvPr id="144" name="PlaceHolder 2"/>
          <p:cNvSpPr>
            <a:spLocks noGrp="1"/>
          </p:cNvSpPr>
          <p:nvPr>
            <p:ph type="body"/>
          </p:nvPr>
        </p:nvSpPr>
        <p:spPr>
          <a:xfrm>
            <a:off x="495360" y="1604520"/>
            <a:ext cx="4350960" cy="1896840"/>
          </a:xfrm>
          <a:prstGeom prst="rect">
            <a:avLst/>
          </a:prstGeom>
        </p:spPr>
        <p:txBody>
          <a:bodyPr lIns="0" tIns="0" rIns="0" bIns="0">
            <a:normAutofit/>
          </a:bodyPr>
          <a:lstStyle/>
          <a:p>
            <a:endParaRPr lang="ru-RU" sz="3200" b="0" strike="noStrike" spc="-1">
              <a:latin typeface="Arial"/>
            </a:endParaRPr>
          </a:p>
        </p:txBody>
      </p:sp>
      <p:sp>
        <p:nvSpPr>
          <p:cNvPr id="145" name="PlaceHolder 3"/>
          <p:cNvSpPr>
            <a:spLocks noGrp="1"/>
          </p:cNvSpPr>
          <p:nvPr>
            <p:ph type="body"/>
          </p:nvPr>
        </p:nvSpPr>
        <p:spPr>
          <a:xfrm>
            <a:off x="5064120" y="1604520"/>
            <a:ext cx="4350960" cy="3977280"/>
          </a:xfrm>
          <a:prstGeom prst="rect">
            <a:avLst/>
          </a:prstGeom>
        </p:spPr>
        <p:txBody>
          <a:bodyPr lIns="0" tIns="0" rIns="0" bIns="0">
            <a:normAutofit/>
          </a:bodyPr>
          <a:lstStyle/>
          <a:p>
            <a:endParaRPr lang="ru-RU" sz="3200" b="0" strike="noStrike" spc="-1">
              <a:latin typeface="Arial"/>
            </a:endParaRPr>
          </a:p>
        </p:txBody>
      </p:sp>
      <p:sp>
        <p:nvSpPr>
          <p:cNvPr id="146" name="PlaceHolder 4"/>
          <p:cNvSpPr>
            <a:spLocks noGrp="1"/>
          </p:cNvSpPr>
          <p:nvPr>
            <p:ph type="body"/>
          </p:nvPr>
        </p:nvSpPr>
        <p:spPr>
          <a:xfrm>
            <a:off x="495360" y="3682080"/>
            <a:ext cx="4350960" cy="1896840"/>
          </a:xfrm>
          <a:prstGeom prst="rect">
            <a:avLst/>
          </a:prstGeom>
        </p:spPr>
        <p:txBody>
          <a:bodyPr lIns="0" tIns="0" rIns="0" bIns="0">
            <a:normAutofit/>
          </a:bodyPr>
          <a:lstStyle/>
          <a:p>
            <a:endParaRPr lang="ru-RU" sz="3200" b="0" strike="noStrike" spc="-1">
              <a:latin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92" name="PlaceHolder 1"/>
          <p:cNvSpPr>
            <a:spLocks noGrp="1"/>
          </p:cNvSpPr>
          <p:nvPr>
            <p:ph type="title"/>
          </p:nvPr>
        </p:nvSpPr>
        <p:spPr>
          <a:xfrm>
            <a:off x="495360" y="221040"/>
            <a:ext cx="8916120" cy="1250280"/>
          </a:xfrm>
          <a:prstGeom prst="rect">
            <a:avLst/>
          </a:prstGeom>
        </p:spPr>
        <p:txBody>
          <a:bodyPr lIns="0" tIns="0" rIns="0" bIns="0" anchor="ctr"/>
          <a:lstStyle/>
          <a:p>
            <a:pPr algn="ctr"/>
            <a:endParaRPr lang="ru-RU" sz="4400" b="0" strike="noStrike" spc="-1">
              <a:latin typeface="Arial"/>
            </a:endParaRPr>
          </a:p>
        </p:txBody>
      </p:sp>
      <p:sp>
        <p:nvSpPr>
          <p:cNvPr id="93" name="PlaceHolder 2"/>
          <p:cNvSpPr>
            <a:spLocks noGrp="1"/>
          </p:cNvSpPr>
          <p:nvPr>
            <p:ph type="subTitle"/>
          </p:nvPr>
        </p:nvSpPr>
        <p:spPr>
          <a:xfrm>
            <a:off x="495360" y="1604520"/>
            <a:ext cx="8916120" cy="3977280"/>
          </a:xfrm>
          <a:prstGeom prst="rect">
            <a:avLst/>
          </a:prstGeom>
        </p:spPr>
        <p:txBody>
          <a:bodyPr lIns="0" tIns="0" rIns="0" bIns="0" anchor="ctr"/>
          <a:lstStyle/>
          <a:p>
            <a:pPr algn="ctr"/>
            <a:endParaRPr lang="ru-RU" sz="3200" b="0" strike="noStrike" spc="-1">
              <a:latin typeface="Aria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47" name="PlaceHolder 1"/>
          <p:cNvSpPr>
            <a:spLocks noGrp="1"/>
          </p:cNvSpPr>
          <p:nvPr>
            <p:ph type="title"/>
          </p:nvPr>
        </p:nvSpPr>
        <p:spPr>
          <a:xfrm>
            <a:off x="495360" y="221040"/>
            <a:ext cx="8916120" cy="1250280"/>
          </a:xfrm>
          <a:prstGeom prst="rect">
            <a:avLst/>
          </a:prstGeom>
        </p:spPr>
        <p:txBody>
          <a:bodyPr lIns="0" tIns="0" rIns="0" bIns="0" anchor="ctr"/>
          <a:lstStyle/>
          <a:p>
            <a:pPr algn="ctr"/>
            <a:endParaRPr lang="ru-RU" sz="4400" b="0" strike="noStrike" spc="-1">
              <a:latin typeface="Arial"/>
            </a:endParaRPr>
          </a:p>
        </p:txBody>
      </p:sp>
      <p:sp>
        <p:nvSpPr>
          <p:cNvPr id="148" name="PlaceHolder 2"/>
          <p:cNvSpPr>
            <a:spLocks noGrp="1"/>
          </p:cNvSpPr>
          <p:nvPr>
            <p:ph type="body"/>
          </p:nvPr>
        </p:nvSpPr>
        <p:spPr>
          <a:xfrm>
            <a:off x="495360" y="1604520"/>
            <a:ext cx="4350960" cy="3977280"/>
          </a:xfrm>
          <a:prstGeom prst="rect">
            <a:avLst/>
          </a:prstGeom>
        </p:spPr>
        <p:txBody>
          <a:bodyPr lIns="0" tIns="0" rIns="0" bIns="0">
            <a:normAutofit/>
          </a:bodyPr>
          <a:lstStyle/>
          <a:p>
            <a:endParaRPr lang="ru-RU" sz="3200" b="0" strike="noStrike" spc="-1">
              <a:latin typeface="Arial"/>
            </a:endParaRPr>
          </a:p>
        </p:txBody>
      </p:sp>
      <p:sp>
        <p:nvSpPr>
          <p:cNvPr id="149" name="PlaceHolder 3"/>
          <p:cNvSpPr>
            <a:spLocks noGrp="1"/>
          </p:cNvSpPr>
          <p:nvPr>
            <p:ph type="body"/>
          </p:nvPr>
        </p:nvSpPr>
        <p:spPr>
          <a:xfrm>
            <a:off x="5064120" y="1604520"/>
            <a:ext cx="4350960" cy="1896840"/>
          </a:xfrm>
          <a:prstGeom prst="rect">
            <a:avLst/>
          </a:prstGeom>
        </p:spPr>
        <p:txBody>
          <a:bodyPr lIns="0" tIns="0" rIns="0" bIns="0">
            <a:normAutofit/>
          </a:bodyPr>
          <a:lstStyle/>
          <a:p>
            <a:endParaRPr lang="ru-RU" sz="3200" b="0" strike="noStrike" spc="-1">
              <a:latin typeface="Arial"/>
            </a:endParaRPr>
          </a:p>
        </p:txBody>
      </p:sp>
      <p:sp>
        <p:nvSpPr>
          <p:cNvPr id="150" name="PlaceHolder 4"/>
          <p:cNvSpPr>
            <a:spLocks noGrp="1"/>
          </p:cNvSpPr>
          <p:nvPr>
            <p:ph type="body"/>
          </p:nvPr>
        </p:nvSpPr>
        <p:spPr>
          <a:xfrm>
            <a:off x="5064120" y="3682080"/>
            <a:ext cx="4350960" cy="1896840"/>
          </a:xfrm>
          <a:prstGeom prst="rect">
            <a:avLst/>
          </a:prstGeom>
        </p:spPr>
        <p:txBody>
          <a:bodyPr lIns="0" tIns="0" rIns="0" bIns="0">
            <a:normAutofit/>
          </a:bodyPr>
          <a:lstStyle/>
          <a:p>
            <a:endParaRPr lang="ru-RU" sz="3200" b="0" strike="noStrike" spc="-1">
              <a:latin typeface="Aria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51" name="PlaceHolder 1"/>
          <p:cNvSpPr>
            <a:spLocks noGrp="1"/>
          </p:cNvSpPr>
          <p:nvPr>
            <p:ph type="title"/>
          </p:nvPr>
        </p:nvSpPr>
        <p:spPr>
          <a:xfrm>
            <a:off x="495360" y="221040"/>
            <a:ext cx="8916120" cy="1250280"/>
          </a:xfrm>
          <a:prstGeom prst="rect">
            <a:avLst/>
          </a:prstGeom>
        </p:spPr>
        <p:txBody>
          <a:bodyPr lIns="0" tIns="0" rIns="0" bIns="0" anchor="ctr"/>
          <a:lstStyle/>
          <a:p>
            <a:pPr algn="ctr"/>
            <a:endParaRPr lang="ru-RU" sz="4400" b="0" strike="noStrike" spc="-1">
              <a:latin typeface="Arial"/>
            </a:endParaRPr>
          </a:p>
        </p:txBody>
      </p:sp>
      <p:sp>
        <p:nvSpPr>
          <p:cNvPr id="152" name="PlaceHolder 2"/>
          <p:cNvSpPr>
            <a:spLocks noGrp="1"/>
          </p:cNvSpPr>
          <p:nvPr>
            <p:ph type="body"/>
          </p:nvPr>
        </p:nvSpPr>
        <p:spPr>
          <a:xfrm>
            <a:off x="495360" y="1604520"/>
            <a:ext cx="4350960" cy="1896840"/>
          </a:xfrm>
          <a:prstGeom prst="rect">
            <a:avLst/>
          </a:prstGeom>
        </p:spPr>
        <p:txBody>
          <a:bodyPr lIns="0" tIns="0" rIns="0" bIns="0">
            <a:normAutofit/>
          </a:bodyPr>
          <a:lstStyle/>
          <a:p>
            <a:endParaRPr lang="ru-RU" sz="3200" b="0" strike="noStrike" spc="-1">
              <a:latin typeface="Arial"/>
            </a:endParaRPr>
          </a:p>
        </p:txBody>
      </p:sp>
      <p:sp>
        <p:nvSpPr>
          <p:cNvPr id="153" name="PlaceHolder 3"/>
          <p:cNvSpPr>
            <a:spLocks noGrp="1"/>
          </p:cNvSpPr>
          <p:nvPr>
            <p:ph type="body"/>
          </p:nvPr>
        </p:nvSpPr>
        <p:spPr>
          <a:xfrm>
            <a:off x="5064120" y="1604520"/>
            <a:ext cx="4350960" cy="1896840"/>
          </a:xfrm>
          <a:prstGeom prst="rect">
            <a:avLst/>
          </a:prstGeom>
        </p:spPr>
        <p:txBody>
          <a:bodyPr lIns="0" tIns="0" rIns="0" bIns="0">
            <a:normAutofit/>
          </a:bodyPr>
          <a:lstStyle/>
          <a:p>
            <a:endParaRPr lang="ru-RU" sz="3200" b="0" strike="noStrike" spc="-1">
              <a:latin typeface="Arial"/>
            </a:endParaRPr>
          </a:p>
        </p:txBody>
      </p:sp>
      <p:sp>
        <p:nvSpPr>
          <p:cNvPr id="154" name="PlaceHolder 4"/>
          <p:cNvSpPr>
            <a:spLocks noGrp="1"/>
          </p:cNvSpPr>
          <p:nvPr>
            <p:ph type="body"/>
          </p:nvPr>
        </p:nvSpPr>
        <p:spPr>
          <a:xfrm>
            <a:off x="495360" y="3682080"/>
            <a:ext cx="8916120" cy="1896840"/>
          </a:xfrm>
          <a:prstGeom prst="rect">
            <a:avLst/>
          </a:prstGeom>
        </p:spPr>
        <p:txBody>
          <a:bodyPr lIns="0" tIns="0" rIns="0" bIns="0">
            <a:normAutofit/>
          </a:bodyPr>
          <a:lstStyle/>
          <a:p>
            <a:endParaRPr lang="ru-RU" sz="3200" b="0" strike="noStrike" spc="-1">
              <a:latin typeface="Aria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55" name="PlaceHolder 1"/>
          <p:cNvSpPr>
            <a:spLocks noGrp="1"/>
          </p:cNvSpPr>
          <p:nvPr>
            <p:ph type="title"/>
          </p:nvPr>
        </p:nvSpPr>
        <p:spPr>
          <a:xfrm>
            <a:off x="495360" y="221040"/>
            <a:ext cx="8916120" cy="1250280"/>
          </a:xfrm>
          <a:prstGeom prst="rect">
            <a:avLst/>
          </a:prstGeom>
        </p:spPr>
        <p:txBody>
          <a:bodyPr lIns="0" tIns="0" rIns="0" bIns="0" anchor="ctr"/>
          <a:lstStyle/>
          <a:p>
            <a:pPr algn="ctr"/>
            <a:endParaRPr lang="ru-RU" sz="4400" b="0" strike="noStrike" spc="-1">
              <a:latin typeface="Arial"/>
            </a:endParaRPr>
          </a:p>
        </p:txBody>
      </p:sp>
      <p:sp>
        <p:nvSpPr>
          <p:cNvPr id="156" name="PlaceHolder 2"/>
          <p:cNvSpPr>
            <a:spLocks noGrp="1"/>
          </p:cNvSpPr>
          <p:nvPr>
            <p:ph type="body"/>
          </p:nvPr>
        </p:nvSpPr>
        <p:spPr>
          <a:xfrm>
            <a:off x="495360" y="1604520"/>
            <a:ext cx="8916120" cy="1896840"/>
          </a:xfrm>
          <a:prstGeom prst="rect">
            <a:avLst/>
          </a:prstGeom>
        </p:spPr>
        <p:txBody>
          <a:bodyPr lIns="0" tIns="0" rIns="0" bIns="0">
            <a:normAutofit/>
          </a:bodyPr>
          <a:lstStyle/>
          <a:p>
            <a:endParaRPr lang="ru-RU" sz="3200" b="0" strike="noStrike" spc="-1">
              <a:latin typeface="Arial"/>
            </a:endParaRPr>
          </a:p>
        </p:txBody>
      </p:sp>
      <p:sp>
        <p:nvSpPr>
          <p:cNvPr id="157" name="PlaceHolder 3"/>
          <p:cNvSpPr>
            <a:spLocks noGrp="1"/>
          </p:cNvSpPr>
          <p:nvPr>
            <p:ph type="body"/>
          </p:nvPr>
        </p:nvSpPr>
        <p:spPr>
          <a:xfrm>
            <a:off x="495360" y="3682080"/>
            <a:ext cx="8916120" cy="1896840"/>
          </a:xfrm>
          <a:prstGeom prst="rect">
            <a:avLst/>
          </a:prstGeom>
        </p:spPr>
        <p:txBody>
          <a:bodyPr lIns="0" tIns="0" rIns="0" bIns="0">
            <a:normAutofit/>
          </a:bodyPr>
          <a:lstStyle/>
          <a:p>
            <a:endParaRPr lang="ru-RU" sz="3200" b="0" strike="noStrike" spc="-1">
              <a:latin typeface="Aria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58" name="PlaceHolder 1"/>
          <p:cNvSpPr>
            <a:spLocks noGrp="1"/>
          </p:cNvSpPr>
          <p:nvPr>
            <p:ph type="title"/>
          </p:nvPr>
        </p:nvSpPr>
        <p:spPr>
          <a:xfrm>
            <a:off x="495360" y="221040"/>
            <a:ext cx="8916120" cy="1250280"/>
          </a:xfrm>
          <a:prstGeom prst="rect">
            <a:avLst/>
          </a:prstGeom>
        </p:spPr>
        <p:txBody>
          <a:bodyPr lIns="0" tIns="0" rIns="0" bIns="0" anchor="ctr"/>
          <a:lstStyle/>
          <a:p>
            <a:pPr algn="ctr"/>
            <a:endParaRPr lang="ru-RU" sz="4400" b="0" strike="noStrike" spc="-1">
              <a:latin typeface="Arial"/>
            </a:endParaRPr>
          </a:p>
        </p:txBody>
      </p:sp>
      <p:sp>
        <p:nvSpPr>
          <p:cNvPr id="159" name="PlaceHolder 2"/>
          <p:cNvSpPr>
            <a:spLocks noGrp="1"/>
          </p:cNvSpPr>
          <p:nvPr>
            <p:ph type="body"/>
          </p:nvPr>
        </p:nvSpPr>
        <p:spPr>
          <a:xfrm>
            <a:off x="495360" y="1604520"/>
            <a:ext cx="4350960" cy="1896840"/>
          </a:xfrm>
          <a:prstGeom prst="rect">
            <a:avLst/>
          </a:prstGeom>
        </p:spPr>
        <p:txBody>
          <a:bodyPr lIns="0" tIns="0" rIns="0" bIns="0">
            <a:normAutofit/>
          </a:bodyPr>
          <a:lstStyle/>
          <a:p>
            <a:endParaRPr lang="ru-RU" sz="3200" b="0" strike="noStrike" spc="-1">
              <a:latin typeface="Arial"/>
            </a:endParaRPr>
          </a:p>
        </p:txBody>
      </p:sp>
      <p:sp>
        <p:nvSpPr>
          <p:cNvPr id="160" name="PlaceHolder 3"/>
          <p:cNvSpPr>
            <a:spLocks noGrp="1"/>
          </p:cNvSpPr>
          <p:nvPr>
            <p:ph type="body"/>
          </p:nvPr>
        </p:nvSpPr>
        <p:spPr>
          <a:xfrm>
            <a:off x="5064120" y="1604520"/>
            <a:ext cx="4350960" cy="1896840"/>
          </a:xfrm>
          <a:prstGeom prst="rect">
            <a:avLst/>
          </a:prstGeom>
        </p:spPr>
        <p:txBody>
          <a:bodyPr lIns="0" tIns="0" rIns="0" bIns="0">
            <a:normAutofit/>
          </a:bodyPr>
          <a:lstStyle/>
          <a:p>
            <a:endParaRPr lang="ru-RU" sz="3200" b="0" strike="noStrike" spc="-1">
              <a:latin typeface="Arial"/>
            </a:endParaRPr>
          </a:p>
        </p:txBody>
      </p:sp>
      <p:sp>
        <p:nvSpPr>
          <p:cNvPr id="161" name="PlaceHolder 4"/>
          <p:cNvSpPr>
            <a:spLocks noGrp="1"/>
          </p:cNvSpPr>
          <p:nvPr>
            <p:ph type="body"/>
          </p:nvPr>
        </p:nvSpPr>
        <p:spPr>
          <a:xfrm>
            <a:off x="495360" y="3682080"/>
            <a:ext cx="4350960" cy="1896840"/>
          </a:xfrm>
          <a:prstGeom prst="rect">
            <a:avLst/>
          </a:prstGeom>
        </p:spPr>
        <p:txBody>
          <a:bodyPr lIns="0" tIns="0" rIns="0" bIns="0">
            <a:normAutofit/>
          </a:bodyPr>
          <a:lstStyle/>
          <a:p>
            <a:endParaRPr lang="ru-RU" sz="3200" b="0" strike="noStrike" spc="-1">
              <a:latin typeface="Arial"/>
            </a:endParaRPr>
          </a:p>
        </p:txBody>
      </p:sp>
      <p:sp>
        <p:nvSpPr>
          <p:cNvPr id="162" name="PlaceHolder 5"/>
          <p:cNvSpPr>
            <a:spLocks noGrp="1"/>
          </p:cNvSpPr>
          <p:nvPr>
            <p:ph type="body"/>
          </p:nvPr>
        </p:nvSpPr>
        <p:spPr>
          <a:xfrm>
            <a:off x="5064120" y="3682080"/>
            <a:ext cx="4350960" cy="1896840"/>
          </a:xfrm>
          <a:prstGeom prst="rect">
            <a:avLst/>
          </a:prstGeom>
        </p:spPr>
        <p:txBody>
          <a:bodyPr lIns="0" tIns="0" rIns="0" bIns="0">
            <a:normAutofit/>
          </a:bodyPr>
          <a:lstStyle/>
          <a:p>
            <a:endParaRPr lang="ru-RU" sz="3200" b="0" strike="noStrike" spc="-1">
              <a:latin typeface="Aria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63" name="PlaceHolder 1"/>
          <p:cNvSpPr>
            <a:spLocks noGrp="1"/>
          </p:cNvSpPr>
          <p:nvPr>
            <p:ph type="title"/>
          </p:nvPr>
        </p:nvSpPr>
        <p:spPr>
          <a:xfrm>
            <a:off x="495360" y="221040"/>
            <a:ext cx="8916120" cy="1250280"/>
          </a:xfrm>
          <a:prstGeom prst="rect">
            <a:avLst/>
          </a:prstGeom>
        </p:spPr>
        <p:txBody>
          <a:bodyPr lIns="0" tIns="0" rIns="0" bIns="0" anchor="ctr"/>
          <a:lstStyle/>
          <a:p>
            <a:pPr algn="ctr"/>
            <a:endParaRPr lang="ru-RU" sz="4400" b="0" strike="noStrike" spc="-1">
              <a:latin typeface="Arial"/>
            </a:endParaRPr>
          </a:p>
        </p:txBody>
      </p:sp>
      <p:sp>
        <p:nvSpPr>
          <p:cNvPr id="164" name="PlaceHolder 2"/>
          <p:cNvSpPr>
            <a:spLocks noGrp="1"/>
          </p:cNvSpPr>
          <p:nvPr>
            <p:ph type="body"/>
          </p:nvPr>
        </p:nvSpPr>
        <p:spPr>
          <a:xfrm>
            <a:off x="495360" y="1604520"/>
            <a:ext cx="2870640" cy="1896840"/>
          </a:xfrm>
          <a:prstGeom prst="rect">
            <a:avLst/>
          </a:prstGeom>
        </p:spPr>
        <p:txBody>
          <a:bodyPr lIns="0" tIns="0" rIns="0" bIns="0">
            <a:normAutofit/>
          </a:bodyPr>
          <a:lstStyle/>
          <a:p>
            <a:endParaRPr lang="ru-RU" sz="3200" b="0" strike="noStrike" spc="-1">
              <a:latin typeface="Arial"/>
            </a:endParaRPr>
          </a:p>
        </p:txBody>
      </p:sp>
      <p:sp>
        <p:nvSpPr>
          <p:cNvPr id="165" name="PlaceHolder 3"/>
          <p:cNvSpPr>
            <a:spLocks noGrp="1"/>
          </p:cNvSpPr>
          <p:nvPr>
            <p:ph type="body"/>
          </p:nvPr>
        </p:nvSpPr>
        <p:spPr>
          <a:xfrm>
            <a:off x="3510000" y="1604520"/>
            <a:ext cx="2870640" cy="1896840"/>
          </a:xfrm>
          <a:prstGeom prst="rect">
            <a:avLst/>
          </a:prstGeom>
        </p:spPr>
        <p:txBody>
          <a:bodyPr lIns="0" tIns="0" rIns="0" bIns="0">
            <a:normAutofit/>
          </a:bodyPr>
          <a:lstStyle/>
          <a:p>
            <a:endParaRPr lang="ru-RU" sz="3200" b="0" strike="noStrike" spc="-1">
              <a:latin typeface="Arial"/>
            </a:endParaRPr>
          </a:p>
        </p:txBody>
      </p:sp>
      <p:sp>
        <p:nvSpPr>
          <p:cNvPr id="166" name="PlaceHolder 4"/>
          <p:cNvSpPr>
            <a:spLocks noGrp="1"/>
          </p:cNvSpPr>
          <p:nvPr>
            <p:ph type="body"/>
          </p:nvPr>
        </p:nvSpPr>
        <p:spPr>
          <a:xfrm>
            <a:off x="6524640" y="1604520"/>
            <a:ext cx="2870640" cy="1896840"/>
          </a:xfrm>
          <a:prstGeom prst="rect">
            <a:avLst/>
          </a:prstGeom>
        </p:spPr>
        <p:txBody>
          <a:bodyPr lIns="0" tIns="0" rIns="0" bIns="0">
            <a:normAutofit/>
          </a:bodyPr>
          <a:lstStyle/>
          <a:p>
            <a:endParaRPr lang="ru-RU" sz="3200" b="0" strike="noStrike" spc="-1">
              <a:latin typeface="Arial"/>
            </a:endParaRPr>
          </a:p>
        </p:txBody>
      </p:sp>
      <p:sp>
        <p:nvSpPr>
          <p:cNvPr id="167" name="PlaceHolder 5"/>
          <p:cNvSpPr>
            <a:spLocks noGrp="1"/>
          </p:cNvSpPr>
          <p:nvPr>
            <p:ph type="body"/>
          </p:nvPr>
        </p:nvSpPr>
        <p:spPr>
          <a:xfrm>
            <a:off x="495360" y="3682080"/>
            <a:ext cx="2870640" cy="1896840"/>
          </a:xfrm>
          <a:prstGeom prst="rect">
            <a:avLst/>
          </a:prstGeom>
        </p:spPr>
        <p:txBody>
          <a:bodyPr lIns="0" tIns="0" rIns="0" bIns="0">
            <a:normAutofit/>
          </a:bodyPr>
          <a:lstStyle/>
          <a:p>
            <a:endParaRPr lang="ru-RU" sz="3200" b="0" strike="noStrike" spc="-1">
              <a:latin typeface="Arial"/>
            </a:endParaRPr>
          </a:p>
        </p:txBody>
      </p:sp>
      <p:sp>
        <p:nvSpPr>
          <p:cNvPr id="168" name="PlaceHolder 6"/>
          <p:cNvSpPr>
            <a:spLocks noGrp="1"/>
          </p:cNvSpPr>
          <p:nvPr>
            <p:ph type="body"/>
          </p:nvPr>
        </p:nvSpPr>
        <p:spPr>
          <a:xfrm>
            <a:off x="3510000" y="3682080"/>
            <a:ext cx="2870640" cy="1896840"/>
          </a:xfrm>
          <a:prstGeom prst="rect">
            <a:avLst/>
          </a:prstGeom>
        </p:spPr>
        <p:txBody>
          <a:bodyPr lIns="0" tIns="0" rIns="0" bIns="0">
            <a:normAutofit/>
          </a:bodyPr>
          <a:lstStyle/>
          <a:p>
            <a:endParaRPr lang="ru-RU" sz="3200" b="0" strike="noStrike" spc="-1">
              <a:latin typeface="Arial"/>
            </a:endParaRPr>
          </a:p>
        </p:txBody>
      </p:sp>
      <p:sp>
        <p:nvSpPr>
          <p:cNvPr id="169" name="PlaceHolder 7"/>
          <p:cNvSpPr>
            <a:spLocks noGrp="1"/>
          </p:cNvSpPr>
          <p:nvPr>
            <p:ph type="body"/>
          </p:nvPr>
        </p:nvSpPr>
        <p:spPr>
          <a:xfrm>
            <a:off x="6524640" y="3682080"/>
            <a:ext cx="2870640" cy="1896840"/>
          </a:xfrm>
          <a:prstGeom prst="rect">
            <a:avLst/>
          </a:prstGeom>
        </p:spPr>
        <p:txBody>
          <a:bodyPr lIns="0" tIns="0" rIns="0" bIns="0">
            <a:normAutofit/>
          </a:bodyPr>
          <a:lstStyle/>
          <a:p>
            <a:endParaRPr lang="ru-RU" sz="3200" b="0" strike="noStrike" spc="-1">
              <a:latin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94" name="PlaceHolder 1"/>
          <p:cNvSpPr>
            <a:spLocks noGrp="1"/>
          </p:cNvSpPr>
          <p:nvPr>
            <p:ph type="title"/>
          </p:nvPr>
        </p:nvSpPr>
        <p:spPr>
          <a:xfrm>
            <a:off x="495360" y="221040"/>
            <a:ext cx="8916120" cy="1250280"/>
          </a:xfrm>
          <a:prstGeom prst="rect">
            <a:avLst/>
          </a:prstGeom>
        </p:spPr>
        <p:txBody>
          <a:bodyPr lIns="0" tIns="0" rIns="0" bIns="0" anchor="ctr"/>
          <a:lstStyle/>
          <a:p>
            <a:pPr algn="ctr"/>
            <a:endParaRPr lang="ru-RU" sz="4400" b="0" strike="noStrike" spc="-1">
              <a:latin typeface="Arial"/>
            </a:endParaRPr>
          </a:p>
        </p:txBody>
      </p:sp>
      <p:sp>
        <p:nvSpPr>
          <p:cNvPr id="95" name="PlaceHolder 2"/>
          <p:cNvSpPr>
            <a:spLocks noGrp="1"/>
          </p:cNvSpPr>
          <p:nvPr>
            <p:ph type="body"/>
          </p:nvPr>
        </p:nvSpPr>
        <p:spPr>
          <a:xfrm>
            <a:off x="495360" y="1604520"/>
            <a:ext cx="8916120" cy="3977280"/>
          </a:xfrm>
          <a:prstGeom prst="rect">
            <a:avLst/>
          </a:prstGeom>
        </p:spPr>
        <p:txBody>
          <a:bodyPr lIns="0" tIns="0" rIns="0" bIns="0">
            <a:normAutofit/>
          </a:bodyPr>
          <a:lstStyle/>
          <a:p>
            <a:endParaRPr lang="ru-RU" sz="3200" b="0" strike="noStrike" spc="-1">
              <a:latin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96" name="PlaceHolder 1"/>
          <p:cNvSpPr>
            <a:spLocks noGrp="1"/>
          </p:cNvSpPr>
          <p:nvPr>
            <p:ph type="title"/>
          </p:nvPr>
        </p:nvSpPr>
        <p:spPr>
          <a:xfrm>
            <a:off x="495360" y="221040"/>
            <a:ext cx="8916120" cy="1250280"/>
          </a:xfrm>
          <a:prstGeom prst="rect">
            <a:avLst/>
          </a:prstGeom>
        </p:spPr>
        <p:txBody>
          <a:bodyPr lIns="0" tIns="0" rIns="0" bIns="0" anchor="ctr"/>
          <a:lstStyle/>
          <a:p>
            <a:pPr algn="ctr"/>
            <a:endParaRPr lang="ru-RU" sz="4400" b="0" strike="noStrike" spc="-1">
              <a:latin typeface="Arial"/>
            </a:endParaRPr>
          </a:p>
        </p:txBody>
      </p:sp>
      <p:sp>
        <p:nvSpPr>
          <p:cNvPr id="97" name="PlaceHolder 2"/>
          <p:cNvSpPr>
            <a:spLocks noGrp="1"/>
          </p:cNvSpPr>
          <p:nvPr>
            <p:ph type="body"/>
          </p:nvPr>
        </p:nvSpPr>
        <p:spPr>
          <a:xfrm>
            <a:off x="495360" y="1604520"/>
            <a:ext cx="4350960" cy="3977280"/>
          </a:xfrm>
          <a:prstGeom prst="rect">
            <a:avLst/>
          </a:prstGeom>
        </p:spPr>
        <p:txBody>
          <a:bodyPr lIns="0" tIns="0" rIns="0" bIns="0">
            <a:normAutofit/>
          </a:bodyPr>
          <a:lstStyle/>
          <a:p>
            <a:endParaRPr lang="ru-RU" sz="3200" b="0" strike="noStrike" spc="-1">
              <a:latin typeface="Arial"/>
            </a:endParaRPr>
          </a:p>
        </p:txBody>
      </p:sp>
      <p:sp>
        <p:nvSpPr>
          <p:cNvPr id="98" name="PlaceHolder 3"/>
          <p:cNvSpPr>
            <a:spLocks noGrp="1"/>
          </p:cNvSpPr>
          <p:nvPr>
            <p:ph type="body"/>
          </p:nvPr>
        </p:nvSpPr>
        <p:spPr>
          <a:xfrm>
            <a:off x="5064120" y="1604520"/>
            <a:ext cx="4350960" cy="3977280"/>
          </a:xfrm>
          <a:prstGeom prst="rect">
            <a:avLst/>
          </a:prstGeom>
        </p:spPr>
        <p:txBody>
          <a:bodyPr lIns="0" tIns="0" rIns="0" bIns="0">
            <a:normAutofit/>
          </a:bodyPr>
          <a:lstStyle/>
          <a:p>
            <a:endParaRPr lang="ru-RU" sz="3200" b="0" strike="noStrike" spc="-1">
              <a:latin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9" name="PlaceHolder 1"/>
          <p:cNvSpPr>
            <a:spLocks noGrp="1"/>
          </p:cNvSpPr>
          <p:nvPr>
            <p:ph type="title"/>
          </p:nvPr>
        </p:nvSpPr>
        <p:spPr>
          <a:xfrm>
            <a:off x="495360" y="221040"/>
            <a:ext cx="8916120" cy="1250280"/>
          </a:xfrm>
          <a:prstGeom prst="rect">
            <a:avLst/>
          </a:prstGeom>
        </p:spPr>
        <p:txBody>
          <a:bodyPr lIns="0" tIns="0" rIns="0" bIns="0" anchor="ctr"/>
          <a:lstStyle/>
          <a:p>
            <a:pPr algn="ctr"/>
            <a:endParaRPr lang="ru-RU" sz="4400" b="0" strike="noStrike" spc="-1">
              <a:latin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00" name="PlaceHolder 1"/>
          <p:cNvSpPr>
            <a:spLocks noGrp="1"/>
          </p:cNvSpPr>
          <p:nvPr>
            <p:ph type="subTitle"/>
          </p:nvPr>
        </p:nvSpPr>
        <p:spPr>
          <a:xfrm>
            <a:off x="495360" y="273600"/>
            <a:ext cx="8916120" cy="5307840"/>
          </a:xfrm>
          <a:prstGeom prst="rect">
            <a:avLst/>
          </a:prstGeom>
        </p:spPr>
        <p:txBody>
          <a:bodyPr lIns="0" tIns="0" rIns="0" bIns="0" anchor="ctr"/>
          <a:lstStyle/>
          <a:p>
            <a:pPr algn="ctr"/>
            <a:endParaRPr lang="ru-RU" sz="3200" b="0" strike="noStrike" spc="-1">
              <a:latin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01" name="PlaceHolder 1"/>
          <p:cNvSpPr>
            <a:spLocks noGrp="1"/>
          </p:cNvSpPr>
          <p:nvPr>
            <p:ph type="title"/>
          </p:nvPr>
        </p:nvSpPr>
        <p:spPr>
          <a:xfrm>
            <a:off x="495360" y="221040"/>
            <a:ext cx="8916120" cy="1250280"/>
          </a:xfrm>
          <a:prstGeom prst="rect">
            <a:avLst/>
          </a:prstGeom>
        </p:spPr>
        <p:txBody>
          <a:bodyPr lIns="0" tIns="0" rIns="0" bIns="0" anchor="ctr"/>
          <a:lstStyle/>
          <a:p>
            <a:pPr algn="ctr"/>
            <a:endParaRPr lang="ru-RU" sz="4400" b="0" strike="noStrike" spc="-1">
              <a:latin typeface="Arial"/>
            </a:endParaRPr>
          </a:p>
        </p:txBody>
      </p:sp>
      <p:sp>
        <p:nvSpPr>
          <p:cNvPr id="102" name="PlaceHolder 2"/>
          <p:cNvSpPr>
            <a:spLocks noGrp="1"/>
          </p:cNvSpPr>
          <p:nvPr>
            <p:ph type="body"/>
          </p:nvPr>
        </p:nvSpPr>
        <p:spPr>
          <a:xfrm>
            <a:off x="495360" y="1604520"/>
            <a:ext cx="4350960" cy="1896840"/>
          </a:xfrm>
          <a:prstGeom prst="rect">
            <a:avLst/>
          </a:prstGeom>
        </p:spPr>
        <p:txBody>
          <a:bodyPr lIns="0" tIns="0" rIns="0" bIns="0">
            <a:normAutofit/>
          </a:bodyPr>
          <a:lstStyle/>
          <a:p>
            <a:endParaRPr lang="ru-RU" sz="3200" b="0" strike="noStrike" spc="-1">
              <a:latin typeface="Arial"/>
            </a:endParaRPr>
          </a:p>
        </p:txBody>
      </p:sp>
      <p:sp>
        <p:nvSpPr>
          <p:cNvPr id="103" name="PlaceHolder 3"/>
          <p:cNvSpPr>
            <a:spLocks noGrp="1"/>
          </p:cNvSpPr>
          <p:nvPr>
            <p:ph type="body"/>
          </p:nvPr>
        </p:nvSpPr>
        <p:spPr>
          <a:xfrm>
            <a:off x="5064120" y="1604520"/>
            <a:ext cx="4350960" cy="3977280"/>
          </a:xfrm>
          <a:prstGeom prst="rect">
            <a:avLst/>
          </a:prstGeom>
        </p:spPr>
        <p:txBody>
          <a:bodyPr lIns="0" tIns="0" rIns="0" bIns="0">
            <a:normAutofit/>
          </a:bodyPr>
          <a:lstStyle/>
          <a:p>
            <a:endParaRPr lang="ru-RU" sz="3200" b="0" strike="noStrike" spc="-1">
              <a:latin typeface="Arial"/>
            </a:endParaRPr>
          </a:p>
        </p:txBody>
      </p:sp>
      <p:sp>
        <p:nvSpPr>
          <p:cNvPr id="104" name="PlaceHolder 4"/>
          <p:cNvSpPr>
            <a:spLocks noGrp="1"/>
          </p:cNvSpPr>
          <p:nvPr>
            <p:ph type="body"/>
          </p:nvPr>
        </p:nvSpPr>
        <p:spPr>
          <a:xfrm>
            <a:off x="495360" y="3682080"/>
            <a:ext cx="4350960" cy="1896840"/>
          </a:xfrm>
          <a:prstGeom prst="rect">
            <a:avLst/>
          </a:prstGeom>
        </p:spPr>
        <p:txBody>
          <a:bodyPr lIns="0" tIns="0" rIns="0" bIns="0">
            <a:normAutofit/>
          </a:bodyPr>
          <a:lstStyle/>
          <a:p>
            <a:endParaRPr lang="ru-RU" sz="3200" b="0" strike="noStrike" spc="-1">
              <a:latin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05" name="PlaceHolder 1"/>
          <p:cNvSpPr>
            <a:spLocks noGrp="1"/>
          </p:cNvSpPr>
          <p:nvPr>
            <p:ph type="title"/>
          </p:nvPr>
        </p:nvSpPr>
        <p:spPr>
          <a:xfrm>
            <a:off x="495360" y="221040"/>
            <a:ext cx="8916120" cy="1250280"/>
          </a:xfrm>
          <a:prstGeom prst="rect">
            <a:avLst/>
          </a:prstGeom>
        </p:spPr>
        <p:txBody>
          <a:bodyPr lIns="0" tIns="0" rIns="0" bIns="0" anchor="ctr"/>
          <a:lstStyle/>
          <a:p>
            <a:pPr algn="ctr"/>
            <a:endParaRPr lang="ru-RU" sz="4400" b="0" strike="noStrike" spc="-1">
              <a:latin typeface="Arial"/>
            </a:endParaRPr>
          </a:p>
        </p:txBody>
      </p:sp>
      <p:sp>
        <p:nvSpPr>
          <p:cNvPr id="106" name="PlaceHolder 2"/>
          <p:cNvSpPr>
            <a:spLocks noGrp="1"/>
          </p:cNvSpPr>
          <p:nvPr>
            <p:ph type="body"/>
          </p:nvPr>
        </p:nvSpPr>
        <p:spPr>
          <a:xfrm>
            <a:off x="495360" y="1604520"/>
            <a:ext cx="4350960" cy="3977280"/>
          </a:xfrm>
          <a:prstGeom prst="rect">
            <a:avLst/>
          </a:prstGeom>
        </p:spPr>
        <p:txBody>
          <a:bodyPr lIns="0" tIns="0" rIns="0" bIns="0">
            <a:normAutofit/>
          </a:bodyPr>
          <a:lstStyle/>
          <a:p>
            <a:endParaRPr lang="ru-RU" sz="3200" b="0" strike="noStrike" spc="-1">
              <a:latin typeface="Arial"/>
            </a:endParaRPr>
          </a:p>
        </p:txBody>
      </p:sp>
      <p:sp>
        <p:nvSpPr>
          <p:cNvPr id="107" name="PlaceHolder 3"/>
          <p:cNvSpPr>
            <a:spLocks noGrp="1"/>
          </p:cNvSpPr>
          <p:nvPr>
            <p:ph type="body"/>
          </p:nvPr>
        </p:nvSpPr>
        <p:spPr>
          <a:xfrm>
            <a:off x="5064120" y="1604520"/>
            <a:ext cx="4350960" cy="1896840"/>
          </a:xfrm>
          <a:prstGeom prst="rect">
            <a:avLst/>
          </a:prstGeom>
        </p:spPr>
        <p:txBody>
          <a:bodyPr lIns="0" tIns="0" rIns="0" bIns="0">
            <a:normAutofit/>
          </a:bodyPr>
          <a:lstStyle/>
          <a:p>
            <a:endParaRPr lang="ru-RU" sz="3200" b="0" strike="noStrike" spc="-1">
              <a:latin typeface="Arial"/>
            </a:endParaRPr>
          </a:p>
        </p:txBody>
      </p:sp>
      <p:sp>
        <p:nvSpPr>
          <p:cNvPr id="108" name="PlaceHolder 4"/>
          <p:cNvSpPr>
            <a:spLocks noGrp="1"/>
          </p:cNvSpPr>
          <p:nvPr>
            <p:ph type="body"/>
          </p:nvPr>
        </p:nvSpPr>
        <p:spPr>
          <a:xfrm>
            <a:off x="5064120" y="3682080"/>
            <a:ext cx="4350960" cy="1896840"/>
          </a:xfrm>
          <a:prstGeom prst="rect">
            <a:avLst/>
          </a:prstGeom>
        </p:spPr>
        <p:txBody>
          <a:bodyPr lIns="0" tIns="0" rIns="0" bIns="0">
            <a:normAutofit/>
          </a:bodyPr>
          <a:lstStyle/>
          <a:p>
            <a:endParaRPr lang="ru-RU" sz="3200" b="0" strike="noStrike" spc="-1">
              <a:latin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09" name="PlaceHolder 1"/>
          <p:cNvSpPr>
            <a:spLocks noGrp="1"/>
          </p:cNvSpPr>
          <p:nvPr>
            <p:ph type="title"/>
          </p:nvPr>
        </p:nvSpPr>
        <p:spPr>
          <a:xfrm>
            <a:off x="495360" y="221040"/>
            <a:ext cx="8916120" cy="1250280"/>
          </a:xfrm>
          <a:prstGeom prst="rect">
            <a:avLst/>
          </a:prstGeom>
        </p:spPr>
        <p:txBody>
          <a:bodyPr lIns="0" tIns="0" rIns="0" bIns="0" anchor="ctr"/>
          <a:lstStyle/>
          <a:p>
            <a:pPr algn="ctr"/>
            <a:endParaRPr lang="ru-RU" sz="4400" b="0" strike="noStrike" spc="-1">
              <a:latin typeface="Arial"/>
            </a:endParaRPr>
          </a:p>
        </p:txBody>
      </p:sp>
      <p:sp>
        <p:nvSpPr>
          <p:cNvPr id="110" name="PlaceHolder 2"/>
          <p:cNvSpPr>
            <a:spLocks noGrp="1"/>
          </p:cNvSpPr>
          <p:nvPr>
            <p:ph type="body"/>
          </p:nvPr>
        </p:nvSpPr>
        <p:spPr>
          <a:xfrm>
            <a:off x="495360" y="1604520"/>
            <a:ext cx="4350960" cy="1896840"/>
          </a:xfrm>
          <a:prstGeom prst="rect">
            <a:avLst/>
          </a:prstGeom>
        </p:spPr>
        <p:txBody>
          <a:bodyPr lIns="0" tIns="0" rIns="0" bIns="0">
            <a:normAutofit/>
          </a:bodyPr>
          <a:lstStyle/>
          <a:p>
            <a:endParaRPr lang="ru-RU" sz="3200" b="0" strike="noStrike" spc="-1">
              <a:latin typeface="Arial"/>
            </a:endParaRPr>
          </a:p>
        </p:txBody>
      </p:sp>
      <p:sp>
        <p:nvSpPr>
          <p:cNvPr id="111" name="PlaceHolder 3"/>
          <p:cNvSpPr>
            <a:spLocks noGrp="1"/>
          </p:cNvSpPr>
          <p:nvPr>
            <p:ph type="body"/>
          </p:nvPr>
        </p:nvSpPr>
        <p:spPr>
          <a:xfrm>
            <a:off x="5064120" y="1604520"/>
            <a:ext cx="4350960" cy="1896840"/>
          </a:xfrm>
          <a:prstGeom prst="rect">
            <a:avLst/>
          </a:prstGeom>
        </p:spPr>
        <p:txBody>
          <a:bodyPr lIns="0" tIns="0" rIns="0" bIns="0">
            <a:normAutofit/>
          </a:bodyPr>
          <a:lstStyle/>
          <a:p>
            <a:endParaRPr lang="ru-RU" sz="3200" b="0" strike="noStrike" spc="-1">
              <a:latin typeface="Arial"/>
            </a:endParaRPr>
          </a:p>
        </p:txBody>
      </p:sp>
      <p:sp>
        <p:nvSpPr>
          <p:cNvPr id="112" name="PlaceHolder 4"/>
          <p:cNvSpPr>
            <a:spLocks noGrp="1"/>
          </p:cNvSpPr>
          <p:nvPr>
            <p:ph type="body"/>
          </p:nvPr>
        </p:nvSpPr>
        <p:spPr>
          <a:xfrm>
            <a:off x="495360" y="3682080"/>
            <a:ext cx="8916120" cy="1896840"/>
          </a:xfrm>
          <a:prstGeom prst="rect">
            <a:avLst/>
          </a:prstGeom>
        </p:spPr>
        <p:txBody>
          <a:bodyPr lIns="0" tIns="0" rIns="0" bIns="0">
            <a:normAutofit/>
          </a:bodyPr>
          <a:lstStyle/>
          <a:p>
            <a:endParaRPr lang="ru-RU" sz="3200" b="0" strike="noStrike" spc="-1">
              <a:latin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2.pn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0">
          <a:blip r:embed="rId14"/>
          <a:stretch>
            <a:fillRect/>
          </a:stretch>
        </a:blipFill>
        <a:effectLst/>
      </p:bgPr>
    </p:bg>
    <p:spTree>
      <p:nvGrpSpPr>
        <p:cNvPr id="1" name=""/>
        <p:cNvGrpSpPr/>
        <p:nvPr/>
      </p:nvGrpSpPr>
      <p:grpSpPr>
        <a:xfrm>
          <a:off x="0" y="0"/>
          <a:ext cx="0" cy="0"/>
          <a:chOff x="0" y="0"/>
          <a:chExt cx="0" cy="0"/>
        </a:xfrm>
      </p:grpSpPr>
      <p:pic>
        <p:nvPicPr>
          <p:cNvPr id="84" name="Рисунок 83"/>
          <p:cNvPicPr/>
          <p:nvPr/>
        </p:nvPicPr>
        <p:blipFill>
          <a:blip r:embed="rId15"/>
          <a:stretch/>
        </p:blipFill>
        <p:spPr>
          <a:xfrm>
            <a:off x="8832960" y="0"/>
            <a:ext cx="1062720" cy="6847920"/>
          </a:xfrm>
          <a:prstGeom prst="rect">
            <a:avLst/>
          </a:prstGeom>
          <a:ln>
            <a:noFill/>
          </a:ln>
        </p:spPr>
      </p:pic>
      <p:sp>
        <p:nvSpPr>
          <p:cNvPr id="85" name="CustomShape 1" hidden="1"/>
          <p:cNvSpPr/>
          <p:nvPr/>
        </p:nvSpPr>
        <p:spPr>
          <a:xfrm>
            <a:off x="8832960" y="0"/>
            <a:ext cx="1062720" cy="684792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sp>
      <p:sp>
        <p:nvSpPr>
          <p:cNvPr id="86" name="CustomShape 2" hidden="1"/>
          <p:cNvSpPr/>
          <p:nvPr/>
        </p:nvSpPr>
        <p:spPr>
          <a:xfrm>
            <a:off x="4599000" y="6558120"/>
            <a:ext cx="2169360" cy="22608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sp>
      <p:sp>
        <p:nvSpPr>
          <p:cNvPr id="87" name="CustomShape 3" hidden="1"/>
          <p:cNvSpPr/>
          <p:nvPr/>
        </p:nvSpPr>
        <p:spPr>
          <a:xfrm>
            <a:off x="495360" y="6558120"/>
            <a:ext cx="3961800" cy="22788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sp>
      <p:sp>
        <p:nvSpPr>
          <p:cNvPr id="88" name="PlaceHolder 4"/>
          <p:cNvSpPr>
            <a:spLocks noGrp="1"/>
          </p:cNvSpPr>
          <p:nvPr>
            <p:ph type="title"/>
          </p:nvPr>
        </p:nvSpPr>
        <p:spPr>
          <a:xfrm>
            <a:off x="495360" y="221040"/>
            <a:ext cx="8915760" cy="1249920"/>
          </a:xfrm>
          <a:prstGeom prst="rect">
            <a:avLst/>
          </a:prstGeom>
        </p:spPr>
        <p:txBody>
          <a:bodyPr lIns="0" tIns="0" rIns="0" bIns="0" anchor="ctr"/>
          <a:lstStyle/>
          <a:p>
            <a:r>
              <a:rPr lang="ru-RU" sz="1800" b="0" strike="noStrike" spc="-1">
                <a:latin typeface="Arial"/>
              </a:rPr>
              <a:t>Для правки текста заглавия щёлкните мышью</a:t>
            </a:r>
          </a:p>
        </p:txBody>
      </p:sp>
      <p:sp>
        <p:nvSpPr>
          <p:cNvPr id="89" name="PlaceHolder 5"/>
          <p:cNvSpPr>
            <a:spLocks noGrp="1"/>
          </p:cNvSpPr>
          <p:nvPr>
            <p:ph type="body"/>
          </p:nvPr>
        </p:nvSpPr>
        <p:spPr>
          <a:xfrm>
            <a:off x="495360" y="1604520"/>
            <a:ext cx="4350600" cy="18964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ru-RU" sz="1800" b="0" strike="noStrike" spc="-1">
                <a:latin typeface="Arial"/>
              </a:rPr>
              <a:t>Для правки структуры щёлкните мышью</a:t>
            </a:r>
          </a:p>
          <a:p>
            <a:pPr marL="864000" lvl="1" indent="-324000">
              <a:spcBef>
                <a:spcPts val="1134"/>
              </a:spcBef>
              <a:buClr>
                <a:srgbClr val="000000"/>
              </a:buClr>
              <a:buSzPct val="75000"/>
              <a:buFont typeface="Symbol" charset="2"/>
              <a:buChar char=""/>
            </a:pPr>
            <a:r>
              <a:rPr lang="ru-RU" sz="1800" b="0" strike="noStrike" spc="-1">
                <a:latin typeface="Arial"/>
              </a:rPr>
              <a:t>Второй уровень структуры</a:t>
            </a:r>
          </a:p>
          <a:p>
            <a:pPr marL="1296000" lvl="2" indent="-288000">
              <a:spcBef>
                <a:spcPts val="850"/>
              </a:spcBef>
              <a:buClr>
                <a:srgbClr val="000000"/>
              </a:buClr>
              <a:buSzPct val="45000"/>
              <a:buFont typeface="Wingdings" charset="2"/>
              <a:buChar char=""/>
            </a:pPr>
            <a:r>
              <a:rPr lang="ru-RU" sz="1800" b="0" strike="noStrike" spc="-1">
                <a:latin typeface="Arial"/>
              </a:rPr>
              <a:t>Третий уровень структуры</a:t>
            </a:r>
          </a:p>
          <a:p>
            <a:pPr marL="1728000" lvl="3" indent="-216000">
              <a:spcBef>
                <a:spcPts val="567"/>
              </a:spcBef>
              <a:buClr>
                <a:srgbClr val="000000"/>
              </a:buClr>
              <a:buSzPct val="75000"/>
              <a:buFont typeface="Symbol" charset="2"/>
              <a:buChar char=""/>
            </a:pPr>
            <a:r>
              <a:rPr lang="ru-RU" sz="1800" b="0" strike="noStrike" spc="-1">
                <a:latin typeface="Arial"/>
              </a:rPr>
              <a:t>Четвёртый уровень структуры</a:t>
            </a:r>
          </a:p>
          <a:p>
            <a:pPr marL="2160000" lvl="4" indent="-216000">
              <a:spcBef>
                <a:spcPts val="283"/>
              </a:spcBef>
              <a:buClr>
                <a:srgbClr val="000000"/>
              </a:buClr>
              <a:buSzPct val="45000"/>
              <a:buFont typeface="Wingdings" charset="2"/>
              <a:buChar char=""/>
            </a:pPr>
            <a:r>
              <a:rPr lang="ru-RU" sz="1800" b="0" strike="noStrike" spc="-1">
                <a:latin typeface="Arial"/>
              </a:rPr>
              <a:t>Пятый уровень структуры</a:t>
            </a:r>
          </a:p>
          <a:p>
            <a:pPr marL="2592000" lvl="5" indent="-216000">
              <a:spcBef>
                <a:spcPts val="283"/>
              </a:spcBef>
              <a:buClr>
                <a:srgbClr val="000000"/>
              </a:buClr>
              <a:buSzPct val="45000"/>
              <a:buFont typeface="Wingdings" charset="2"/>
              <a:buChar char=""/>
            </a:pPr>
            <a:r>
              <a:rPr lang="ru-RU" sz="1800" b="0" strike="noStrike" spc="-1">
                <a:latin typeface="Arial"/>
              </a:rPr>
              <a:t>Шестой уровень структуры</a:t>
            </a:r>
          </a:p>
          <a:p>
            <a:pPr marL="3024000" lvl="6" indent="-216000">
              <a:spcBef>
                <a:spcPts val="283"/>
              </a:spcBef>
              <a:buClr>
                <a:srgbClr val="000000"/>
              </a:buClr>
              <a:buSzPct val="45000"/>
              <a:buFont typeface="Wingdings" charset="2"/>
              <a:buChar char=""/>
            </a:pPr>
            <a:r>
              <a:rPr lang="ru-RU" sz="1800" b="0" strike="noStrike" spc="-1">
                <a:latin typeface="Arial"/>
              </a:rPr>
              <a:t>Седьмой уровень структуры</a:t>
            </a:r>
          </a:p>
        </p:txBody>
      </p:sp>
      <p:sp>
        <p:nvSpPr>
          <p:cNvPr id="90" name="PlaceHolder 6"/>
          <p:cNvSpPr>
            <a:spLocks noGrp="1"/>
          </p:cNvSpPr>
          <p:nvPr>
            <p:ph type="body"/>
          </p:nvPr>
        </p:nvSpPr>
        <p:spPr>
          <a:xfrm>
            <a:off x="5064120" y="1604520"/>
            <a:ext cx="4350600" cy="18964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ru-RU" sz="1800" b="0" strike="noStrike" spc="-1">
                <a:latin typeface="Arial"/>
              </a:rPr>
              <a:t>Для правки структуры щёлкните мышью</a:t>
            </a:r>
          </a:p>
          <a:p>
            <a:pPr marL="864000" lvl="1" indent="-324000">
              <a:spcBef>
                <a:spcPts val="1134"/>
              </a:spcBef>
              <a:buClr>
                <a:srgbClr val="000000"/>
              </a:buClr>
              <a:buSzPct val="75000"/>
              <a:buFont typeface="Symbol" charset="2"/>
              <a:buChar char=""/>
            </a:pPr>
            <a:r>
              <a:rPr lang="ru-RU" sz="1800" b="0" strike="noStrike" spc="-1">
                <a:latin typeface="Arial"/>
              </a:rPr>
              <a:t>Второй уровень структуры</a:t>
            </a:r>
          </a:p>
          <a:p>
            <a:pPr marL="1296000" lvl="2" indent="-288000">
              <a:spcBef>
                <a:spcPts val="850"/>
              </a:spcBef>
              <a:buClr>
                <a:srgbClr val="000000"/>
              </a:buClr>
              <a:buSzPct val="45000"/>
              <a:buFont typeface="Wingdings" charset="2"/>
              <a:buChar char=""/>
            </a:pPr>
            <a:r>
              <a:rPr lang="ru-RU" sz="1800" b="0" strike="noStrike" spc="-1">
                <a:latin typeface="Arial"/>
              </a:rPr>
              <a:t>Третий уровень структуры</a:t>
            </a:r>
          </a:p>
          <a:p>
            <a:pPr marL="1728000" lvl="3" indent="-216000">
              <a:spcBef>
                <a:spcPts val="567"/>
              </a:spcBef>
              <a:buClr>
                <a:srgbClr val="000000"/>
              </a:buClr>
              <a:buSzPct val="75000"/>
              <a:buFont typeface="Symbol" charset="2"/>
              <a:buChar char=""/>
            </a:pPr>
            <a:r>
              <a:rPr lang="ru-RU" sz="1800" b="0" strike="noStrike" spc="-1">
                <a:latin typeface="Arial"/>
              </a:rPr>
              <a:t>Четвёртый уровень структуры</a:t>
            </a:r>
          </a:p>
          <a:p>
            <a:pPr marL="2160000" lvl="4" indent="-216000">
              <a:spcBef>
                <a:spcPts val="283"/>
              </a:spcBef>
              <a:buClr>
                <a:srgbClr val="000000"/>
              </a:buClr>
              <a:buSzPct val="45000"/>
              <a:buFont typeface="Wingdings" charset="2"/>
              <a:buChar char=""/>
            </a:pPr>
            <a:r>
              <a:rPr lang="ru-RU" sz="1800" b="0" strike="noStrike" spc="-1">
                <a:latin typeface="Arial"/>
              </a:rPr>
              <a:t>Пятый уровень структуры</a:t>
            </a:r>
          </a:p>
          <a:p>
            <a:pPr marL="2592000" lvl="5" indent="-216000">
              <a:spcBef>
                <a:spcPts val="283"/>
              </a:spcBef>
              <a:buClr>
                <a:srgbClr val="000000"/>
              </a:buClr>
              <a:buSzPct val="45000"/>
              <a:buFont typeface="Wingdings" charset="2"/>
              <a:buChar char=""/>
            </a:pPr>
            <a:r>
              <a:rPr lang="ru-RU" sz="1800" b="0" strike="noStrike" spc="-1">
                <a:latin typeface="Arial"/>
              </a:rPr>
              <a:t>Шестой уровень структуры</a:t>
            </a:r>
          </a:p>
          <a:p>
            <a:pPr marL="3024000" lvl="6" indent="-216000">
              <a:spcBef>
                <a:spcPts val="283"/>
              </a:spcBef>
              <a:buClr>
                <a:srgbClr val="000000"/>
              </a:buClr>
              <a:buSzPct val="45000"/>
              <a:buFont typeface="Wingdings" charset="2"/>
              <a:buChar char=""/>
            </a:pPr>
            <a:r>
              <a:rPr lang="ru-RU" sz="1800" b="0" strike="noStrike" spc="-1">
                <a:latin typeface="Arial"/>
              </a:rPr>
              <a:t>Седьмой уровень структуры</a:t>
            </a:r>
          </a:p>
        </p:txBody>
      </p:sp>
      <p:sp>
        <p:nvSpPr>
          <p:cNvPr id="91" name="PlaceHolder 7"/>
          <p:cNvSpPr>
            <a:spLocks noGrp="1"/>
          </p:cNvSpPr>
          <p:nvPr>
            <p:ph type="body"/>
          </p:nvPr>
        </p:nvSpPr>
        <p:spPr>
          <a:xfrm>
            <a:off x="495360" y="3682080"/>
            <a:ext cx="8915760" cy="18964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ru-RU" sz="1800" b="0" strike="noStrike" spc="-1">
                <a:latin typeface="Arial"/>
              </a:rPr>
              <a:t>Для правки структуры щёлкните мышью</a:t>
            </a:r>
          </a:p>
          <a:p>
            <a:pPr marL="864000" lvl="1" indent="-324000">
              <a:spcBef>
                <a:spcPts val="1134"/>
              </a:spcBef>
              <a:buClr>
                <a:srgbClr val="000000"/>
              </a:buClr>
              <a:buSzPct val="75000"/>
              <a:buFont typeface="Symbol" charset="2"/>
              <a:buChar char=""/>
            </a:pPr>
            <a:r>
              <a:rPr lang="ru-RU" sz="1800" b="0" strike="noStrike" spc="-1">
                <a:latin typeface="Arial"/>
              </a:rPr>
              <a:t>Второй уровень структуры</a:t>
            </a:r>
          </a:p>
          <a:p>
            <a:pPr marL="1296000" lvl="2" indent="-288000">
              <a:spcBef>
                <a:spcPts val="850"/>
              </a:spcBef>
              <a:buClr>
                <a:srgbClr val="000000"/>
              </a:buClr>
              <a:buSzPct val="45000"/>
              <a:buFont typeface="Wingdings" charset="2"/>
              <a:buChar char=""/>
            </a:pPr>
            <a:r>
              <a:rPr lang="ru-RU" sz="1800" b="0" strike="noStrike" spc="-1">
                <a:latin typeface="Arial"/>
              </a:rPr>
              <a:t>Третий уровень структуры</a:t>
            </a:r>
          </a:p>
          <a:p>
            <a:pPr marL="1728000" lvl="3" indent="-216000">
              <a:spcBef>
                <a:spcPts val="567"/>
              </a:spcBef>
              <a:buClr>
                <a:srgbClr val="000000"/>
              </a:buClr>
              <a:buSzPct val="75000"/>
              <a:buFont typeface="Symbol" charset="2"/>
              <a:buChar char=""/>
            </a:pPr>
            <a:r>
              <a:rPr lang="ru-RU" sz="1800" b="0" strike="noStrike" spc="-1">
                <a:latin typeface="Arial"/>
              </a:rPr>
              <a:t>Четвёртый уровень структуры</a:t>
            </a:r>
          </a:p>
          <a:p>
            <a:pPr marL="2160000" lvl="4" indent="-216000">
              <a:spcBef>
                <a:spcPts val="283"/>
              </a:spcBef>
              <a:buClr>
                <a:srgbClr val="000000"/>
              </a:buClr>
              <a:buSzPct val="45000"/>
              <a:buFont typeface="Wingdings" charset="2"/>
              <a:buChar char=""/>
            </a:pPr>
            <a:r>
              <a:rPr lang="ru-RU" sz="1800" b="0" strike="noStrike" spc="-1">
                <a:latin typeface="Arial"/>
              </a:rPr>
              <a:t>Пятый уровень структуры</a:t>
            </a:r>
          </a:p>
          <a:p>
            <a:pPr marL="2592000" lvl="5" indent="-216000">
              <a:spcBef>
                <a:spcPts val="283"/>
              </a:spcBef>
              <a:buClr>
                <a:srgbClr val="000000"/>
              </a:buClr>
              <a:buSzPct val="45000"/>
              <a:buFont typeface="Wingdings" charset="2"/>
              <a:buChar char=""/>
            </a:pPr>
            <a:r>
              <a:rPr lang="ru-RU" sz="1800" b="0" strike="noStrike" spc="-1">
                <a:latin typeface="Arial"/>
              </a:rPr>
              <a:t>Шестой уровень структуры</a:t>
            </a:r>
          </a:p>
          <a:p>
            <a:pPr marL="3024000" lvl="6" indent="-216000">
              <a:spcBef>
                <a:spcPts val="283"/>
              </a:spcBef>
              <a:buClr>
                <a:srgbClr val="000000"/>
              </a:buClr>
              <a:buSzPct val="45000"/>
              <a:buFont typeface="Wingdings" charset="2"/>
              <a:buChar char=""/>
            </a:pPr>
            <a:r>
              <a:rPr lang="ru-RU" sz="1800" b="0" strike="noStrike" spc="-1">
                <a:latin typeface="Arial"/>
              </a:rPr>
              <a:t>Седьмой уровень структуры</a:t>
            </a:r>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xStyles>
    <p:titleStyle/>
    <p:bodyStyle/>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rotWithShape="0">
          <a:blip r:embed="rId14"/>
          <a:stretch>
            <a:fillRect/>
          </a:stretch>
        </a:blipFill>
        <a:effectLst/>
      </p:bgPr>
    </p:bg>
    <p:spTree>
      <p:nvGrpSpPr>
        <p:cNvPr id="1" name=""/>
        <p:cNvGrpSpPr/>
        <p:nvPr/>
      </p:nvGrpSpPr>
      <p:grpSpPr>
        <a:xfrm>
          <a:off x="0" y="0"/>
          <a:ext cx="0" cy="0"/>
          <a:chOff x="0" y="0"/>
          <a:chExt cx="0" cy="0"/>
        </a:xfrm>
      </p:grpSpPr>
      <p:pic>
        <p:nvPicPr>
          <p:cNvPr id="128" name="Рисунок 127"/>
          <p:cNvPicPr/>
          <p:nvPr/>
        </p:nvPicPr>
        <p:blipFill>
          <a:blip r:embed="rId15"/>
          <a:stretch/>
        </p:blipFill>
        <p:spPr>
          <a:xfrm>
            <a:off x="8832960" y="0"/>
            <a:ext cx="1062720" cy="6847920"/>
          </a:xfrm>
          <a:prstGeom prst="rect">
            <a:avLst/>
          </a:prstGeom>
          <a:ln>
            <a:noFill/>
          </a:ln>
        </p:spPr>
      </p:pic>
      <p:sp>
        <p:nvSpPr>
          <p:cNvPr id="129" name="CustomShape 1" hidden="1"/>
          <p:cNvSpPr/>
          <p:nvPr/>
        </p:nvSpPr>
        <p:spPr>
          <a:xfrm>
            <a:off x="8832960" y="0"/>
            <a:ext cx="1062720" cy="684792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sp>
      <p:sp>
        <p:nvSpPr>
          <p:cNvPr id="130" name="CustomShape 2" hidden="1"/>
          <p:cNvSpPr/>
          <p:nvPr/>
        </p:nvSpPr>
        <p:spPr>
          <a:xfrm>
            <a:off x="4599000" y="6558120"/>
            <a:ext cx="2169360" cy="22608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sp>
      <p:sp>
        <p:nvSpPr>
          <p:cNvPr id="131" name="CustomShape 3" hidden="1"/>
          <p:cNvSpPr/>
          <p:nvPr/>
        </p:nvSpPr>
        <p:spPr>
          <a:xfrm>
            <a:off x="495360" y="6558120"/>
            <a:ext cx="3961800" cy="22788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sp>
      <p:sp>
        <p:nvSpPr>
          <p:cNvPr id="132" name="PlaceHolder 4"/>
          <p:cNvSpPr>
            <a:spLocks noGrp="1"/>
          </p:cNvSpPr>
          <p:nvPr>
            <p:ph type="title"/>
          </p:nvPr>
        </p:nvSpPr>
        <p:spPr>
          <a:xfrm>
            <a:off x="495360" y="273600"/>
            <a:ext cx="8916120" cy="1144800"/>
          </a:xfrm>
          <a:prstGeom prst="rect">
            <a:avLst/>
          </a:prstGeom>
        </p:spPr>
        <p:txBody>
          <a:bodyPr lIns="0" tIns="0" rIns="0" bIns="0" anchor="ctr"/>
          <a:lstStyle/>
          <a:p>
            <a:pPr algn="ctr"/>
            <a:r>
              <a:rPr lang="ru-RU" sz="4400" b="0" strike="noStrike" spc="-1">
                <a:latin typeface="Arial"/>
              </a:rPr>
              <a:t>Для правки текста заглавия щёлкните мышью</a:t>
            </a:r>
          </a:p>
        </p:txBody>
      </p:sp>
      <p:sp>
        <p:nvSpPr>
          <p:cNvPr id="133" name="PlaceHolder 5"/>
          <p:cNvSpPr>
            <a:spLocks noGrp="1"/>
          </p:cNvSpPr>
          <p:nvPr>
            <p:ph type="body"/>
          </p:nvPr>
        </p:nvSpPr>
        <p:spPr>
          <a:xfrm>
            <a:off x="495360" y="1604520"/>
            <a:ext cx="891612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ru-RU" sz="3200" b="0" strike="noStrike" spc="-1">
                <a:latin typeface="Arial"/>
              </a:rPr>
              <a:t>Для правки структуры щёлкните мышью</a:t>
            </a:r>
          </a:p>
          <a:p>
            <a:pPr marL="864000" lvl="1" indent="-324000">
              <a:spcBef>
                <a:spcPts val="1134"/>
              </a:spcBef>
              <a:buClr>
                <a:srgbClr val="000000"/>
              </a:buClr>
              <a:buSzPct val="75000"/>
              <a:buFont typeface="Symbol" charset="2"/>
              <a:buChar char=""/>
            </a:pPr>
            <a:r>
              <a:rPr lang="ru-RU" sz="2800" b="0" strike="noStrike" spc="-1">
                <a:latin typeface="Arial"/>
              </a:rPr>
              <a:t>Второй уровень структуры</a:t>
            </a:r>
          </a:p>
          <a:p>
            <a:pPr marL="1296000" lvl="2" indent="-288000">
              <a:spcBef>
                <a:spcPts val="850"/>
              </a:spcBef>
              <a:buClr>
                <a:srgbClr val="000000"/>
              </a:buClr>
              <a:buSzPct val="45000"/>
              <a:buFont typeface="Wingdings" charset="2"/>
              <a:buChar char=""/>
            </a:pPr>
            <a:r>
              <a:rPr lang="ru-RU" sz="2400" b="0" strike="noStrike" spc="-1">
                <a:latin typeface="Arial"/>
              </a:rPr>
              <a:t>Третий уровень структуры</a:t>
            </a:r>
          </a:p>
          <a:p>
            <a:pPr marL="1728000" lvl="3" indent="-216000">
              <a:spcBef>
                <a:spcPts val="567"/>
              </a:spcBef>
              <a:buClr>
                <a:srgbClr val="000000"/>
              </a:buClr>
              <a:buSzPct val="75000"/>
              <a:buFont typeface="Symbol" charset="2"/>
              <a:buChar char=""/>
            </a:pPr>
            <a:r>
              <a:rPr lang="ru-RU" sz="2000" b="0" strike="noStrike" spc="-1">
                <a:latin typeface="Arial"/>
              </a:rPr>
              <a:t>Четвёртый уровень структуры</a:t>
            </a:r>
          </a:p>
          <a:p>
            <a:pPr marL="2160000" lvl="4" indent="-216000">
              <a:spcBef>
                <a:spcPts val="283"/>
              </a:spcBef>
              <a:buClr>
                <a:srgbClr val="000000"/>
              </a:buClr>
              <a:buSzPct val="45000"/>
              <a:buFont typeface="Wingdings" charset="2"/>
              <a:buChar char=""/>
            </a:pPr>
            <a:r>
              <a:rPr lang="ru-RU" sz="2000" b="0" strike="noStrike" spc="-1">
                <a:latin typeface="Arial"/>
              </a:rPr>
              <a:t>Пятый уровень структуры</a:t>
            </a:r>
          </a:p>
          <a:p>
            <a:pPr marL="2592000" lvl="5" indent="-216000">
              <a:spcBef>
                <a:spcPts val="283"/>
              </a:spcBef>
              <a:buClr>
                <a:srgbClr val="000000"/>
              </a:buClr>
              <a:buSzPct val="45000"/>
              <a:buFont typeface="Wingdings" charset="2"/>
              <a:buChar char=""/>
            </a:pPr>
            <a:r>
              <a:rPr lang="ru-RU" sz="2000" b="0" strike="noStrike" spc="-1">
                <a:latin typeface="Arial"/>
              </a:rPr>
              <a:t>Шестой уровень структуры</a:t>
            </a:r>
          </a:p>
          <a:p>
            <a:pPr marL="3024000" lvl="6" indent="-216000">
              <a:spcBef>
                <a:spcPts val="283"/>
              </a:spcBef>
              <a:buClr>
                <a:srgbClr val="000000"/>
              </a:buClr>
              <a:buSzPct val="45000"/>
              <a:buFont typeface="Wingdings" charset="2"/>
              <a:buChar char=""/>
            </a:pPr>
            <a:r>
              <a:rPr lang="ru-RU" sz="2000" b="0" strike="noStrike" spc="-1">
                <a:latin typeface="Arial"/>
              </a:rPr>
              <a:t>Седьмой уровень структуры</a:t>
            </a:r>
          </a:p>
        </p:txBody>
      </p:sp>
    </p:spTree>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Lst>
  <p:txStyles>
    <p:titleStyle/>
    <p:bodyStyle/>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13.xml"/><Relationship Id="rId5" Type="http://schemas.openxmlformats.org/officeDocument/2006/relationships/image" Target="../media/image6.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13.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13.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3.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 name="Рисунок 316"/>
          <p:cNvPicPr/>
          <p:nvPr/>
        </p:nvPicPr>
        <p:blipFill>
          <a:blip r:embed="rId3"/>
          <a:stretch/>
        </p:blipFill>
        <p:spPr>
          <a:xfrm>
            <a:off x="-99272" y="720"/>
            <a:ext cx="10026478" cy="6857280"/>
          </a:xfrm>
          <a:prstGeom prst="rect">
            <a:avLst/>
          </a:prstGeom>
          <a:ln>
            <a:noFill/>
          </a:ln>
        </p:spPr>
      </p:pic>
      <p:sp>
        <p:nvSpPr>
          <p:cNvPr id="320" name="CustomShape 3"/>
          <p:cNvSpPr/>
          <p:nvPr/>
        </p:nvSpPr>
        <p:spPr>
          <a:xfrm>
            <a:off x="9267840" y="6629400"/>
            <a:ext cx="637560" cy="22788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0" tIns="0" rIns="0" bIns="0" anchor="b"/>
          <a:lstStyle/>
          <a:p>
            <a:pPr algn="r">
              <a:lnSpc>
                <a:spcPct val="100000"/>
              </a:lnSpc>
            </a:pPr>
            <a:fld id="{A43D93C1-7A81-4391-B653-630392206211}" type="slidenum">
              <a:rPr lang="ru-RU" sz="1100" b="0" strike="noStrike" spc="-1">
                <a:solidFill>
                  <a:srgbClr val="B13F9A"/>
                </a:solidFill>
                <a:latin typeface="Arial"/>
                <a:ea typeface="DejaVu Sans"/>
              </a:rPr>
              <a:pPr algn="r">
                <a:lnSpc>
                  <a:spcPct val="100000"/>
                </a:lnSpc>
              </a:pPr>
              <a:t>1</a:t>
            </a:fld>
            <a:endParaRPr lang="ru-RU" sz="1100" b="0" strike="noStrike" spc="-1">
              <a:latin typeface="Arial"/>
            </a:endParaRPr>
          </a:p>
        </p:txBody>
      </p:sp>
      <p:sp>
        <p:nvSpPr>
          <p:cNvPr id="8" name="CustomShape 2"/>
          <p:cNvSpPr/>
          <p:nvPr/>
        </p:nvSpPr>
        <p:spPr>
          <a:xfrm>
            <a:off x="777330" y="2132856"/>
            <a:ext cx="8809290" cy="2446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gn="ctr">
              <a:lnSpc>
                <a:spcPct val="100000"/>
              </a:lnSpc>
            </a:pPr>
            <a:r>
              <a:rPr lang="ru-RU" sz="3200" b="1" strike="noStrike" spc="-1" dirty="0" smtClean="0">
                <a:solidFill>
                  <a:srgbClr val="C00000"/>
                </a:solidFill>
                <a:latin typeface="Calibri"/>
                <a:ea typeface="DejaVu Sans"/>
              </a:rPr>
              <a:t>Контрольно-надзорная деятельность </a:t>
            </a:r>
            <a:endParaRPr lang="ru-RU" sz="3200" b="0" strike="noStrike" spc="-1" dirty="0">
              <a:latin typeface="Arial"/>
            </a:endParaRPr>
          </a:p>
          <a:p>
            <a:pPr algn="ctr">
              <a:lnSpc>
                <a:spcPct val="100000"/>
              </a:lnSpc>
            </a:pPr>
            <a:r>
              <a:rPr lang="ru-RU" sz="3200" b="1" strike="noStrike" spc="-1" dirty="0">
                <a:solidFill>
                  <a:srgbClr val="C00000"/>
                </a:solidFill>
                <a:latin typeface="Calibri"/>
                <a:ea typeface="DejaVu Sans"/>
              </a:rPr>
              <a:t>Управления Роспотребнадзора </a:t>
            </a:r>
            <a:endParaRPr lang="ru-RU" sz="3200" b="1" strike="noStrike" spc="-1" dirty="0" smtClean="0">
              <a:solidFill>
                <a:srgbClr val="C00000"/>
              </a:solidFill>
              <a:latin typeface="Calibri"/>
              <a:ea typeface="DejaVu Sans"/>
            </a:endParaRPr>
          </a:p>
          <a:p>
            <a:pPr algn="ctr">
              <a:lnSpc>
                <a:spcPct val="100000"/>
              </a:lnSpc>
            </a:pPr>
            <a:r>
              <a:rPr lang="ru-RU" sz="3200" b="1" strike="noStrike" spc="-1" dirty="0" smtClean="0">
                <a:solidFill>
                  <a:srgbClr val="C00000"/>
                </a:solidFill>
                <a:latin typeface="Calibri"/>
                <a:ea typeface="DejaVu Sans"/>
              </a:rPr>
              <a:t>по </a:t>
            </a:r>
            <a:r>
              <a:rPr lang="ru-RU" sz="3200" b="1" strike="noStrike" spc="-1" dirty="0">
                <a:solidFill>
                  <a:srgbClr val="C00000"/>
                </a:solidFill>
                <a:latin typeface="Calibri"/>
                <a:ea typeface="DejaVu Sans"/>
              </a:rPr>
              <a:t>Астраханской области </a:t>
            </a:r>
            <a:endParaRPr lang="ru-RU" sz="3200" b="1" strike="noStrike" spc="-1" dirty="0" smtClean="0">
              <a:solidFill>
                <a:srgbClr val="C00000"/>
              </a:solidFill>
              <a:latin typeface="Calibri"/>
              <a:ea typeface="DejaVu Sans"/>
            </a:endParaRPr>
          </a:p>
          <a:p>
            <a:pPr algn="ctr">
              <a:lnSpc>
                <a:spcPct val="100000"/>
              </a:lnSpc>
            </a:pPr>
            <a:r>
              <a:rPr lang="ru-RU" sz="3200" b="1" strike="noStrike" spc="-1" dirty="0" smtClean="0">
                <a:solidFill>
                  <a:srgbClr val="C00000"/>
                </a:solidFill>
                <a:latin typeface="Calibri"/>
                <a:ea typeface="DejaVu Sans"/>
              </a:rPr>
              <a:t>в </a:t>
            </a:r>
            <a:r>
              <a:rPr lang="ru-RU" sz="3200" b="1" strike="noStrike" spc="-1" dirty="0">
                <a:solidFill>
                  <a:srgbClr val="C00000"/>
                </a:solidFill>
                <a:latin typeface="Calibri"/>
                <a:ea typeface="DejaVu Sans"/>
              </a:rPr>
              <a:t>2018 </a:t>
            </a:r>
            <a:r>
              <a:rPr lang="ru-RU" sz="3200" b="1" strike="noStrike" spc="-1" dirty="0" smtClean="0">
                <a:solidFill>
                  <a:srgbClr val="C00000"/>
                </a:solidFill>
                <a:latin typeface="Calibri"/>
                <a:ea typeface="DejaVu Sans"/>
              </a:rPr>
              <a:t>году </a:t>
            </a:r>
          </a:p>
          <a:p>
            <a:pPr algn="ctr">
              <a:lnSpc>
                <a:spcPct val="100000"/>
              </a:lnSpc>
            </a:pPr>
            <a:r>
              <a:rPr lang="ru-RU" sz="3200" b="1" strike="noStrike" spc="-1" dirty="0" smtClean="0">
                <a:solidFill>
                  <a:srgbClr val="C00000"/>
                </a:solidFill>
                <a:latin typeface="Calibri"/>
                <a:ea typeface="DejaVu Sans"/>
              </a:rPr>
              <a:t>с учетом риск-ориентированного подхода</a:t>
            </a:r>
            <a:endParaRPr lang="ru-RU" sz="3200" b="0" strike="noStrike" spc="-1" dirty="0">
              <a:latin typeface="Arial"/>
            </a:endParaRPr>
          </a:p>
        </p:txBody>
      </p:sp>
      <p:pic>
        <p:nvPicPr>
          <p:cNvPr id="9" name="Рисунок 8"/>
          <p:cNvPicPr/>
          <p:nvPr/>
        </p:nvPicPr>
        <p:blipFill>
          <a:blip r:embed="rId4"/>
          <a:stretch/>
        </p:blipFill>
        <p:spPr>
          <a:xfrm>
            <a:off x="4692733" y="168120"/>
            <a:ext cx="766080" cy="791640"/>
          </a:xfrm>
          <a:prstGeom prst="rect">
            <a:avLst/>
          </a:prstGeom>
          <a:ln>
            <a:noFill/>
          </a:ln>
        </p:spPr>
      </p:pic>
      <p:sp>
        <p:nvSpPr>
          <p:cNvPr id="10" name="CustomShape 4"/>
          <p:cNvSpPr/>
          <p:nvPr/>
        </p:nvSpPr>
        <p:spPr>
          <a:xfrm>
            <a:off x="1641426" y="980068"/>
            <a:ext cx="7450920" cy="105804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90000" tIns="46800" rIns="90000" bIns="46800"/>
          <a:lstStyle/>
          <a:p>
            <a:pPr algn="ctr">
              <a:lnSpc>
                <a:spcPct val="100000"/>
              </a:lnSpc>
            </a:pPr>
            <a:r>
              <a:rPr lang="ru-RU" sz="1800" b="1" strike="noStrike" spc="-1" dirty="0">
                <a:solidFill>
                  <a:srgbClr val="130C6E"/>
                </a:solidFill>
                <a:latin typeface="Arial"/>
                <a:ea typeface="DejaVu Sans"/>
              </a:rPr>
              <a:t>Федеральная служба по надзору в сфере защиты</a:t>
            </a:r>
            <a:endParaRPr lang="ru-RU" sz="1800" b="0" strike="noStrike" spc="-1" dirty="0">
              <a:latin typeface="Arial"/>
            </a:endParaRPr>
          </a:p>
          <a:p>
            <a:pPr algn="ctr">
              <a:lnSpc>
                <a:spcPct val="100000"/>
              </a:lnSpc>
            </a:pPr>
            <a:r>
              <a:rPr lang="ru-RU" sz="1800" b="1" strike="noStrike" spc="-1" dirty="0">
                <a:solidFill>
                  <a:srgbClr val="130C6E"/>
                </a:solidFill>
                <a:latin typeface="Arial"/>
                <a:ea typeface="DejaVu Sans"/>
              </a:rPr>
              <a:t> прав потребителей и благополучия человека</a:t>
            </a:r>
            <a:endParaRPr lang="ru-RU" sz="1800" b="0" strike="noStrike" spc="-1" dirty="0">
              <a:latin typeface="Arial"/>
            </a:endParaRPr>
          </a:p>
          <a:p>
            <a:pPr algn="ctr">
              <a:lnSpc>
                <a:spcPct val="100000"/>
              </a:lnSpc>
            </a:pPr>
            <a:r>
              <a:rPr lang="ru-RU" sz="1800" b="1" strike="noStrike" spc="-1" dirty="0">
                <a:solidFill>
                  <a:srgbClr val="130C6E"/>
                </a:solidFill>
                <a:latin typeface="Arial"/>
                <a:ea typeface="DejaVu Sans"/>
              </a:rPr>
              <a:t>Управление по Астраханской области</a:t>
            </a:r>
            <a:endParaRPr lang="ru-RU" sz="1800" b="0" strike="noStrike" spc="-1" dirty="0">
              <a:latin typeface="Arial"/>
            </a:endParaRPr>
          </a:p>
        </p:txBody>
      </p:sp>
      <p:sp>
        <p:nvSpPr>
          <p:cNvPr id="11" name="CustomShape 3"/>
          <p:cNvSpPr/>
          <p:nvPr/>
        </p:nvSpPr>
        <p:spPr>
          <a:xfrm>
            <a:off x="561306" y="4869160"/>
            <a:ext cx="9344094" cy="16817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80000"/>
              </a:lnSpc>
            </a:pPr>
            <a:r>
              <a:rPr lang="ru-RU" sz="1800" strike="noStrike" spc="-1" dirty="0" smtClean="0">
                <a:solidFill>
                  <a:srgbClr val="000099"/>
                </a:solidFill>
                <a:latin typeface="Trebuchet MS"/>
                <a:ea typeface="DejaVu Sans"/>
              </a:rPr>
              <a:t>Начальник отдела организации надзора, отчетности, </a:t>
            </a:r>
          </a:p>
          <a:p>
            <a:pPr algn="ctr">
              <a:lnSpc>
                <a:spcPct val="80000"/>
              </a:lnSpc>
            </a:pPr>
            <a:r>
              <a:rPr lang="ru-RU" sz="1800" strike="noStrike" spc="-1" dirty="0" smtClean="0">
                <a:solidFill>
                  <a:srgbClr val="000099"/>
                </a:solidFill>
                <a:latin typeface="Trebuchet MS"/>
                <a:ea typeface="DejaVu Sans"/>
              </a:rPr>
              <a:t>контроля производственной деятельности, </a:t>
            </a:r>
          </a:p>
          <a:p>
            <a:pPr algn="ctr">
              <a:lnSpc>
                <a:spcPct val="80000"/>
              </a:lnSpc>
            </a:pPr>
            <a:r>
              <a:rPr lang="ru-RU" sz="1800" strike="noStrike" spc="-1" dirty="0" smtClean="0">
                <a:solidFill>
                  <a:srgbClr val="000099"/>
                </a:solidFill>
                <a:latin typeface="Trebuchet MS"/>
                <a:ea typeface="DejaVu Sans"/>
              </a:rPr>
              <a:t>рассмотрения обращений граждан, организаций и общественных объединений </a:t>
            </a:r>
          </a:p>
          <a:p>
            <a:pPr algn="ctr">
              <a:lnSpc>
                <a:spcPct val="80000"/>
              </a:lnSpc>
            </a:pPr>
            <a:r>
              <a:rPr lang="ru-RU" sz="1800" strike="noStrike" spc="-1" dirty="0" smtClean="0">
                <a:solidFill>
                  <a:srgbClr val="000099"/>
                </a:solidFill>
                <a:latin typeface="Trebuchet MS"/>
                <a:ea typeface="DejaVu Sans"/>
              </a:rPr>
              <a:t> </a:t>
            </a:r>
            <a:r>
              <a:rPr lang="ru-RU" sz="1800" strike="noStrike" spc="-1" dirty="0">
                <a:solidFill>
                  <a:srgbClr val="000099"/>
                </a:solidFill>
                <a:latin typeface="Trebuchet MS"/>
                <a:ea typeface="DejaVu Sans"/>
              </a:rPr>
              <a:t>Управления </a:t>
            </a:r>
            <a:r>
              <a:rPr lang="ru-RU" sz="1800" strike="noStrike" spc="-1" dirty="0" smtClean="0">
                <a:solidFill>
                  <a:srgbClr val="000099"/>
                </a:solidFill>
                <a:latin typeface="Trebuchet MS"/>
                <a:ea typeface="DejaVu Sans"/>
              </a:rPr>
              <a:t>Роспотребнадзора по Астраханской области </a:t>
            </a:r>
          </a:p>
          <a:p>
            <a:pPr algn="ctr">
              <a:lnSpc>
                <a:spcPct val="80000"/>
              </a:lnSpc>
            </a:pPr>
            <a:r>
              <a:rPr lang="ru-RU" sz="1800" strike="noStrike" spc="-1" dirty="0" smtClean="0">
                <a:solidFill>
                  <a:srgbClr val="000099"/>
                </a:solidFill>
                <a:latin typeface="Trebuchet MS"/>
                <a:ea typeface="DejaVu Sans"/>
              </a:rPr>
              <a:t>Болдырева Анна Ильинична</a:t>
            </a:r>
          </a:p>
          <a:p>
            <a:pPr algn="ctr">
              <a:lnSpc>
                <a:spcPct val="80000"/>
              </a:lnSpc>
            </a:pPr>
            <a:endParaRPr lang="ru-RU" b="1" spc="-1" dirty="0">
              <a:solidFill>
                <a:srgbClr val="000099"/>
              </a:solidFill>
              <a:latin typeface="Trebuchet MS"/>
            </a:endParaRPr>
          </a:p>
          <a:p>
            <a:pPr algn="ctr">
              <a:lnSpc>
                <a:spcPct val="80000"/>
              </a:lnSpc>
            </a:pPr>
            <a:r>
              <a:rPr lang="ru-RU" sz="1200" b="1" strike="noStrike" spc="-1" dirty="0" smtClean="0">
                <a:solidFill>
                  <a:srgbClr val="000099"/>
                </a:solidFill>
                <a:latin typeface="Trebuchet MS"/>
              </a:rPr>
              <a:t>13 марта 2018 года</a:t>
            </a:r>
            <a:endParaRPr lang="ru-RU" sz="1200" b="0" strike="noStrike" spc="-1" dirty="0">
              <a:latin typeface="Arial"/>
            </a:endParaRPr>
          </a:p>
        </p:txBody>
      </p:sp>
    </p:spTree>
    <p:extLst>
      <p:ext uri="{BB962C8B-B14F-4D97-AF65-F5344CB8AC3E}">
        <p14:creationId xmlns:p14="http://schemas.microsoft.com/office/powerpoint/2010/main" val="2215579344"/>
      </p:ext>
    </p:extLst>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 name="Рисунок 316"/>
          <p:cNvPicPr/>
          <p:nvPr/>
        </p:nvPicPr>
        <p:blipFill>
          <a:blip r:embed="rId3"/>
          <a:stretch/>
        </p:blipFill>
        <p:spPr>
          <a:xfrm>
            <a:off x="27000" y="11160"/>
            <a:ext cx="9905400" cy="6857280"/>
          </a:xfrm>
          <a:prstGeom prst="rect">
            <a:avLst/>
          </a:prstGeom>
          <a:ln>
            <a:noFill/>
          </a:ln>
        </p:spPr>
      </p:pic>
      <p:graphicFrame>
        <p:nvGraphicFramePr>
          <p:cNvPr id="318" name="Table 1"/>
          <p:cNvGraphicFramePr/>
          <p:nvPr/>
        </p:nvGraphicFramePr>
        <p:xfrm>
          <a:off x="2649600" y="189000"/>
          <a:ext cx="7057440" cy="334440"/>
        </p:xfrm>
        <a:graphic>
          <a:graphicData uri="http://schemas.openxmlformats.org/drawingml/2006/table">
            <a:tbl>
              <a:tblPr/>
              <a:tblGrid>
                <a:gridCol w="7057440"/>
              </a:tblGrid>
              <a:tr h="334440">
                <a:tc>
                  <a:txBody>
                    <a:bodyPr/>
                    <a:lstStyle/>
                    <a:p>
                      <a:pPr algn="ctr">
                        <a:lnSpc>
                          <a:spcPct val="88000"/>
                        </a:lnSpc>
                      </a:pPr>
                      <a:r>
                        <a:rPr lang="ru-RU" sz="1400" b="1" strike="noStrike" spc="-1">
                          <a:solidFill>
                            <a:srgbClr val="FFFFFF"/>
                          </a:solidFill>
                          <a:latin typeface="Trebuchet MS"/>
                          <a:ea typeface="Arial"/>
                        </a:rPr>
                        <a:t>Управление Роспотребнадзора по Астраханской области </a:t>
                      </a:r>
                      <a:endParaRPr lang="ru-RU" sz="14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B83D68"/>
                    </a:solidFill>
                  </a:tcPr>
                </a:tc>
              </a:tr>
            </a:tbl>
          </a:graphicData>
        </a:graphic>
      </p:graphicFrame>
      <p:graphicFrame>
        <p:nvGraphicFramePr>
          <p:cNvPr id="319" name="Table 2"/>
          <p:cNvGraphicFramePr/>
          <p:nvPr>
            <p:extLst>
              <p:ext uri="{D42A27DB-BD31-4B8C-83A1-F6EECF244321}">
                <p14:modId xmlns:p14="http://schemas.microsoft.com/office/powerpoint/2010/main" val="3402729335"/>
              </p:ext>
            </p:extLst>
          </p:nvPr>
        </p:nvGraphicFramePr>
        <p:xfrm>
          <a:off x="0" y="1772816"/>
          <a:ext cx="9922346" cy="5094184"/>
        </p:xfrm>
        <a:graphic>
          <a:graphicData uri="http://schemas.openxmlformats.org/drawingml/2006/table">
            <a:tbl>
              <a:tblPr/>
              <a:tblGrid>
                <a:gridCol w="9922346"/>
              </a:tblGrid>
              <a:tr h="5094184">
                <a:tc>
                  <a:txBody>
                    <a:bodyPr/>
                    <a:lstStyle/>
                    <a:p>
                      <a:pPr marL="2151000" indent="-215280">
                        <a:lnSpc>
                          <a:spcPct val="74000"/>
                        </a:lnSpc>
                      </a:pPr>
                      <a:r>
                        <a:rPr lang="ru-RU" sz="2400" b="0" strike="noStrike" spc="-1" dirty="0">
                          <a:solidFill>
                            <a:srgbClr val="22228B"/>
                          </a:solidFill>
                          <a:latin typeface="Times New Roman"/>
                          <a:ea typeface="Times New Roman"/>
                        </a:rPr>
                        <a:t>Применение методики риск- ориентированного подхода</a:t>
                      </a:r>
                      <a:endParaRPr lang="ru-RU" sz="2400" b="0" strike="noStrike" spc="-1" dirty="0">
                        <a:latin typeface="Arial"/>
                      </a:endParaRPr>
                    </a:p>
                    <a:p>
                      <a:pPr marL="2151000" indent="-215280">
                        <a:lnSpc>
                          <a:spcPct val="69000"/>
                        </a:lnSpc>
                      </a:pPr>
                      <a:r>
                        <a:rPr lang="ru-RU" sz="2400" b="0" strike="noStrike" spc="-1" dirty="0">
                          <a:solidFill>
                            <a:srgbClr val="22228B"/>
                          </a:solidFill>
                          <a:latin typeface="Times New Roman"/>
                          <a:ea typeface="Times New Roman"/>
                        </a:rPr>
                        <a:t>в контрольно - надзорной деятельности с расчетом значений</a:t>
                      </a:r>
                      <a:endParaRPr lang="ru-RU" sz="2400" b="0" strike="noStrike" spc="-1" dirty="0">
                        <a:latin typeface="Arial"/>
                      </a:endParaRPr>
                    </a:p>
                    <a:p>
                      <a:pPr marL="2151000" indent="-215280">
                        <a:lnSpc>
                          <a:spcPct val="69000"/>
                        </a:lnSpc>
                      </a:pPr>
                      <a:r>
                        <a:rPr lang="ru-RU" sz="2400" b="0" strike="noStrike" spc="-1" dirty="0">
                          <a:solidFill>
                            <a:srgbClr val="22228B"/>
                          </a:solidFill>
                          <a:latin typeface="Times New Roman"/>
                          <a:ea typeface="Times New Roman"/>
                        </a:rPr>
                        <a:t> показателей, используемых  для оценки тяжести негативных</a:t>
                      </a:r>
                      <a:endParaRPr lang="ru-RU" sz="2400" b="0" strike="noStrike" spc="-1" dirty="0">
                        <a:latin typeface="Arial"/>
                      </a:endParaRPr>
                    </a:p>
                    <a:p>
                      <a:pPr marL="2151000" indent="-215280">
                        <a:lnSpc>
                          <a:spcPct val="69000"/>
                        </a:lnSpc>
                      </a:pPr>
                      <a:r>
                        <a:rPr lang="ru-RU" sz="2400" b="0" strike="noStrike" spc="-1" dirty="0">
                          <a:solidFill>
                            <a:srgbClr val="22228B"/>
                          </a:solidFill>
                          <a:latin typeface="Times New Roman"/>
                          <a:ea typeface="Times New Roman"/>
                        </a:rPr>
                        <a:t> последствий и оценки потенциального  риска причинения</a:t>
                      </a:r>
                      <a:endParaRPr lang="ru-RU" sz="2400" b="0" strike="noStrike" spc="-1" dirty="0">
                        <a:latin typeface="Arial"/>
                      </a:endParaRPr>
                    </a:p>
                    <a:p>
                      <a:pPr marL="2151000" indent="-215280">
                        <a:lnSpc>
                          <a:spcPct val="69000"/>
                        </a:lnSpc>
                      </a:pPr>
                      <a:r>
                        <a:rPr lang="ru-RU" sz="2400" b="0" strike="noStrike" spc="-1" dirty="0">
                          <a:solidFill>
                            <a:srgbClr val="22228B"/>
                          </a:solidFill>
                          <a:latin typeface="Times New Roman"/>
                          <a:ea typeface="Times New Roman"/>
                        </a:rPr>
                        <a:t> вреда здоровью населения позволило выделить объекты</a:t>
                      </a:r>
                      <a:endParaRPr lang="ru-RU" sz="2400" b="0" strike="noStrike" spc="-1" dirty="0">
                        <a:latin typeface="Arial"/>
                      </a:endParaRPr>
                    </a:p>
                    <a:p>
                      <a:pPr marL="2151000" indent="-215280">
                        <a:lnSpc>
                          <a:spcPct val="69000"/>
                        </a:lnSpc>
                      </a:pPr>
                      <a:r>
                        <a:rPr lang="ru-RU" sz="2400" b="0" strike="noStrike" spc="-1" dirty="0">
                          <a:solidFill>
                            <a:srgbClr val="22228B"/>
                          </a:solidFill>
                          <a:latin typeface="Times New Roman"/>
                          <a:ea typeface="Times New Roman"/>
                        </a:rPr>
                        <a:t> </a:t>
                      </a:r>
                      <a:r>
                        <a:rPr lang="ru-RU" sz="2400" b="1" strike="noStrike" spc="-1" dirty="0">
                          <a:solidFill>
                            <a:srgbClr val="22228B"/>
                          </a:solidFill>
                          <a:latin typeface="Times New Roman"/>
                          <a:ea typeface="Times New Roman"/>
                        </a:rPr>
                        <a:t>чрезвычайно высокого и высокого классов                                                              потенциальной опасности:</a:t>
                      </a:r>
                      <a:endParaRPr lang="ru-RU" sz="2400" b="0" strike="noStrike" spc="-1" dirty="0">
                        <a:latin typeface="Arial"/>
                      </a:endParaRPr>
                    </a:p>
                    <a:p>
                      <a:pPr marL="2151000" indent="-215280">
                        <a:lnSpc>
                          <a:spcPct val="70000"/>
                        </a:lnSpc>
                      </a:pPr>
                      <a:endParaRPr lang="ru-RU" sz="2400" b="0" strike="noStrike" spc="-1" dirty="0">
                        <a:latin typeface="Arial"/>
                      </a:endParaRPr>
                    </a:p>
                    <a:p>
                      <a:pPr marL="2151000" indent="-215280" algn="just">
                        <a:lnSpc>
                          <a:spcPct val="69000"/>
                        </a:lnSpc>
                        <a:buClr>
                          <a:srgbClr val="22228B"/>
                        </a:buClr>
                        <a:buFont typeface="Wingdings" charset="2"/>
                        <a:buChar char=""/>
                      </a:pPr>
                      <a:r>
                        <a:rPr lang="ru-RU" sz="2400" b="0" strike="noStrike" spc="-1" dirty="0">
                          <a:solidFill>
                            <a:srgbClr val="22228B"/>
                          </a:solidFill>
                          <a:latin typeface="Times New Roman"/>
                          <a:ea typeface="Times New Roman"/>
                        </a:rPr>
                        <a:t>Лечебно-профилактические  организации</a:t>
                      </a:r>
                      <a:endParaRPr lang="ru-RU" sz="2400" b="0" strike="noStrike" spc="-1" dirty="0">
                        <a:latin typeface="Arial"/>
                      </a:endParaRPr>
                    </a:p>
                    <a:p>
                      <a:pPr marL="2151000" indent="-215280" algn="just">
                        <a:lnSpc>
                          <a:spcPct val="69000"/>
                        </a:lnSpc>
                        <a:buClr>
                          <a:srgbClr val="22228B"/>
                        </a:buClr>
                        <a:buFont typeface="Wingdings" charset="2"/>
                        <a:buChar char=""/>
                      </a:pPr>
                      <a:r>
                        <a:rPr lang="ru-RU" sz="2400" b="0" strike="noStrike" spc="-1" dirty="0">
                          <a:solidFill>
                            <a:srgbClr val="22228B"/>
                          </a:solidFill>
                          <a:latin typeface="Times New Roman"/>
                          <a:ea typeface="Times New Roman"/>
                        </a:rPr>
                        <a:t>Образовательные учреждения</a:t>
                      </a:r>
                      <a:endParaRPr lang="ru-RU" sz="2400" b="0" strike="noStrike" spc="-1" dirty="0">
                        <a:latin typeface="Arial"/>
                      </a:endParaRPr>
                    </a:p>
                    <a:p>
                      <a:pPr marL="2151000" indent="-215280" algn="just">
                        <a:lnSpc>
                          <a:spcPct val="69000"/>
                        </a:lnSpc>
                        <a:buClr>
                          <a:srgbClr val="22228B"/>
                        </a:buClr>
                        <a:buFont typeface="Wingdings" charset="2"/>
                        <a:buChar char=""/>
                      </a:pPr>
                      <a:r>
                        <a:rPr lang="ru-RU" sz="2400" b="0" strike="noStrike" spc="-1" dirty="0">
                          <a:solidFill>
                            <a:srgbClr val="22228B"/>
                          </a:solidFill>
                          <a:latin typeface="Times New Roman"/>
                          <a:ea typeface="Times New Roman"/>
                        </a:rPr>
                        <a:t>Летние оздоровительные учреждения</a:t>
                      </a:r>
                      <a:endParaRPr lang="ru-RU" sz="2400" b="0" strike="noStrike" spc="-1" dirty="0">
                        <a:latin typeface="Arial"/>
                      </a:endParaRPr>
                    </a:p>
                    <a:p>
                      <a:pPr marL="2151000" indent="-215280" algn="just">
                        <a:lnSpc>
                          <a:spcPct val="69000"/>
                        </a:lnSpc>
                        <a:buClr>
                          <a:srgbClr val="22228B"/>
                        </a:buClr>
                        <a:buFont typeface="Wingdings" charset="2"/>
                        <a:buChar char=""/>
                      </a:pPr>
                      <a:r>
                        <a:rPr lang="ru-RU" sz="2400" b="0" strike="noStrike" spc="-1" dirty="0">
                          <a:solidFill>
                            <a:srgbClr val="22228B"/>
                          </a:solidFill>
                          <a:latin typeface="Times New Roman"/>
                          <a:ea typeface="Times New Roman"/>
                        </a:rPr>
                        <a:t>Учреждения, осуществляющие </a:t>
                      </a:r>
                      <a:r>
                        <a:rPr lang="ru-RU" sz="2400" b="0" strike="noStrike" spc="-1" dirty="0" smtClean="0">
                          <a:solidFill>
                            <a:srgbClr val="22228B"/>
                          </a:solidFill>
                          <a:latin typeface="Times New Roman"/>
                          <a:ea typeface="Times New Roman"/>
                        </a:rPr>
                        <a:t>водоподготовку</a:t>
                      </a:r>
                    </a:p>
                    <a:p>
                      <a:pPr marL="1935720" indent="0" algn="just">
                        <a:lnSpc>
                          <a:spcPct val="69000"/>
                        </a:lnSpc>
                        <a:buClr>
                          <a:srgbClr val="22228B"/>
                        </a:buClr>
                        <a:buFont typeface="Wingdings" charset="2"/>
                        <a:buNone/>
                      </a:pPr>
                      <a:r>
                        <a:rPr lang="ru-RU" sz="2400" b="0" strike="noStrike" spc="-1" dirty="0" smtClean="0">
                          <a:solidFill>
                            <a:srgbClr val="22228B"/>
                          </a:solidFill>
                          <a:latin typeface="Times New Roman"/>
                          <a:ea typeface="Times New Roman"/>
                        </a:rPr>
                        <a:t>    и </a:t>
                      </a:r>
                      <a:r>
                        <a:rPr lang="ru-RU" sz="2400" b="0" strike="noStrike" spc="-1" dirty="0">
                          <a:solidFill>
                            <a:srgbClr val="22228B"/>
                          </a:solidFill>
                          <a:latin typeface="Times New Roman"/>
                          <a:ea typeface="Times New Roman"/>
                        </a:rPr>
                        <a:t>водоотведение</a:t>
                      </a:r>
                      <a:endParaRPr lang="ru-RU" sz="2400" b="0" strike="noStrike" spc="-1" dirty="0">
                        <a:latin typeface="Arial"/>
                      </a:endParaRPr>
                    </a:p>
                    <a:p>
                      <a:pPr marL="2151000" indent="-215280" algn="just">
                        <a:lnSpc>
                          <a:spcPct val="69000"/>
                        </a:lnSpc>
                        <a:buClr>
                          <a:srgbClr val="22228B"/>
                        </a:buClr>
                        <a:buFont typeface="Wingdings" charset="2"/>
                        <a:buChar char=""/>
                      </a:pPr>
                      <a:r>
                        <a:rPr lang="ru-RU" sz="2400" b="0" strike="noStrike" spc="-1" dirty="0">
                          <a:solidFill>
                            <a:srgbClr val="22228B"/>
                          </a:solidFill>
                          <a:latin typeface="Times New Roman"/>
                          <a:ea typeface="Times New Roman"/>
                        </a:rPr>
                        <a:t>Учреждения жилищно-коммунального хозяйства</a:t>
                      </a:r>
                      <a:endParaRPr lang="ru-RU" sz="2400" b="0" strike="noStrike" spc="-1" dirty="0">
                        <a:latin typeface="Arial"/>
                      </a:endParaRPr>
                    </a:p>
                    <a:p>
                      <a:pPr marL="2151000" indent="-215280" algn="just">
                        <a:lnSpc>
                          <a:spcPct val="69000"/>
                        </a:lnSpc>
                        <a:buClr>
                          <a:srgbClr val="22228B"/>
                        </a:buClr>
                        <a:buFont typeface="Wingdings" charset="2"/>
                        <a:buChar char=""/>
                      </a:pPr>
                      <a:r>
                        <a:rPr lang="ru-RU" sz="2400" b="0" strike="noStrike" spc="-1" dirty="0">
                          <a:solidFill>
                            <a:srgbClr val="22228B"/>
                          </a:solidFill>
                          <a:latin typeface="Times New Roman"/>
                          <a:ea typeface="Times New Roman"/>
                        </a:rPr>
                        <a:t> Предприятия пищевой промышленности</a:t>
                      </a:r>
                      <a:endParaRPr lang="ru-RU" sz="2400" b="0" strike="noStrike" spc="-1" dirty="0">
                        <a:latin typeface="Arial"/>
                      </a:endParaRPr>
                    </a:p>
                    <a:p>
                      <a:pPr marL="2157120" algn="just">
                        <a:lnSpc>
                          <a:spcPct val="89000"/>
                        </a:lnSpc>
                      </a:pPr>
                      <a:endParaRPr lang="ru-RU" sz="2000" b="0" strike="noStrike" spc="-1" dirty="0">
                        <a:latin typeface="Arial"/>
                      </a:endParaRPr>
                    </a:p>
                    <a:p>
                      <a:pPr marL="2157120">
                        <a:lnSpc>
                          <a:spcPct val="79000"/>
                        </a:lnSpc>
                      </a:pPr>
                      <a:endParaRPr lang="ru-RU" sz="2000" b="0" strike="noStrike" spc="-1" dirty="0">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A5A5E9">
                        <a:alpha val="20000"/>
                      </a:srgbClr>
                    </a:solidFill>
                  </a:tcPr>
                </a:tc>
              </a:tr>
            </a:tbl>
          </a:graphicData>
        </a:graphic>
      </p:graphicFrame>
      <p:sp>
        <p:nvSpPr>
          <p:cNvPr id="320" name="CustomShape 3"/>
          <p:cNvSpPr/>
          <p:nvPr/>
        </p:nvSpPr>
        <p:spPr>
          <a:xfrm>
            <a:off x="9267840" y="6629400"/>
            <a:ext cx="637560" cy="22788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0" tIns="0" rIns="0" bIns="0" anchor="b"/>
          <a:lstStyle/>
          <a:p>
            <a:pPr algn="r">
              <a:lnSpc>
                <a:spcPct val="100000"/>
              </a:lnSpc>
            </a:pPr>
            <a:fld id="{A43D93C1-7A81-4391-B653-630392206211}" type="slidenum">
              <a:rPr lang="ru-RU" sz="1100" b="0" strike="noStrike" spc="-1">
                <a:solidFill>
                  <a:srgbClr val="B13F9A"/>
                </a:solidFill>
                <a:latin typeface="Arial"/>
                <a:ea typeface="DejaVu Sans"/>
              </a:rPr>
              <a:pPr algn="r">
                <a:lnSpc>
                  <a:spcPct val="100000"/>
                </a:lnSpc>
              </a:pPr>
              <a:t>2</a:t>
            </a:fld>
            <a:endParaRPr lang="ru-RU" sz="1100" b="0" strike="noStrike" spc="-1">
              <a:latin typeface="Arial"/>
            </a:endParaRPr>
          </a:p>
        </p:txBody>
      </p:sp>
      <p:sp>
        <p:nvSpPr>
          <p:cNvPr id="321" name="CustomShape 4"/>
          <p:cNvSpPr/>
          <p:nvPr/>
        </p:nvSpPr>
        <p:spPr>
          <a:xfrm>
            <a:off x="2433514" y="692280"/>
            <a:ext cx="7152566" cy="1080536"/>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lstStyle/>
          <a:p>
            <a:pPr algn="ctr">
              <a:lnSpc>
                <a:spcPct val="100000"/>
              </a:lnSpc>
            </a:pPr>
            <a:r>
              <a:rPr lang="ru-RU" sz="2000" b="1" strike="noStrike" spc="-1" dirty="0">
                <a:solidFill>
                  <a:srgbClr val="0033CC"/>
                </a:solidFill>
                <a:latin typeface="Times New Roman" pitchFamily="18" charset="0"/>
                <a:ea typeface="Arial"/>
                <a:cs typeface="Times New Roman" pitchFamily="18" charset="0"/>
              </a:rPr>
              <a:t>ВНЕДРЕНИЕ РИСК-ОРИЕНТИРОВАННОГО ПОДХОДА </a:t>
            </a:r>
            <a:endParaRPr lang="ru-RU" sz="2000" b="1" strike="noStrike" spc="-1" dirty="0" smtClean="0">
              <a:solidFill>
                <a:srgbClr val="0033CC"/>
              </a:solidFill>
              <a:latin typeface="Times New Roman" pitchFamily="18" charset="0"/>
              <a:ea typeface="Arial"/>
              <a:cs typeface="Times New Roman" pitchFamily="18" charset="0"/>
            </a:endParaRPr>
          </a:p>
          <a:p>
            <a:pPr algn="ctr">
              <a:lnSpc>
                <a:spcPct val="100000"/>
              </a:lnSpc>
            </a:pPr>
            <a:r>
              <a:rPr lang="ru-RU" sz="2000" b="1" strike="noStrike" spc="-1" dirty="0" smtClean="0">
                <a:solidFill>
                  <a:srgbClr val="0033CC"/>
                </a:solidFill>
                <a:latin typeface="Times New Roman" pitchFamily="18" charset="0"/>
                <a:ea typeface="Arial"/>
                <a:cs typeface="Times New Roman" pitchFamily="18" charset="0"/>
              </a:rPr>
              <a:t>В КОНТРОЛЬНО-НАДЗОРНУЮ </a:t>
            </a:r>
            <a:r>
              <a:rPr lang="ru-RU" sz="2000" b="1" strike="noStrike" spc="-1" dirty="0">
                <a:solidFill>
                  <a:srgbClr val="0033CC"/>
                </a:solidFill>
                <a:latin typeface="Times New Roman" pitchFamily="18" charset="0"/>
                <a:ea typeface="Arial"/>
                <a:cs typeface="Times New Roman" pitchFamily="18" charset="0"/>
              </a:rPr>
              <a:t>ДЕЯТЕЛЬНОСТЬ РОСПОТРЕБНАДЗОРА </a:t>
            </a:r>
            <a:endParaRPr lang="ru-RU" sz="2000" b="0" strike="noStrike" spc="-1" dirty="0">
              <a:latin typeface="Times New Roman" pitchFamily="18" charset="0"/>
              <a:cs typeface="Times New Roman" pitchFamily="18" charset="0"/>
            </a:endParaRPr>
          </a:p>
        </p:txBody>
      </p:sp>
      <p:pic>
        <p:nvPicPr>
          <p:cNvPr id="322" name="Рисунок 321"/>
          <p:cNvPicPr/>
          <p:nvPr/>
        </p:nvPicPr>
        <p:blipFill>
          <a:blip r:embed="rId4"/>
          <a:stretch/>
        </p:blipFill>
        <p:spPr>
          <a:xfrm>
            <a:off x="201266" y="2852936"/>
            <a:ext cx="1713434" cy="1799640"/>
          </a:xfrm>
          <a:prstGeom prst="rect">
            <a:avLst/>
          </a:prstGeom>
          <a:ln>
            <a:noFill/>
          </a:ln>
        </p:spPr>
      </p:pic>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0">
          <a:blip r:embed="rId3"/>
          <a:stretch>
            <a:fillRect/>
          </a:stretch>
        </a:blipFill>
        <a:effectLst/>
      </p:bgPr>
    </p:bg>
    <p:spTree>
      <p:nvGrpSpPr>
        <p:cNvPr id="1" name=""/>
        <p:cNvGrpSpPr/>
        <p:nvPr/>
      </p:nvGrpSpPr>
      <p:grpSpPr>
        <a:xfrm>
          <a:off x="0" y="0"/>
          <a:ext cx="0" cy="0"/>
          <a:chOff x="0" y="0"/>
          <a:chExt cx="0" cy="0"/>
        </a:xfrm>
      </p:grpSpPr>
      <p:pic>
        <p:nvPicPr>
          <p:cNvPr id="323" name="Рисунок 322"/>
          <p:cNvPicPr/>
          <p:nvPr/>
        </p:nvPicPr>
        <p:blipFill>
          <a:blip r:embed="rId4"/>
          <a:stretch/>
        </p:blipFill>
        <p:spPr>
          <a:xfrm>
            <a:off x="1440" y="-458640"/>
            <a:ext cx="9905400" cy="7357320"/>
          </a:xfrm>
          <a:prstGeom prst="rect">
            <a:avLst/>
          </a:prstGeom>
          <a:ln>
            <a:noFill/>
          </a:ln>
        </p:spPr>
      </p:pic>
      <p:sp>
        <p:nvSpPr>
          <p:cNvPr id="324" name="CustomShape 1"/>
          <p:cNvSpPr/>
          <p:nvPr/>
        </p:nvSpPr>
        <p:spPr>
          <a:xfrm>
            <a:off x="2362320" y="76320"/>
            <a:ext cx="6614280" cy="97560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90000" tIns="46800" rIns="90000" bIns="46800"/>
          <a:lstStyle/>
          <a:p>
            <a:pPr algn="ctr">
              <a:lnSpc>
                <a:spcPct val="100000"/>
              </a:lnSpc>
            </a:pPr>
            <a:r>
              <a:rPr lang="ru-RU" sz="2000" b="1" strike="noStrike" spc="-1">
                <a:solidFill>
                  <a:srgbClr val="0000FF"/>
                </a:solidFill>
                <a:latin typeface="Times New Roman"/>
                <a:ea typeface="Times New Roman"/>
              </a:rPr>
              <a:t>Система риск-ориентированного надзора </a:t>
            </a:r>
            <a:endParaRPr lang="ru-RU" sz="2000" b="0" strike="noStrike" spc="-1">
              <a:latin typeface="Arial"/>
            </a:endParaRPr>
          </a:p>
          <a:p>
            <a:pPr algn="ctr">
              <a:lnSpc>
                <a:spcPct val="100000"/>
              </a:lnSpc>
            </a:pPr>
            <a:r>
              <a:rPr lang="ru-RU" sz="2000" b="1" strike="noStrike" spc="-1">
                <a:solidFill>
                  <a:srgbClr val="0000FF"/>
                </a:solidFill>
                <a:latin typeface="Times New Roman"/>
                <a:ea typeface="Times New Roman"/>
              </a:rPr>
              <a:t>в области обеспечения санитарно-эпидемиологического благополучия населения и защиты прав потребителей</a:t>
            </a:r>
            <a:endParaRPr lang="ru-RU" sz="2000" b="0" strike="noStrike" spc="-1">
              <a:latin typeface="Arial"/>
            </a:endParaRPr>
          </a:p>
          <a:p>
            <a:pPr algn="ctr">
              <a:lnSpc>
                <a:spcPct val="100000"/>
              </a:lnSpc>
            </a:pPr>
            <a:endParaRPr lang="ru-RU" sz="2000" b="0" strike="noStrike" spc="-1">
              <a:latin typeface="Arial"/>
            </a:endParaRPr>
          </a:p>
          <a:p>
            <a:pPr algn="ctr">
              <a:lnSpc>
                <a:spcPct val="100000"/>
              </a:lnSpc>
            </a:pPr>
            <a:endParaRPr lang="ru-RU" sz="2000" b="0" strike="noStrike" spc="-1">
              <a:latin typeface="Arial"/>
            </a:endParaRPr>
          </a:p>
          <a:p>
            <a:pPr algn="ctr">
              <a:lnSpc>
                <a:spcPct val="100000"/>
              </a:lnSpc>
            </a:pPr>
            <a:endParaRPr lang="ru-RU" sz="2000" b="0" strike="noStrike" spc="-1">
              <a:latin typeface="Arial"/>
            </a:endParaRPr>
          </a:p>
          <a:p>
            <a:pPr algn="ctr">
              <a:lnSpc>
                <a:spcPct val="100000"/>
              </a:lnSpc>
            </a:pPr>
            <a:endParaRPr lang="ru-RU" sz="2000" b="0" strike="noStrike" spc="-1">
              <a:latin typeface="Arial"/>
            </a:endParaRPr>
          </a:p>
          <a:p>
            <a:pPr algn="ctr">
              <a:lnSpc>
                <a:spcPct val="100000"/>
              </a:lnSpc>
            </a:pPr>
            <a:endParaRPr lang="ru-RU" sz="2000" b="0" strike="noStrike" spc="-1">
              <a:latin typeface="Arial"/>
            </a:endParaRPr>
          </a:p>
          <a:p>
            <a:pPr algn="ctr">
              <a:lnSpc>
                <a:spcPct val="100000"/>
              </a:lnSpc>
            </a:pPr>
            <a:endParaRPr lang="ru-RU" sz="2000" b="0" strike="noStrike" spc="-1">
              <a:latin typeface="Arial"/>
            </a:endParaRPr>
          </a:p>
          <a:p>
            <a:pPr algn="ctr">
              <a:lnSpc>
                <a:spcPct val="100000"/>
              </a:lnSpc>
            </a:pPr>
            <a:endParaRPr lang="ru-RU" sz="2000" b="0" strike="noStrike" spc="-1">
              <a:latin typeface="Arial"/>
            </a:endParaRPr>
          </a:p>
          <a:p>
            <a:pPr algn="ctr">
              <a:lnSpc>
                <a:spcPct val="100000"/>
              </a:lnSpc>
            </a:pPr>
            <a:endParaRPr lang="ru-RU" sz="2000" b="0" strike="noStrike" spc="-1">
              <a:latin typeface="Arial"/>
            </a:endParaRPr>
          </a:p>
          <a:p>
            <a:pPr algn="ctr">
              <a:lnSpc>
                <a:spcPct val="100000"/>
              </a:lnSpc>
            </a:pPr>
            <a:endParaRPr lang="ru-RU" sz="2000" b="0" strike="noStrike" spc="-1">
              <a:latin typeface="Arial"/>
            </a:endParaRPr>
          </a:p>
          <a:p>
            <a:pPr algn="ctr">
              <a:lnSpc>
                <a:spcPct val="100000"/>
              </a:lnSpc>
            </a:pPr>
            <a:endParaRPr lang="ru-RU" sz="2000" b="0" strike="noStrike" spc="-1">
              <a:latin typeface="Arial"/>
            </a:endParaRPr>
          </a:p>
          <a:p>
            <a:pPr algn="ctr">
              <a:lnSpc>
                <a:spcPct val="100000"/>
              </a:lnSpc>
            </a:pPr>
            <a:endParaRPr lang="ru-RU" sz="2000" b="0" strike="noStrike" spc="-1">
              <a:latin typeface="Arial"/>
            </a:endParaRPr>
          </a:p>
          <a:p>
            <a:pPr algn="ctr">
              <a:lnSpc>
                <a:spcPct val="100000"/>
              </a:lnSpc>
            </a:pPr>
            <a:endParaRPr lang="ru-RU" sz="2000" b="0" strike="noStrike" spc="-1">
              <a:latin typeface="Arial"/>
            </a:endParaRPr>
          </a:p>
          <a:p>
            <a:pPr algn="ctr">
              <a:lnSpc>
                <a:spcPct val="100000"/>
              </a:lnSpc>
            </a:pPr>
            <a:endParaRPr lang="ru-RU" sz="2000" b="0" strike="noStrike" spc="-1">
              <a:latin typeface="Arial"/>
            </a:endParaRPr>
          </a:p>
          <a:p>
            <a:pPr algn="just">
              <a:lnSpc>
                <a:spcPct val="100000"/>
              </a:lnSpc>
            </a:pPr>
            <a:endParaRPr lang="ru-RU" sz="2000" b="0" strike="noStrike" spc="-1">
              <a:latin typeface="Arial"/>
            </a:endParaRPr>
          </a:p>
          <a:p>
            <a:pPr algn="ctr">
              <a:lnSpc>
                <a:spcPct val="100000"/>
              </a:lnSpc>
            </a:pPr>
            <a:r>
              <a:rPr lang="ru-RU" sz="1800" b="1" strike="noStrike" spc="-1">
                <a:solidFill>
                  <a:srgbClr val="000000"/>
                </a:solidFill>
                <a:latin typeface="Arial"/>
                <a:ea typeface="DejaVu Sans"/>
              </a:rPr>
              <a:t> </a:t>
            </a:r>
            <a:endParaRPr lang="ru-RU" sz="1800" b="0" strike="noStrike" spc="-1">
              <a:latin typeface="Arial"/>
            </a:endParaRPr>
          </a:p>
          <a:p>
            <a:pPr algn="ctr">
              <a:lnSpc>
                <a:spcPct val="100000"/>
              </a:lnSpc>
            </a:pPr>
            <a:endParaRPr lang="ru-RU" sz="1800" b="0" strike="noStrike" spc="-1">
              <a:latin typeface="Arial"/>
            </a:endParaRPr>
          </a:p>
          <a:p>
            <a:pPr algn="ctr">
              <a:lnSpc>
                <a:spcPct val="100000"/>
              </a:lnSpc>
            </a:pPr>
            <a:endParaRPr lang="ru-RU" sz="1800" b="0" strike="noStrike" spc="-1">
              <a:latin typeface="Arial"/>
            </a:endParaRPr>
          </a:p>
          <a:p>
            <a:pPr algn="ctr">
              <a:lnSpc>
                <a:spcPct val="100000"/>
              </a:lnSpc>
            </a:pPr>
            <a:endParaRPr lang="ru-RU" sz="1800" b="0" strike="noStrike" spc="-1">
              <a:latin typeface="Arial"/>
            </a:endParaRPr>
          </a:p>
          <a:p>
            <a:pPr algn="ctr">
              <a:lnSpc>
                <a:spcPct val="100000"/>
              </a:lnSpc>
            </a:pPr>
            <a:endParaRPr lang="ru-RU" sz="1800" b="0" strike="noStrike" spc="-1">
              <a:latin typeface="Arial"/>
            </a:endParaRPr>
          </a:p>
          <a:p>
            <a:pPr algn="ctr">
              <a:lnSpc>
                <a:spcPct val="100000"/>
              </a:lnSpc>
            </a:pPr>
            <a:endParaRPr lang="ru-RU" sz="1800" b="0" strike="noStrike" spc="-1">
              <a:latin typeface="Arial"/>
            </a:endParaRPr>
          </a:p>
          <a:p>
            <a:pPr algn="ctr">
              <a:lnSpc>
                <a:spcPct val="100000"/>
              </a:lnSpc>
            </a:pPr>
            <a:endParaRPr lang="ru-RU" sz="1800" b="0" strike="noStrike" spc="-1">
              <a:latin typeface="Arial"/>
            </a:endParaRPr>
          </a:p>
          <a:p>
            <a:pPr algn="ctr">
              <a:lnSpc>
                <a:spcPct val="100000"/>
              </a:lnSpc>
            </a:pPr>
            <a:endParaRPr lang="ru-RU" sz="1800" b="0" strike="noStrike" spc="-1">
              <a:latin typeface="Arial"/>
            </a:endParaRPr>
          </a:p>
          <a:p>
            <a:pPr algn="ctr">
              <a:lnSpc>
                <a:spcPct val="100000"/>
              </a:lnSpc>
            </a:pPr>
            <a:endParaRPr lang="ru-RU" sz="1800" b="0" strike="noStrike" spc="-1">
              <a:latin typeface="Arial"/>
            </a:endParaRPr>
          </a:p>
          <a:p>
            <a:pPr algn="ctr">
              <a:lnSpc>
                <a:spcPct val="100000"/>
              </a:lnSpc>
            </a:pPr>
            <a:endParaRPr lang="ru-RU" sz="1800" b="0" strike="noStrike" spc="-1">
              <a:latin typeface="Arial"/>
            </a:endParaRPr>
          </a:p>
          <a:p>
            <a:pPr algn="ctr">
              <a:lnSpc>
                <a:spcPct val="100000"/>
              </a:lnSpc>
            </a:pPr>
            <a:endParaRPr lang="ru-RU" sz="1800" b="0" strike="noStrike" spc="-1">
              <a:latin typeface="Arial"/>
            </a:endParaRPr>
          </a:p>
          <a:p>
            <a:pPr algn="ctr">
              <a:lnSpc>
                <a:spcPct val="100000"/>
              </a:lnSpc>
            </a:pPr>
            <a:endParaRPr lang="ru-RU" sz="1800" b="0" strike="noStrike" spc="-1">
              <a:latin typeface="Arial"/>
            </a:endParaRPr>
          </a:p>
          <a:p>
            <a:pPr algn="ctr">
              <a:lnSpc>
                <a:spcPct val="100000"/>
              </a:lnSpc>
            </a:pPr>
            <a:endParaRPr lang="ru-RU" sz="1800" b="0" strike="noStrike" spc="-1">
              <a:latin typeface="Arial"/>
            </a:endParaRPr>
          </a:p>
          <a:p>
            <a:pPr algn="ctr">
              <a:lnSpc>
                <a:spcPct val="100000"/>
              </a:lnSpc>
            </a:pPr>
            <a:endParaRPr lang="ru-RU" sz="1800" b="0" strike="noStrike" spc="-1">
              <a:latin typeface="Arial"/>
            </a:endParaRPr>
          </a:p>
          <a:p>
            <a:pPr algn="ctr">
              <a:lnSpc>
                <a:spcPct val="100000"/>
              </a:lnSpc>
            </a:pPr>
            <a:endParaRPr lang="ru-RU" sz="1800" b="0" strike="noStrike" spc="-1">
              <a:latin typeface="Arial"/>
            </a:endParaRPr>
          </a:p>
          <a:p>
            <a:pPr algn="ctr">
              <a:lnSpc>
                <a:spcPct val="100000"/>
              </a:lnSpc>
            </a:pPr>
            <a:endParaRPr lang="ru-RU" sz="1800" b="0" strike="noStrike" spc="-1">
              <a:latin typeface="Arial"/>
            </a:endParaRPr>
          </a:p>
          <a:p>
            <a:pPr algn="ctr">
              <a:lnSpc>
                <a:spcPct val="100000"/>
              </a:lnSpc>
            </a:pPr>
            <a:endParaRPr lang="ru-RU" sz="1800" b="0" strike="noStrike" spc="-1">
              <a:latin typeface="Arial"/>
            </a:endParaRPr>
          </a:p>
          <a:p>
            <a:pPr algn="ctr">
              <a:lnSpc>
                <a:spcPct val="100000"/>
              </a:lnSpc>
            </a:pPr>
            <a:endParaRPr lang="ru-RU" sz="1800" b="0" strike="noStrike" spc="-1">
              <a:latin typeface="Arial"/>
            </a:endParaRPr>
          </a:p>
          <a:p>
            <a:pPr algn="ctr">
              <a:lnSpc>
                <a:spcPct val="100000"/>
              </a:lnSpc>
            </a:pPr>
            <a:endParaRPr lang="ru-RU" sz="1800" b="0" strike="noStrike" spc="-1">
              <a:latin typeface="Arial"/>
            </a:endParaRPr>
          </a:p>
          <a:p>
            <a:pPr algn="ctr">
              <a:lnSpc>
                <a:spcPct val="100000"/>
              </a:lnSpc>
            </a:pPr>
            <a:endParaRPr lang="ru-RU" sz="1800" b="0" strike="noStrike" spc="-1">
              <a:latin typeface="Arial"/>
            </a:endParaRPr>
          </a:p>
          <a:p>
            <a:pPr algn="ctr">
              <a:lnSpc>
                <a:spcPct val="100000"/>
              </a:lnSpc>
            </a:pPr>
            <a:endParaRPr lang="ru-RU" sz="1800" b="0" strike="noStrike" spc="-1">
              <a:latin typeface="Arial"/>
            </a:endParaRPr>
          </a:p>
          <a:p>
            <a:pPr algn="ctr">
              <a:lnSpc>
                <a:spcPct val="100000"/>
              </a:lnSpc>
            </a:pPr>
            <a:endParaRPr lang="ru-RU" sz="1800" b="0" strike="noStrike" spc="-1">
              <a:latin typeface="Arial"/>
            </a:endParaRPr>
          </a:p>
          <a:p>
            <a:pPr algn="ctr">
              <a:lnSpc>
                <a:spcPct val="100000"/>
              </a:lnSpc>
            </a:pPr>
            <a:endParaRPr lang="ru-RU" sz="1800" b="0" strike="noStrike" spc="-1">
              <a:latin typeface="Arial"/>
            </a:endParaRPr>
          </a:p>
          <a:p>
            <a:pPr algn="ctr">
              <a:lnSpc>
                <a:spcPct val="100000"/>
              </a:lnSpc>
            </a:pPr>
            <a:endParaRPr lang="ru-RU" sz="1800" b="0" strike="noStrike" spc="-1">
              <a:latin typeface="Arial"/>
            </a:endParaRPr>
          </a:p>
          <a:p>
            <a:pPr algn="ctr">
              <a:lnSpc>
                <a:spcPct val="100000"/>
              </a:lnSpc>
            </a:pPr>
            <a:endParaRPr lang="ru-RU" sz="1800" b="0" strike="noStrike" spc="-1">
              <a:latin typeface="Arial"/>
            </a:endParaRPr>
          </a:p>
          <a:p>
            <a:pPr algn="ctr">
              <a:lnSpc>
                <a:spcPct val="100000"/>
              </a:lnSpc>
            </a:pPr>
            <a:endParaRPr lang="ru-RU" sz="1800" b="0" strike="noStrike" spc="-1">
              <a:latin typeface="Arial"/>
            </a:endParaRPr>
          </a:p>
          <a:p>
            <a:pPr algn="ctr">
              <a:lnSpc>
                <a:spcPct val="100000"/>
              </a:lnSpc>
            </a:pPr>
            <a:endParaRPr lang="ru-RU" sz="1800" b="0" strike="noStrike" spc="-1">
              <a:latin typeface="Arial"/>
            </a:endParaRPr>
          </a:p>
          <a:p>
            <a:pPr algn="ctr">
              <a:lnSpc>
                <a:spcPct val="100000"/>
              </a:lnSpc>
            </a:pPr>
            <a:endParaRPr lang="ru-RU" sz="1800" b="0" strike="noStrike" spc="-1">
              <a:latin typeface="Arial"/>
            </a:endParaRPr>
          </a:p>
          <a:p>
            <a:pPr algn="ctr">
              <a:lnSpc>
                <a:spcPct val="100000"/>
              </a:lnSpc>
            </a:pPr>
            <a:endParaRPr lang="ru-RU" sz="1800" b="0" strike="noStrike" spc="-1">
              <a:latin typeface="Arial"/>
            </a:endParaRPr>
          </a:p>
          <a:p>
            <a:pPr algn="ctr">
              <a:lnSpc>
                <a:spcPct val="100000"/>
              </a:lnSpc>
            </a:pPr>
            <a:endParaRPr lang="ru-RU" sz="1800" b="0" strike="noStrike" spc="-1">
              <a:latin typeface="Arial"/>
            </a:endParaRPr>
          </a:p>
          <a:p>
            <a:pPr algn="ctr">
              <a:lnSpc>
                <a:spcPct val="100000"/>
              </a:lnSpc>
            </a:pPr>
            <a:endParaRPr lang="ru-RU" sz="1800" b="0" strike="noStrike" spc="-1">
              <a:latin typeface="Arial"/>
            </a:endParaRPr>
          </a:p>
          <a:p>
            <a:pPr>
              <a:lnSpc>
                <a:spcPct val="100000"/>
              </a:lnSpc>
            </a:pPr>
            <a:endParaRPr lang="ru-RU" sz="1800" b="0" strike="noStrike" spc="-1">
              <a:latin typeface="Arial"/>
            </a:endParaRPr>
          </a:p>
          <a:p>
            <a:pPr>
              <a:lnSpc>
                <a:spcPct val="100000"/>
              </a:lnSpc>
            </a:pPr>
            <a:endParaRPr lang="ru-RU" sz="1800" b="0" strike="noStrike" spc="-1">
              <a:latin typeface="Arial"/>
            </a:endParaRPr>
          </a:p>
          <a:p>
            <a:pPr algn="ctr">
              <a:lnSpc>
                <a:spcPct val="100000"/>
              </a:lnSpc>
            </a:pPr>
            <a:endParaRPr lang="ru-RU" sz="1800" b="0" strike="noStrike" spc="-1">
              <a:latin typeface="Arial"/>
            </a:endParaRPr>
          </a:p>
        </p:txBody>
      </p:sp>
      <p:sp>
        <p:nvSpPr>
          <p:cNvPr id="325" name="CustomShape 2"/>
          <p:cNvSpPr/>
          <p:nvPr/>
        </p:nvSpPr>
        <p:spPr>
          <a:xfrm>
            <a:off x="9345600" y="6589800"/>
            <a:ext cx="559800" cy="26748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0" tIns="0" rIns="0" bIns="0" anchor="b"/>
          <a:lstStyle/>
          <a:p>
            <a:pPr algn="r">
              <a:lnSpc>
                <a:spcPct val="100000"/>
              </a:lnSpc>
            </a:pPr>
            <a:fld id="{72986FC4-7B64-48A6-B604-C8B191F748BF}" type="slidenum">
              <a:rPr lang="ru-RU" sz="1100" b="0" strike="noStrike" spc="-1">
                <a:solidFill>
                  <a:srgbClr val="B13F9A"/>
                </a:solidFill>
                <a:latin typeface="Arial"/>
                <a:ea typeface="DejaVu Sans"/>
              </a:rPr>
              <a:pPr algn="r">
                <a:lnSpc>
                  <a:spcPct val="100000"/>
                </a:lnSpc>
              </a:pPr>
              <a:t>3</a:t>
            </a:fld>
            <a:endParaRPr lang="ru-RU" sz="1100" b="0" strike="noStrike" spc="-1">
              <a:latin typeface="Arial"/>
            </a:endParaRPr>
          </a:p>
        </p:txBody>
      </p:sp>
      <p:pic>
        <p:nvPicPr>
          <p:cNvPr id="327" name="Рисунок 326"/>
          <p:cNvPicPr/>
          <p:nvPr/>
        </p:nvPicPr>
        <p:blipFill>
          <a:blip r:embed="rId5"/>
          <a:stretch/>
        </p:blipFill>
        <p:spPr>
          <a:xfrm>
            <a:off x="295200" y="1074600"/>
            <a:ext cx="9549720" cy="2691720"/>
          </a:xfrm>
          <a:prstGeom prst="rect">
            <a:avLst/>
          </a:prstGeom>
          <a:ln>
            <a:noFill/>
          </a:ln>
        </p:spPr>
      </p:pic>
      <p:graphicFrame>
        <p:nvGraphicFramePr>
          <p:cNvPr id="328" name="Table 3"/>
          <p:cNvGraphicFramePr/>
          <p:nvPr/>
        </p:nvGraphicFramePr>
        <p:xfrm>
          <a:off x="122400" y="3933720"/>
          <a:ext cx="9665640" cy="2866680"/>
        </p:xfrm>
        <a:graphic>
          <a:graphicData uri="http://schemas.openxmlformats.org/drawingml/2006/table">
            <a:tbl>
              <a:tblPr/>
              <a:tblGrid>
                <a:gridCol w="1866600"/>
                <a:gridCol w="2958120"/>
                <a:gridCol w="4840920"/>
              </a:tblGrid>
              <a:tr h="636840">
                <a:tc>
                  <a:txBody>
                    <a:bodyPr/>
                    <a:lstStyle/>
                    <a:p>
                      <a:pPr algn="ctr">
                        <a:lnSpc>
                          <a:spcPct val="93000"/>
                        </a:lnSpc>
                      </a:pPr>
                      <a:r>
                        <a:rPr lang="ru-RU" sz="1400" b="1" strike="noStrike" spc="-1" dirty="0">
                          <a:solidFill>
                            <a:srgbClr val="0070C0"/>
                          </a:solidFill>
                          <a:latin typeface="Times New Roman"/>
                          <a:ea typeface="Times New Roman"/>
                        </a:rPr>
                        <a:t>Класс опасности</a:t>
                      </a:r>
                      <a:endParaRPr lang="ru-RU" sz="1400" b="0" strike="noStrike" spc="-1" dirty="0">
                        <a:latin typeface="Arial"/>
                      </a:endParaRPr>
                    </a:p>
                  </a:txBody>
                  <a:tcPr>
                    <a:lnL w="2880">
                      <a:solidFill>
                        <a:srgbClr val="FFFFFF"/>
                      </a:solidFill>
                    </a:lnL>
                    <a:lnR w="2880">
                      <a:solidFill>
                        <a:srgbClr val="FFFFFF"/>
                      </a:solidFill>
                    </a:lnR>
                    <a:lnT w="2880">
                      <a:solidFill>
                        <a:srgbClr val="FFFFFF"/>
                      </a:solidFill>
                    </a:lnT>
                    <a:lnB w="9360">
                      <a:solidFill>
                        <a:srgbClr val="FFFFFF"/>
                      </a:solidFill>
                    </a:lnB>
                    <a:solidFill>
                      <a:srgbClr val="D9D9D9"/>
                    </a:solidFill>
                  </a:tcPr>
                </a:tc>
                <a:tc>
                  <a:txBody>
                    <a:bodyPr/>
                    <a:lstStyle/>
                    <a:p>
                      <a:pPr algn="ctr">
                        <a:lnSpc>
                          <a:spcPct val="93000"/>
                        </a:lnSpc>
                      </a:pPr>
                      <a:r>
                        <a:rPr lang="ru-RU" sz="1400" b="1" strike="noStrike" spc="-1">
                          <a:solidFill>
                            <a:srgbClr val="0070C0"/>
                          </a:solidFill>
                          <a:latin typeface="Times New Roman"/>
                          <a:ea typeface="Times New Roman"/>
                        </a:rPr>
                        <a:t>Характеристика риска причинения вреда здоровью</a:t>
                      </a:r>
                      <a:endParaRPr lang="ru-RU" sz="1400" b="0" strike="noStrike" spc="-1">
                        <a:latin typeface="Arial"/>
                      </a:endParaRPr>
                    </a:p>
                  </a:txBody>
                  <a:tcPr>
                    <a:lnL w="2880">
                      <a:solidFill>
                        <a:srgbClr val="FFFFFF"/>
                      </a:solidFill>
                    </a:lnL>
                    <a:lnR w="2880">
                      <a:solidFill>
                        <a:srgbClr val="FFFFFF"/>
                      </a:solidFill>
                    </a:lnR>
                    <a:lnT w="2880">
                      <a:solidFill>
                        <a:srgbClr val="FFFFFF"/>
                      </a:solidFill>
                    </a:lnT>
                    <a:lnB w="9360">
                      <a:solidFill>
                        <a:srgbClr val="FFFFFF"/>
                      </a:solidFill>
                    </a:lnB>
                    <a:solidFill>
                      <a:srgbClr val="D9D9D9"/>
                    </a:solidFill>
                  </a:tcPr>
                </a:tc>
                <a:tc>
                  <a:txBody>
                    <a:bodyPr/>
                    <a:lstStyle/>
                    <a:p>
                      <a:pPr algn="ctr">
                        <a:lnSpc>
                          <a:spcPct val="93000"/>
                        </a:lnSpc>
                      </a:pPr>
                      <a:r>
                        <a:rPr lang="ru-RU" sz="1400" b="1" strike="noStrike" spc="-1" dirty="0">
                          <a:solidFill>
                            <a:srgbClr val="0070C0"/>
                          </a:solidFill>
                          <a:latin typeface="Times New Roman"/>
                          <a:ea typeface="Times New Roman"/>
                        </a:rPr>
                        <a:t>Режим плановых проверок</a:t>
                      </a:r>
                      <a:endParaRPr lang="ru-RU" sz="1400" b="0" strike="noStrike" spc="-1" dirty="0">
                        <a:latin typeface="Arial"/>
                      </a:endParaRPr>
                    </a:p>
                  </a:txBody>
                  <a:tcPr>
                    <a:lnL w="2880">
                      <a:solidFill>
                        <a:srgbClr val="FFFFFF"/>
                      </a:solidFill>
                    </a:lnL>
                    <a:lnR w="2880">
                      <a:solidFill>
                        <a:srgbClr val="FFFFFF"/>
                      </a:solidFill>
                    </a:lnR>
                    <a:lnT w="2880">
                      <a:solidFill>
                        <a:srgbClr val="FFFFFF"/>
                      </a:solidFill>
                    </a:lnT>
                    <a:lnB w="9360">
                      <a:solidFill>
                        <a:srgbClr val="FFFFFF"/>
                      </a:solidFill>
                    </a:lnB>
                    <a:solidFill>
                      <a:srgbClr val="D9D9D9"/>
                    </a:solidFill>
                  </a:tcPr>
                </a:tc>
              </a:tr>
              <a:tr h="370080">
                <a:tc>
                  <a:txBody>
                    <a:bodyPr/>
                    <a:lstStyle/>
                    <a:p>
                      <a:pPr algn="ctr">
                        <a:lnSpc>
                          <a:spcPct val="93000"/>
                        </a:lnSpc>
                      </a:pPr>
                      <a:r>
                        <a:rPr lang="ru-RU" sz="1800" b="0" strike="noStrike" spc="-1">
                          <a:solidFill>
                            <a:srgbClr val="0070C0"/>
                          </a:solidFill>
                          <a:latin typeface="Times New Roman"/>
                          <a:ea typeface="Times New Roman"/>
                        </a:rPr>
                        <a:t>1-й</a:t>
                      </a:r>
                      <a:endParaRPr lang="ru-RU" sz="1800" b="0" strike="noStrike" spc="-1">
                        <a:latin typeface="Arial"/>
                      </a:endParaRPr>
                    </a:p>
                  </a:txBody>
                  <a:tcPr>
                    <a:lnL w="2880">
                      <a:solidFill>
                        <a:srgbClr val="FFFFFF"/>
                      </a:solidFill>
                    </a:lnL>
                    <a:lnR w="2880">
                      <a:solidFill>
                        <a:srgbClr val="FFFFFF"/>
                      </a:solidFill>
                    </a:lnR>
                    <a:lnT w="9360">
                      <a:solidFill>
                        <a:srgbClr val="FFFFFF"/>
                      </a:solidFill>
                    </a:lnT>
                    <a:lnB w="2880">
                      <a:solidFill>
                        <a:srgbClr val="FFFFFF"/>
                      </a:solidFill>
                    </a:lnB>
                    <a:solidFill>
                      <a:srgbClr val="D9D9D9"/>
                    </a:solidFill>
                  </a:tcPr>
                </a:tc>
                <a:tc>
                  <a:txBody>
                    <a:bodyPr/>
                    <a:lstStyle/>
                    <a:p>
                      <a:pPr algn="ctr">
                        <a:lnSpc>
                          <a:spcPct val="93000"/>
                        </a:lnSpc>
                      </a:pPr>
                      <a:r>
                        <a:rPr lang="ru-RU" sz="1800" b="0" strike="noStrike" spc="-1">
                          <a:solidFill>
                            <a:srgbClr val="0070C0"/>
                          </a:solidFill>
                          <a:latin typeface="Times New Roman"/>
                          <a:ea typeface="Times New Roman"/>
                        </a:rPr>
                        <a:t>Чрезвычайно высокий</a:t>
                      </a:r>
                      <a:endParaRPr lang="ru-RU" sz="1800" b="0" strike="noStrike" spc="-1">
                        <a:latin typeface="Arial"/>
                      </a:endParaRPr>
                    </a:p>
                  </a:txBody>
                  <a:tcPr>
                    <a:lnL w="2880">
                      <a:solidFill>
                        <a:srgbClr val="FFFFFF"/>
                      </a:solidFill>
                    </a:lnL>
                    <a:lnR w="2880">
                      <a:solidFill>
                        <a:srgbClr val="FFFFFF"/>
                      </a:solidFill>
                    </a:lnR>
                    <a:lnT w="9360">
                      <a:solidFill>
                        <a:srgbClr val="FFFFFF"/>
                      </a:solidFill>
                    </a:lnT>
                    <a:lnB w="2880">
                      <a:solidFill>
                        <a:srgbClr val="FFFFFF"/>
                      </a:solidFill>
                    </a:lnB>
                    <a:solidFill>
                      <a:srgbClr val="D9D9D9"/>
                    </a:solidFill>
                  </a:tcPr>
                </a:tc>
                <a:tc>
                  <a:txBody>
                    <a:bodyPr/>
                    <a:lstStyle/>
                    <a:p>
                      <a:pPr algn="ctr">
                        <a:lnSpc>
                          <a:spcPct val="93000"/>
                        </a:lnSpc>
                      </a:pPr>
                      <a:r>
                        <a:rPr lang="ru-RU" sz="1800" b="0" strike="noStrike" spc="-1">
                          <a:solidFill>
                            <a:srgbClr val="0070C0"/>
                          </a:solidFill>
                          <a:latin typeface="Times New Roman"/>
                          <a:ea typeface="Times New Roman"/>
                        </a:rPr>
                        <a:t>Постоянно (не реже 1 раза в полгода)</a:t>
                      </a:r>
                      <a:endParaRPr lang="ru-RU" sz="1800" b="0" strike="noStrike" spc="-1">
                        <a:latin typeface="Arial"/>
                      </a:endParaRPr>
                    </a:p>
                  </a:txBody>
                  <a:tcPr>
                    <a:lnL w="2880">
                      <a:solidFill>
                        <a:srgbClr val="FFFFFF"/>
                      </a:solidFill>
                    </a:lnL>
                    <a:lnR w="2880">
                      <a:solidFill>
                        <a:srgbClr val="FFFFFF"/>
                      </a:solidFill>
                    </a:lnR>
                    <a:lnT w="9360">
                      <a:solidFill>
                        <a:srgbClr val="FFFFFF"/>
                      </a:solidFill>
                    </a:lnT>
                    <a:lnB w="2880">
                      <a:solidFill>
                        <a:srgbClr val="FFFFFF"/>
                      </a:solidFill>
                    </a:lnB>
                    <a:solidFill>
                      <a:srgbClr val="D9D9D9"/>
                    </a:solidFill>
                  </a:tcPr>
                </a:tc>
              </a:tr>
              <a:tr h="370080">
                <a:tc>
                  <a:txBody>
                    <a:bodyPr/>
                    <a:lstStyle/>
                    <a:p>
                      <a:pPr algn="ctr">
                        <a:lnSpc>
                          <a:spcPct val="93000"/>
                        </a:lnSpc>
                      </a:pPr>
                      <a:r>
                        <a:rPr lang="ru-RU" sz="1800" b="0" strike="noStrike" spc="-1">
                          <a:solidFill>
                            <a:srgbClr val="0070C0"/>
                          </a:solidFill>
                          <a:latin typeface="Times New Roman"/>
                          <a:ea typeface="Times New Roman"/>
                        </a:rPr>
                        <a:t>2-й</a:t>
                      </a:r>
                      <a:endParaRPr lang="ru-RU" sz="1800" b="0" strike="noStrike" spc="-1">
                        <a:latin typeface="Arial"/>
                      </a:endParaRPr>
                    </a:p>
                  </a:txBody>
                  <a:tcPr>
                    <a:lnL w="2880">
                      <a:solidFill>
                        <a:srgbClr val="FFFFFF"/>
                      </a:solidFill>
                    </a:lnL>
                    <a:lnR w="2880">
                      <a:solidFill>
                        <a:srgbClr val="FFFFFF"/>
                      </a:solidFill>
                    </a:lnR>
                    <a:lnT w="2880">
                      <a:solidFill>
                        <a:srgbClr val="FFFFFF"/>
                      </a:solidFill>
                    </a:lnT>
                    <a:lnB w="2880">
                      <a:solidFill>
                        <a:srgbClr val="FFFFFF"/>
                      </a:solidFill>
                    </a:lnB>
                    <a:solidFill>
                      <a:srgbClr val="D9D9D9"/>
                    </a:solidFill>
                  </a:tcPr>
                </a:tc>
                <a:tc>
                  <a:txBody>
                    <a:bodyPr/>
                    <a:lstStyle/>
                    <a:p>
                      <a:pPr algn="ctr">
                        <a:lnSpc>
                          <a:spcPct val="93000"/>
                        </a:lnSpc>
                      </a:pPr>
                      <a:r>
                        <a:rPr lang="ru-RU" sz="1800" b="0" strike="noStrike" spc="-1">
                          <a:solidFill>
                            <a:srgbClr val="0070C0"/>
                          </a:solidFill>
                          <a:latin typeface="Times New Roman"/>
                          <a:ea typeface="Times New Roman"/>
                        </a:rPr>
                        <a:t>Высокий</a:t>
                      </a:r>
                      <a:endParaRPr lang="ru-RU" sz="1800" b="0" strike="noStrike" spc="-1">
                        <a:latin typeface="Arial"/>
                      </a:endParaRPr>
                    </a:p>
                  </a:txBody>
                  <a:tcPr>
                    <a:lnL w="2880">
                      <a:solidFill>
                        <a:srgbClr val="FFFFFF"/>
                      </a:solidFill>
                    </a:lnL>
                    <a:lnR w="2880">
                      <a:solidFill>
                        <a:srgbClr val="FFFFFF"/>
                      </a:solidFill>
                    </a:lnR>
                    <a:lnT w="2880">
                      <a:solidFill>
                        <a:srgbClr val="FFFFFF"/>
                      </a:solidFill>
                    </a:lnT>
                    <a:lnB w="2880">
                      <a:solidFill>
                        <a:srgbClr val="FFFFFF"/>
                      </a:solidFill>
                    </a:lnB>
                    <a:solidFill>
                      <a:srgbClr val="D9D9D9"/>
                    </a:solidFill>
                  </a:tcPr>
                </a:tc>
                <a:tc>
                  <a:txBody>
                    <a:bodyPr/>
                    <a:lstStyle/>
                    <a:p>
                      <a:pPr algn="ctr">
                        <a:lnSpc>
                          <a:spcPct val="93000"/>
                        </a:lnSpc>
                      </a:pPr>
                      <a:r>
                        <a:rPr lang="ru-RU" sz="1800" b="0" strike="noStrike" spc="-1" dirty="0" smtClean="0">
                          <a:solidFill>
                            <a:srgbClr val="0070C0"/>
                          </a:solidFill>
                          <a:latin typeface="Times New Roman"/>
                          <a:ea typeface="Times New Roman"/>
                        </a:rPr>
                        <a:t>Не реже 1 раза в 2 года, не чаще 1 раза в год</a:t>
                      </a:r>
                      <a:endParaRPr lang="ru-RU" sz="1800" b="0" strike="noStrike" spc="-1" dirty="0">
                        <a:latin typeface="Arial"/>
                      </a:endParaRPr>
                    </a:p>
                  </a:txBody>
                  <a:tcPr>
                    <a:lnL w="2880">
                      <a:solidFill>
                        <a:srgbClr val="FFFFFF"/>
                      </a:solidFill>
                    </a:lnL>
                    <a:lnR w="2880">
                      <a:solidFill>
                        <a:srgbClr val="FFFFFF"/>
                      </a:solidFill>
                    </a:lnR>
                    <a:lnT w="2880">
                      <a:solidFill>
                        <a:srgbClr val="FFFFFF"/>
                      </a:solidFill>
                    </a:lnT>
                    <a:lnB w="2880">
                      <a:solidFill>
                        <a:srgbClr val="FFFFFF"/>
                      </a:solidFill>
                    </a:lnB>
                    <a:solidFill>
                      <a:srgbClr val="D9D9D9"/>
                    </a:solidFill>
                  </a:tcPr>
                </a:tc>
              </a:tr>
              <a:tr h="370080">
                <a:tc>
                  <a:txBody>
                    <a:bodyPr/>
                    <a:lstStyle/>
                    <a:p>
                      <a:pPr algn="ctr">
                        <a:lnSpc>
                          <a:spcPct val="93000"/>
                        </a:lnSpc>
                      </a:pPr>
                      <a:r>
                        <a:rPr lang="ru-RU" sz="1800" b="0" strike="noStrike" spc="-1">
                          <a:solidFill>
                            <a:srgbClr val="0070C0"/>
                          </a:solidFill>
                          <a:latin typeface="Times New Roman"/>
                          <a:ea typeface="Times New Roman"/>
                        </a:rPr>
                        <a:t>3-й</a:t>
                      </a:r>
                      <a:endParaRPr lang="ru-RU" sz="1800" b="0" strike="noStrike" spc="-1">
                        <a:latin typeface="Arial"/>
                      </a:endParaRPr>
                    </a:p>
                  </a:txBody>
                  <a:tcPr>
                    <a:lnL w="2880">
                      <a:solidFill>
                        <a:srgbClr val="FFFFFF"/>
                      </a:solidFill>
                    </a:lnL>
                    <a:lnR w="2880">
                      <a:solidFill>
                        <a:srgbClr val="FFFFFF"/>
                      </a:solidFill>
                    </a:lnR>
                    <a:lnT w="2880">
                      <a:solidFill>
                        <a:srgbClr val="FFFFFF"/>
                      </a:solidFill>
                    </a:lnT>
                    <a:lnB w="2880">
                      <a:solidFill>
                        <a:srgbClr val="FFFFFF"/>
                      </a:solidFill>
                    </a:lnB>
                    <a:solidFill>
                      <a:srgbClr val="D9D9D9"/>
                    </a:solidFill>
                  </a:tcPr>
                </a:tc>
                <a:tc>
                  <a:txBody>
                    <a:bodyPr/>
                    <a:lstStyle/>
                    <a:p>
                      <a:pPr algn="ctr">
                        <a:lnSpc>
                          <a:spcPct val="93000"/>
                        </a:lnSpc>
                      </a:pPr>
                      <a:r>
                        <a:rPr lang="ru-RU" sz="1800" b="0" strike="noStrike" spc="-1">
                          <a:solidFill>
                            <a:srgbClr val="0070C0"/>
                          </a:solidFill>
                          <a:latin typeface="Times New Roman"/>
                          <a:ea typeface="Times New Roman"/>
                        </a:rPr>
                        <a:t>Значительный</a:t>
                      </a:r>
                      <a:endParaRPr lang="ru-RU" sz="1800" b="0" strike="noStrike" spc="-1">
                        <a:latin typeface="Arial"/>
                      </a:endParaRPr>
                    </a:p>
                  </a:txBody>
                  <a:tcPr>
                    <a:lnL w="2880">
                      <a:solidFill>
                        <a:srgbClr val="FFFFFF"/>
                      </a:solidFill>
                    </a:lnL>
                    <a:lnR w="2880">
                      <a:solidFill>
                        <a:srgbClr val="FFFFFF"/>
                      </a:solidFill>
                    </a:lnR>
                    <a:lnT w="2880">
                      <a:solidFill>
                        <a:srgbClr val="FFFFFF"/>
                      </a:solidFill>
                    </a:lnT>
                    <a:lnB w="2880">
                      <a:solidFill>
                        <a:srgbClr val="FFFFFF"/>
                      </a:solidFill>
                    </a:lnB>
                    <a:solidFill>
                      <a:srgbClr val="D9D9D9"/>
                    </a:solidFill>
                  </a:tcPr>
                </a:tc>
                <a:tc>
                  <a:txBody>
                    <a:bodyPr/>
                    <a:lstStyle/>
                    <a:p>
                      <a:pPr algn="ctr">
                        <a:lnSpc>
                          <a:spcPct val="93000"/>
                        </a:lnSpc>
                      </a:pPr>
                      <a:r>
                        <a:rPr lang="ru-RU" sz="1800" b="0" strike="noStrike" spc="-1">
                          <a:solidFill>
                            <a:srgbClr val="0070C0"/>
                          </a:solidFill>
                          <a:latin typeface="Times New Roman"/>
                          <a:ea typeface="Times New Roman"/>
                        </a:rPr>
                        <a:t>Не реже 1 раза в 3 года, не чаще 1 раза в год</a:t>
                      </a:r>
                      <a:endParaRPr lang="ru-RU" sz="1800" b="0" strike="noStrike" spc="-1">
                        <a:latin typeface="Arial"/>
                      </a:endParaRPr>
                    </a:p>
                  </a:txBody>
                  <a:tcPr>
                    <a:lnL w="2880">
                      <a:solidFill>
                        <a:srgbClr val="FFFFFF"/>
                      </a:solidFill>
                    </a:lnL>
                    <a:lnR w="2880">
                      <a:solidFill>
                        <a:srgbClr val="FFFFFF"/>
                      </a:solidFill>
                    </a:lnR>
                    <a:lnT w="2880">
                      <a:solidFill>
                        <a:srgbClr val="FFFFFF"/>
                      </a:solidFill>
                    </a:lnT>
                    <a:lnB w="2880">
                      <a:solidFill>
                        <a:srgbClr val="FFFFFF"/>
                      </a:solidFill>
                    </a:lnB>
                    <a:solidFill>
                      <a:srgbClr val="D9D9D9"/>
                    </a:solidFill>
                  </a:tcPr>
                </a:tc>
              </a:tr>
              <a:tr h="374760">
                <a:tc>
                  <a:txBody>
                    <a:bodyPr/>
                    <a:lstStyle/>
                    <a:p>
                      <a:pPr algn="ctr">
                        <a:lnSpc>
                          <a:spcPct val="93000"/>
                        </a:lnSpc>
                      </a:pPr>
                      <a:r>
                        <a:rPr lang="ru-RU" sz="1800" b="0" strike="noStrike" spc="-1">
                          <a:solidFill>
                            <a:srgbClr val="0070C0"/>
                          </a:solidFill>
                          <a:latin typeface="Times New Roman"/>
                          <a:ea typeface="Times New Roman"/>
                        </a:rPr>
                        <a:t>4-й</a:t>
                      </a:r>
                      <a:endParaRPr lang="ru-RU" sz="1800" b="0" strike="noStrike" spc="-1">
                        <a:latin typeface="Arial"/>
                      </a:endParaRPr>
                    </a:p>
                  </a:txBody>
                  <a:tcPr>
                    <a:lnL w="2880">
                      <a:solidFill>
                        <a:srgbClr val="FFFFFF"/>
                      </a:solidFill>
                    </a:lnL>
                    <a:lnR w="2880">
                      <a:solidFill>
                        <a:srgbClr val="FFFFFF"/>
                      </a:solidFill>
                    </a:lnR>
                    <a:lnT w="2880">
                      <a:solidFill>
                        <a:srgbClr val="FFFFFF"/>
                      </a:solidFill>
                    </a:lnT>
                    <a:lnB w="2880">
                      <a:solidFill>
                        <a:srgbClr val="FFFFFF"/>
                      </a:solidFill>
                    </a:lnB>
                    <a:solidFill>
                      <a:srgbClr val="D9D9D9"/>
                    </a:solidFill>
                  </a:tcPr>
                </a:tc>
                <a:tc>
                  <a:txBody>
                    <a:bodyPr/>
                    <a:lstStyle/>
                    <a:p>
                      <a:pPr algn="ctr">
                        <a:lnSpc>
                          <a:spcPct val="93000"/>
                        </a:lnSpc>
                      </a:pPr>
                      <a:r>
                        <a:rPr lang="ru-RU" sz="1800" b="0" strike="noStrike" spc="-1">
                          <a:solidFill>
                            <a:srgbClr val="0070C0"/>
                          </a:solidFill>
                          <a:latin typeface="Times New Roman"/>
                          <a:ea typeface="Times New Roman"/>
                        </a:rPr>
                        <a:t>Средний</a:t>
                      </a:r>
                      <a:endParaRPr lang="ru-RU" sz="1800" b="0" strike="noStrike" spc="-1">
                        <a:latin typeface="Arial"/>
                      </a:endParaRPr>
                    </a:p>
                  </a:txBody>
                  <a:tcPr>
                    <a:lnL w="2880">
                      <a:solidFill>
                        <a:srgbClr val="FFFFFF"/>
                      </a:solidFill>
                    </a:lnL>
                    <a:lnR w="2880">
                      <a:solidFill>
                        <a:srgbClr val="FFFFFF"/>
                      </a:solidFill>
                    </a:lnR>
                    <a:lnT w="2880">
                      <a:solidFill>
                        <a:srgbClr val="FFFFFF"/>
                      </a:solidFill>
                    </a:lnT>
                    <a:lnB w="2880">
                      <a:solidFill>
                        <a:srgbClr val="FFFFFF"/>
                      </a:solidFill>
                    </a:lnB>
                    <a:solidFill>
                      <a:srgbClr val="D9D9D9"/>
                    </a:solidFill>
                  </a:tcPr>
                </a:tc>
                <a:tc>
                  <a:txBody>
                    <a:bodyPr/>
                    <a:lstStyle/>
                    <a:p>
                      <a:pPr algn="ctr">
                        <a:lnSpc>
                          <a:spcPct val="93000"/>
                        </a:lnSpc>
                      </a:pPr>
                      <a:r>
                        <a:rPr lang="ru-RU" sz="1800" b="0" strike="noStrike" spc="-1">
                          <a:solidFill>
                            <a:srgbClr val="0070C0"/>
                          </a:solidFill>
                          <a:latin typeface="Times New Roman"/>
                          <a:ea typeface="Times New Roman"/>
                        </a:rPr>
                        <a:t>Не чаще 1 раза в 3 года</a:t>
                      </a:r>
                      <a:endParaRPr lang="ru-RU" sz="1800" b="0" strike="noStrike" spc="-1">
                        <a:latin typeface="Arial"/>
                      </a:endParaRPr>
                    </a:p>
                  </a:txBody>
                  <a:tcPr>
                    <a:lnL w="2880">
                      <a:solidFill>
                        <a:srgbClr val="FFFFFF"/>
                      </a:solidFill>
                    </a:lnL>
                    <a:lnR w="2880">
                      <a:solidFill>
                        <a:srgbClr val="FFFFFF"/>
                      </a:solidFill>
                    </a:lnR>
                    <a:lnT w="2880">
                      <a:solidFill>
                        <a:srgbClr val="FFFFFF"/>
                      </a:solidFill>
                    </a:lnT>
                    <a:lnB w="2880">
                      <a:solidFill>
                        <a:srgbClr val="FFFFFF"/>
                      </a:solidFill>
                    </a:lnB>
                    <a:solidFill>
                      <a:srgbClr val="D9D9D9"/>
                    </a:solidFill>
                  </a:tcPr>
                </a:tc>
              </a:tr>
              <a:tr h="374760">
                <a:tc>
                  <a:txBody>
                    <a:bodyPr/>
                    <a:lstStyle/>
                    <a:p>
                      <a:pPr algn="ctr">
                        <a:lnSpc>
                          <a:spcPct val="93000"/>
                        </a:lnSpc>
                      </a:pPr>
                      <a:r>
                        <a:rPr lang="ru-RU" sz="1800" b="0" strike="noStrike" spc="-1">
                          <a:solidFill>
                            <a:srgbClr val="0070C0"/>
                          </a:solidFill>
                          <a:latin typeface="Times New Roman"/>
                          <a:ea typeface="Times New Roman"/>
                        </a:rPr>
                        <a:t>5-й</a:t>
                      </a:r>
                      <a:endParaRPr lang="ru-RU" sz="1800" b="0" strike="noStrike" spc="-1">
                        <a:latin typeface="Arial"/>
                      </a:endParaRPr>
                    </a:p>
                  </a:txBody>
                  <a:tcPr>
                    <a:lnL w="2880">
                      <a:solidFill>
                        <a:srgbClr val="FFFFFF"/>
                      </a:solidFill>
                    </a:lnL>
                    <a:lnR w="2880">
                      <a:solidFill>
                        <a:srgbClr val="FFFFFF"/>
                      </a:solidFill>
                    </a:lnR>
                    <a:lnT w="2880">
                      <a:solidFill>
                        <a:srgbClr val="FFFFFF"/>
                      </a:solidFill>
                    </a:lnT>
                    <a:lnB w="2880">
                      <a:solidFill>
                        <a:srgbClr val="FFFFFF"/>
                      </a:solidFill>
                    </a:lnB>
                    <a:solidFill>
                      <a:srgbClr val="D9D9D9"/>
                    </a:solidFill>
                  </a:tcPr>
                </a:tc>
                <a:tc>
                  <a:txBody>
                    <a:bodyPr/>
                    <a:lstStyle/>
                    <a:p>
                      <a:pPr algn="ctr">
                        <a:lnSpc>
                          <a:spcPct val="93000"/>
                        </a:lnSpc>
                      </a:pPr>
                      <a:r>
                        <a:rPr lang="ru-RU" sz="1800" b="0" strike="noStrike" spc="-1">
                          <a:solidFill>
                            <a:srgbClr val="0070C0"/>
                          </a:solidFill>
                          <a:latin typeface="Times New Roman"/>
                          <a:ea typeface="Times New Roman"/>
                        </a:rPr>
                        <a:t>Умеренный</a:t>
                      </a:r>
                      <a:endParaRPr lang="ru-RU" sz="1800" b="0" strike="noStrike" spc="-1">
                        <a:latin typeface="Arial"/>
                      </a:endParaRPr>
                    </a:p>
                  </a:txBody>
                  <a:tcPr>
                    <a:lnL w="2880">
                      <a:solidFill>
                        <a:srgbClr val="FFFFFF"/>
                      </a:solidFill>
                    </a:lnL>
                    <a:lnR w="2880">
                      <a:solidFill>
                        <a:srgbClr val="FFFFFF"/>
                      </a:solidFill>
                    </a:lnR>
                    <a:lnT w="2880">
                      <a:solidFill>
                        <a:srgbClr val="FFFFFF"/>
                      </a:solidFill>
                    </a:lnT>
                    <a:lnB w="2880">
                      <a:solidFill>
                        <a:srgbClr val="FFFFFF"/>
                      </a:solidFill>
                    </a:lnB>
                    <a:solidFill>
                      <a:srgbClr val="D9D9D9"/>
                    </a:solidFill>
                  </a:tcPr>
                </a:tc>
                <a:tc>
                  <a:txBody>
                    <a:bodyPr/>
                    <a:lstStyle/>
                    <a:p>
                      <a:pPr algn="ctr">
                        <a:lnSpc>
                          <a:spcPct val="93000"/>
                        </a:lnSpc>
                      </a:pPr>
                      <a:r>
                        <a:rPr lang="ru-RU" sz="1800" b="0" strike="noStrike" spc="-1">
                          <a:solidFill>
                            <a:srgbClr val="0070C0"/>
                          </a:solidFill>
                          <a:latin typeface="Times New Roman"/>
                          <a:ea typeface="Times New Roman"/>
                        </a:rPr>
                        <a:t>Не чаще 1 раза в 5 лет</a:t>
                      </a:r>
                      <a:endParaRPr lang="ru-RU" sz="1800" b="0" strike="noStrike" spc="-1">
                        <a:latin typeface="Arial"/>
                      </a:endParaRPr>
                    </a:p>
                  </a:txBody>
                  <a:tcPr>
                    <a:lnL w="2880">
                      <a:solidFill>
                        <a:srgbClr val="FFFFFF"/>
                      </a:solidFill>
                    </a:lnL>
                    <a:lnR w="2880">
                      <a:solidFill>
                        <a:srgbClr val="FFFFFF"/>
                      </a:solidFill>
                    </a:lnR>
                    <a:lnT w="2880">
                      <a:solidFill>
                        <a:srgbClr val="FFFFFF"/>
                      </a:solidFill>
                    </a:lnT>
                    <a:lnB w="2880">
                      <a:solidFill>
                        <a:srgbClr val="FFFFFF"/>
                      </a:solidFill>
                    </a:lnB>
                    <a:solidFill>
                      <a:srgbClr val="D9D9D9"/>
                    </a:solidFill>
                  </a:tcPr>
                </a:tc>
              </a:tr>
              <a:tr h="370080">
                <a:tc>
                  <a:txBody>
                    <a:bodyPr/>
                    <a:lstStyle/>
                    <a:p>
                      <a:pPr algn="ctr">
                        <a:lnSpc>
                          <a:spcPct val="93000"/>
                        </a:lnSpc>
                      </a:pPr>
                      <a:r>
                        <a:rPr lang="ru-RU" sz="1800" b="0" strike="noStrike" spc="-1">
                          <a:solidFill>
                            <a:srgbClr val="0070C0"/>
                          </a:solidFill>
                          <a:latin typeface="Times New Roman"/>
                          <a:ea typeface="Times New Roman"/>
                        </a:rPr>
                        <a:t>6-й</a:t>
                      </a:r>
                      <a:endParaRPr lang="ru-RU" sz="1800" b="0" strike="noStrike" spc="-1">
                        <a:latin typeface="Arial"/>
                      </a:endParaRPr>
                    </a:p>
                  </a:txBody>
                  <a:tcPr>
                    <a:lnL w="2880">
                      <a:solidFill>
                        <a:srgbClr val="FFFFFF"/>
                      </a:solidFill>
                    </a:lnL>
                    <a:lnR w="2880">
                      <a:solidFill>
                        <a:srgbClr val="FFFFFF"/>
                      </a:solidFill>
                    </a:lnR>
                    <a:lnT w="2880">
                      <a:solidFill>
                        <a:srgbClr val="FFFFFF"/>
                      </a:solidFill>
                    </a:lnT>
                    <a:lnB w="2880">
                      <a:solidFill>
                        <a:srgbClr val="FFFFFF"/>
                      </a:solidFill>
                    </a:lnB>
                    <a:solidFill>
                      <a:srgbClr val="D9D9D9"/>
                    </a:solidFill>
                  </a:tcPr>
                </a:tc>
                <a:tc>
                  <a:txBody>
                    <a:bodyPr/>
                    <a:lstStyle/>
                    <a:p>
                      <a:pPr algn="ctr">
                        <a:lnSpc>
                          <a:spcPct val="93000"/>
                        </a:lnSpc>
                      </a:pPr>
                      <a:r>
                        <a:rPr lang="ru-RU" sz="1800" b="0" strike="noStrike" spc="-1">
                          <a:solidFill>
                            <a:srgbClr val="0070C0"/>
                          </a:solidFill>
                          <a:latin typeface="Times New Roman"/>
                          <a:ea typeface="Times New Roman"/>
                        </a:rPr>
                        <a:t>низкий</a:t>
                      </a:r>
                      <a:endParaRPr lang="ru-RU" sz="1800" b="0" strike="noStrike" spc="-1">
                        <a:latin typeface="Arial"/>
                      </a:endParaRPr>
                    </a:p>
                  </a:txBody>
                  <a:tcPr>
                    <a:lnL w="2880">
                      <a:solidFill>
                        <a:srgbClr val="FFFFFF"/>
                      </a:solidFill>
                    </a:lnL>
                    <a:lnR w="2880">
                      <a:solidFill>
                        <a:srgbClr val="FFFFFF"/>
                      </a:solidFill>
                    </a:lnR>
                    <a:lnT w="2880">
                      <a:solidFill>
                        <a:srgbClr val="FFFFFF"/>
                      </a:solidFill>
                    </a:lnT>
                    <a:lnB w="2880">
                      <a:solidFill>
                        <a:srgbClr val="FFFFFF"/>
                      </a:solidFill>
                    </a:lnB>
                    <a:solidFill>
                      <a:srgbClr val="D9D9D9"/>
                    </a:solidFill>
                  </a:tcPr>
                </a:tc>
                <a:tc>
                  <a:txBody>
                    <a:bodyPr/>
                    <a:lstStyle/>
                    <a:p>
                      <a:pPr algn="ctr">
                        <a:lnSpc>
                          <a:spcPct val="93000"/>
                        </a:lnSpc>
                      </a:pPr>
                      <a:r>
                        <a:rPr lang="ru-RU" sz="1800" b="0" strike="noStrike" spc="-1" dirty="0">
                          <a:solidFill>
                            <a:srgbClr val="0070C0"/>
                          </a:solidFill>
                          <a:latin typeface="Times New Roman"/>
                          <a:ea typeface="Times New Roman"/>
                        </a:rPr>
                        <a:t>Освобождаются от планового контроля</a:t>
                      </a:r>
                      <a:endParaRPr lang="ru-RU" sz="1800" b="0" strike="noStrike" spc="-1" dirty="0">
                        <a:latin typeface="Arial"/>
                      </a:endParaRPr>
                    </a:p>
                  </a:txBody>
                  <a:tcPr>
                    <a:lnL w="2880">
                      <a:solidFill>
                        <a:srgbClr val="FFFFFF"/>
                      </a:solidFill>
                    </a:lnL>
                    <a:lnR w="2880">
                      <a:solidFill>
                        <a:srgbClr val="FFFFFF"/>
                      </a:solidFill>
                    </a:lnR>
                    <a:lnT w="2880">
                      <a:solidFill>
                        <a:srgbClr val="FFFFFF"/>
                      </a:solidFill>
                    </a:lnT>
                    <a:lnB w="2880">
                      <a:solidFill>
                        <a:srgbClr val="FFFFFF"/>
                      </a:solidFill>
                    </a:lnB>
                    <a:solidFill>
                      <a:srgbClr val="D9D9D9"/>
                    </a:solidFill>
                  </a:tcPr>
                </a:tc>
              </a:tr>
            </a:tbl>
          </a:graphicData>
        </a:graphic>
      </p:graphicFrame>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 name="Рисунок 316"/>
          <p:cNvPicPr/>
          <p:nvPr/>
        </p:nvPicPr>
        <p:blipFill>
          <a:blip r:embed="rId3"/>
          <a:stretch/>
        </p:blipFill>
        <p:spPr>
          <a:xfrm>
            <a:off x="0" y="-113940"/>
            <a:ext cx="9905400" cy="6857280"/>
          </a:xfrm>
          <a:prstGeom prst="rect">
            <a:avLst/>
          </a:prstGeom>
          <a:ln>
            <a:noFill/>
          </a:ln>
        </p:spPr>
      </p:pic>
      <p:graphicFrame>
        <p:nvGraphicFramePr>
          <p:cNvPr id="318" name="Table 1"/>
          <p:cNvGraphicFramePr/>
          <p:nvPr/>
        </p:nvGraphicFramePr>
        <p:xfrm>
          <a:off x="2649600" y="189000"/>
          <a:ext cx="7057440" cy="334440"/>
        </p:xfrm>
        <a:graphic>
          <a:graphicData uri="http://schemas.openxmlformats.org/drawingml/2006/table">
            <a:tbl>
              <a:tblPr/>
              <a:tblGrid>
                <a:gridCol w="7057440"/>
              </a:tblGrid>
              <a:tr h="334440">
                <a:tc>
                  <a:txBody>
                    <a:bodyPr/>
                    <a:lstStyle/>
                    <a:p>
                      <a:pPr algn="ctr">
                        <a:lnSpc>
                          <a:spcPct val="88000"/>
                        </a:lnSpc>
                      </a:pPr>
                      <a:r>
                        <a:rPr lang="ru-RU" sz="1400" b="1" strike="noStrike" spc="-1">
                          <a:solidFill>
                            <a:srgbClr val="FFFFFF"/>
                          </a:solidFill>
                          <a:latin typeface="Trebuchet MS"/>
                          <a:ea typeface="Arial"/>
                        </a:rPr>
                        <a:t>Управление Роспотребнадзора по Астраханской области </a:t>
                      </a:r>
                      <a:endParaRPr lang="ru-RU" sz="14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B83D68"/>
                    </a:solidFill>
                  </a:tcPr>
                </a:tc>
              </a:tr>
            </a:tbl>
          </a:graphicData>
        </a:graphic>
      </p:graphicFrame>
      <p:sp>
        <p:nvSpPr>
          <p:cNvPr id="320" name="CustomShape 3"/>
          <p:cNvSpPr/>
          <p:nvPr/>
        </p:nvSpPr>
        <p:spPr>
          <a:xfrm>
            <a:off x="9267840" y="6629400"/>
            <a:ext cx="637560" cy="22788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0" tIns="0" rIns="0" bIns="0" anchor="b"/>
          <a:lstStyle/>
          <a:p>
            <a:pPr algn="r">
              <a:lnSpc>
                <a:spcPct val="100000"/>
              </a:lnSpc>
            </a:pPr>
            <a:fld id="{A43D93C1-7A81-4391-B653-630392206211}" type="slidenum">
              <a:rPr lang="ru-RU" sz="1100" b="0" strike="noStrike" spc="-1">
                <a:solidFill>
                  <a:srgbClr val="B13F9A"/>
                </a:solidFill>
                <a:latin typeface="Arial"/>
                <a:ea typeface="DejaVu Sans"/>
              </a:rPr>
              <a:pPr algn="r">
                <a:lnSpc>
                  <a:spcPct val="100000"/>
                </a:lnSpc>
              </a:pPr>
              <a:t>4</a:t>
            </a:fld>
            <a:endParaRPr lang="ru-RU" sz="1100" b="0" strike="noStrike" spc="-1">
              <a:latin typeface="Arial"/>
            </a:endParaRPr>
          </a:p>
        </p:txBody>
      </p:sp>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905400" cy="6857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04571343"/>
      </p:ext>
    </p:extLst>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 name="Рисунок 316"/>
          <p:cNvPicPr/>
          <p:nvPr/>
        </p:nvPicPr>
        <p:blipFill>
          <a:blip r:embed="rId3"/>
          <a:stretch/>
        </p:blipFill>
        <p:spPr>
          <a:xfrm>
            <a:off x="0" y="-113940"/>
            <a:ext cx="9905400" cy="6857280"/>
          </a:xfrm>
          <a:prstGeom prst="rect">
            <a:avLst/>
          </a:prstGeom>
          <a:ln>
            <a:noFill/>
          </a:ln>
        </p:spPr>
      </p:pic>
      <p:graphicFrame>
        <p:nvGraphicFramePr>
          <p:cNvPr id="318" name="Table 1"/>
          <p:cNvGraphicFramePr/>
          <p:nvPr/>
        </p:nvGraphicFramePr>
        <p:xfrm>
          <a:off x="2649600" y="189000"/>
          <a:ext cx="7057440" cy="334440"/>
        </p:xfrm>
        <a:graphic>
          <a:graphicData uri="http://schemas.openxmlformats.org/drawingml/2006/table">
            <a:tbl>
              <a:tblPr/>
              <a:tblGrid>
                <a:gridCol w="7057440"/>
              </a:tblGrid>
              <a:tr h="334440">
                <a:tc>
                  <a:txBody>
                    <a:bodyPr/>
                    <a:lstStyle/>
                    <a:p>
                      <a:pPr algn="ctr">
                        <a:lnSpc>
                          <a:spcPct val="88000"/>
                        </a:lnSpc>
                      </a:pPr>
                      <a:r>
                        <a:rPr lang="ru-RU" sz="1400" b="1" strike="noStrike" spc="-1">
                          <a:solidFill>
                            <a:srgbClr val="FFFFFF"/>
                          </a:solidFill>
                          <a:latin typeface="Trebuchet MS"/>
                          <a:ea typeface="Arial"/>
                        </a:rPr>
                        <a:t>Управление Роспотребнадзора по Астраханской области </a:t>
                      </a:r>
                      <a:endParaRPr lang="ru-RU" sz="14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B83D68"/>
                    </a:solidFill>
                  </a:tcPr>
                </a:tc>
              </a:tr>
            </a:tbl>
          </a:graphicData>
        </a:graphic>
      </p:graphicFrame>
      <p:sp>
        <p:nvSpPr>
          <p:cNvPr id="320" name="CustomShape 3"/>
          <p:cNvSpPr/>
          <p:nvPr/>
        </p:nvSpPr>
        <p:spPr>
          <a:xfrm>
            <a:off x="9267840" y="6629400"/>
            <a:ext cx="637560" cy="22788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0" tIns="0" rIns="0" bIns="0" anchor="b"/>
          <a:lstStyle/>
          <a:p>
            <a:pPr algn="r">
              <a:lnSpc>
                <a:spcPct val="100000"/>
              </a:lnSpc>
            </a:pPr>
            <a:fld id="{A43D93C1-7A81-4391-B653-630392206211}" type="slidenum">
              <a:rPr lang="ru-RU" sz="1100" b="0" strike="noStrike" spc="-1">
                <a:solidFill>
                  <a:srgbClr val="B13F9A"/>
                </a:solidFill>
                <a:latin typeface="Arial"/>
                <a:ea typeface="DejaVu Sans"/>
              </a:rPr>
              <a:pPr algn="r">
                <a:lnSpc>
                  <a:spcPct val="100000"/>
                </a:lnSpc>
              </a:pPr>
              <a:t>5</a:t>
            </a:fld>
            <a:endParaRPr lang="ru-RU" sz="1100" b="0" strike="noStrike" spc="-1">
              <a:latin typeface="Arial"/>
            </a:endParaRPr>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778330" cy="67433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31556881"/>
      </p:ext>
    </p:extLst>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 name="Рисунок 316"/>
          <p:cNvPicPr/>
          <p:nvPr/>
        </p:nvPicPr>
        <p:blipFill>
          <a:blip r:embed="rId3"/>
          <a:stretch/>
        </p:blipFill>
        <p:spPr>
          <a:xfrm>
            <a:off x="0" y="-113940"/>
            <a:ext cx="9907588" cy="6971220"/>
          </a:xfrm>
          <a:prstGeom prst="rect">
            <a:avLst/>
          </a:prstGeom>
          <a:ln>
            <a:noFill/>
          </a:ln>
        </p:spPr>
      </p:pic>
      <p:graphicFrame>
        <p:nvGraphicFramePr>
          <p:cNvPr id="318" name="Table 1"/>
          <p:cNvGraphicFramePr/>
          <p:nvPr/>
        </p:nvGraphicFramePr>
        <p:xfrm>
          <a:off x="2649600" y="189000"/>
          <a:ext cx="7057440" cy="334440"/>
        </p:xfrm>
        <a:graphic>
          <a:graphicData uri="http://schemas.openxmlformats.org/drawingml/2006/table">
            <a:tbl>
              <a:tblPr/>
              <a:tblGrid>
                <a:gridCol w="7057440"/>
              </a:tblGrid>
              <a:tr h="334440">
                <a:tc>
                  <a:txBody>
                    <a:bodyPr/>
                    <a:lstStyle/>
                    <a:p>
                      <a:pPr algn="ctr">
                        <a:lnSpc>
                          <a:spcPct val="88000"/>
                        </a:lnSpc>
                      </a:pPr>
                      <a:r>
                        <a:rPr lang="ru-RU" sz="1400" b="1" strike="noStrike" spc="-1" dirty="0">
                          <a:solidFill>
                            <a:srgbClr val="FFFFFF"/>
                          </a:solidFill>
                          <a:latin typeface="Trebuchet MS"/>
                          <a:ea typeface="Arial"/>
                        </a:rPr>
                        <a:t>Управление Роспотребнадзора по Астраханской области </a:t>
                      </a:r>
                      <a:endParaRPr lang="ru-RU" sz="1400" b="0" strike="noStrike" spc="-1" dirty="0">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B83D68"/>
                    </a:solidFill>
                  </a:tcPr>
                </a:tc>
              </a:tr>
            </a:tbl>
          </a:graphicData>
        </a:graphic>
      </p:graphicFrame>
      <p:sp>
        <p:nvSpPr>
          <p:cNvPr id="320" name="CustomShape 3"/>
          <p:cNvSpPr/>
          <p:nvPr/>
        </p:nvSpPr>
        <p:spPr>
          <a:xfrm>
            <a:off x="9267840" y="6629400"/>
            <a:ext cx="637560" cy="22788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0" tIns="0" rIns="0" bIns="0" anchor="b"/>
          <a:lstStyle/>
          <a:p>
            <a:pPr algn="r">
              <a:lnSpc>
                <a:spcPct val="100000"/>
              </a:lnSpc>
            </a:pPr>
            <a:fld id="{A43D93C1-7A81-4391-B653-630392206211}" type="slidenum">
              <a:rPr lang="ru-RU" sz="1100" b="0" strike="noStrike" spc="-1">
                <a:solidFill>
                  <a:srgbClr val="B13F9A"/>
                </a:solidFill>
                <a:latin typeface="Arial"/>
                <a:ea typeface="DejaVu Sans"/>
              </a:rPr>
              <a:pPr algn="r">
                <a:lnSpc>
                  <a:spcPct val="100000"/>
                </a:lnSpc>
              </a:pPr>
              <a:t>6</a:t>
            </a:fld>
            <a:endParaRPr lang="ru-RU" sz="1100" b="0" strike="noStrike" spc="-1">
              <a:latin typeface="Arial"/>
            </a:endParaRPr>
          </a:p>
        </p:txBody>
      </p:sp>
      <p:sp>
        <p:nvSpPr>
          <p:cNvPr id="9" name="CustomShape 1"/>
          <p:cNvSpPr/>
          <p:nvPr/>
        </p:nvSpPr>
        <p:spPr>
          <a:xfrm>
            <a:off x="2576520" y="765000"/>
            <a:ext cx="7089120" cy="825120"/>
          </a:xfrm>
          <a:prstGeom prst="rect">
            <a:avLst/>
          </a:prstGeom>
          <a:solidFill>
            <a:srgbClr val="FFFFFF"/>
          </a:solidFill>
          <a:ln w="39960">
            <a:solidFill>
              <a:srgbClr val="FFFFFF"/>
            </a:solidFill>
            <a:miter/>
          </a:ln>
        </p:spPr>
        <p:style>
          <a:lnRef idx="0">
            <a:scrgbClr r="0" g="0" b="0"/>
          </a:lnRef>
          <a:fillRef idx="0">
            <a:scrgbClr r="0" g="0" b="0"/>
          </a:fillRef>
          <a:effectRef idx="0">
            <a:scrgbClr r="0" g="0" b="0"/>
          </a:effectRef>
          <a:fontRef idx="minor"/>
        </p:style>
        <p:txBody>
          <a:bodyPr lIns="90000" tIns="46800" rIns="90000" bIns="46800"/>
          <a:lstStyle/>
          <a:p>
            <a:pPr algn="ctr">
              <a:lnSpc>
                <a:spcPct val="100000"/>
              </a:lnSpc>
            </a:pPr>
            <a:r>
              <a:rPr lang="ru-RU" sz="2800" b="1" strike="noStrike" spc="-1" dirty="0" smtClean="0">
                <a:solidFill>
                  <a:srgbClr val="0000FF"/>
                </a:solidFill>
                <a:latin typeface="Times New Roman"/>
                <a:ea typeface="Times New Roman"/>
              </a:rPr>
              <a:t>Плановые проверки в 2018 году</a:t>
            </a:r>
            <a:endParaRPr lang="ru-RU" sz="2800" b="0" strike="noStrike" spc="-1" dirty="0">
              <a:latin typeface="Arial"/>
            </a:endParaRPr>
          </a:p>
        </p:txBody>
      </p:sp>
      <p:graphicFrame>
        <p:nvGraphicFramePr>
          <p:cNvPr id="10" name="Table 3"/>
          <p:cNvGraphicFramePr/>
          <p:nvPr>
            <p:extLst>
              <p:ext uri="{D42A27DB-BD31-4B8C-83A1-F6EECF244321}">
                <p14:modId xmlns:p14="http://schemas.microsoft.com/office/powerpoint/2010/main" val="309456228"/>
              </p:ext>
            </p:extLst>
          </p:nvPr>
        </p:nvGraphicFramePr>
        <p:xfrm>
          <a:off x="61368" y="1615440"/>
          <a:ext cx="9844032" cy="4815840"/>
        </p:xfrm>
        <a:graphic>
          <a:graphicData uri="http://schemas.openxmlformats.org/drawingml/2006/table">
            <a:tbl>
              <a:tblPr/>
              <a:tblGrid>
                <a:gridCol w="9844032"/>
              </a:tblGrid>
              <a:tr h="3466690">
                <a:tc>
                  <a:txBody>
                    <a:bodyPr/>
                    <a:lstStyle/>
                    <a:p>
                      <a:pPr marL="0" algn="ctr">
                        <a:lnSpc>
                          <a:spcPct val="100000"/>
                        </a:lnSpc>
                      </a:pPr>
                      <a:r>
                        <a:rPr lang="ru-RU" sz="2800" b="0" strike="noStrike" spc="-1" dirty="0" smtClean="0">
                          <a:solidFill>
                            <a:srgbClr val="000000"/>
                          </a:solidFill>
                          <a:latin typeface="Times New Roman"/>
                          <a:ea typeface="Times New Roman"/>
                        </a:rPr>
                        <a:t>На 2018 год  запланировано 425 проверок, из них:</a:t>
                      </a:r>
                    </a:p>
                    <a:p>
                      <a:pPr marL="0" indent="-342900" algn="ctr">
                        <a:lnSpc>
                          <a:spcPct val="100000"/>
                        </a:lnSpc>
                        <a:buFontTx/>
                        <a:buChar char="-"/>
                      </a:pPr>
                      <a:r>
                        <a:rPr lang="ru-RU" sz="2800" b="0" strike="noStrike" spc="-1" dirty="0" smtClean="0">
                          <a:solidFill>
                            <a:srgbClr val="000000"/>
                          </a:solidFill>
                          <a:latin typeface="Times New Roman"/>
                          <a:ea typeface="Times New Roman"/>
                        </a:rPr>
                        <a:t>118 общеобразовательный учреждений</a:t>
                      </a:r>
                    </a:p>
                    <a:p>
                      <a:pPr marL="0" indent="-342900" algn="ctr">
                        <a:lnSpc>
                          <a:spcPct val="100000"/>
                        </a:lnSpc>
                        <a:buFontTx/>
                        <a:buChar char="-"/>
                      </a:pPr>
                      <a:r>
                        <a:rPr lang="ru-RU" sz="2800" b="0" strike="noStrike" spc="-1" dirty="0" smtClean="0">
                          <a:solidFill>
                            <a:srgbClr val="000000"/>
                          </a:solidFill>
                          <a:latin typeface="Times New Roman"/>
                          <a:ea typeface="Times New Roman"/>
                          <a:cs typeface="+mn-cs"/>
                        </a:rPr>
                        <a:t>51 дошкольных образовательных учреждений</a:t>
                      </a:r>
                    </a:p>
                    <a:p>
                      <a:pPr marL="0" marR="0" indent="-342900" algn="ctr" defTabSz="914400" eaLnBrk="1" fontAlgn="auto" latinLnBrk="0" hangingPunct="1">
                        <a:lnSpc>
                          <a:spcPct val="100000"/>
                        </a:lnSpc>
                        <a:spcBef>
                          <a:spcPts val="0"/>
                        </a:spcBef>
                        <a:spcAft>
                          <a:spcPts val="0"/>
                        </a:spcAft>
                        <a:buClrTx/>
                        <a:buSzTx/>
                        <a:buFontTx/>
                        <a:buChar char="-"/>
                        <a:tabLst/>
                        <a:defRPr/>
                      </a:pPr>
                      <a:r>
                        <a:rPr lang="ru-RU" sz="2800" b="0" strike="noStrike" spc="-1" dirty="0" smtClean="0">
                          <a:solidFill>
                            <a:srgbClr val="000000"/>
                          </a:solidFill>
                          <a:latin typeface="Times New Roman"/>
                          <a:ea typeface="Times New Roman"/>
                          <a:cs typeface="+mn-cs"/>
                        </a:rPr>
                        <a:t>256</a:t>
                      </a:r>
                      <a:r>
                        <a:rPr lang="ru-RU" sz="2800" b="0" strike="noStrike" spc="-1" baseline="0" dirty="0" smtClean="0">
                          <a:solidFill>
                            <a:srgbClr val="000000"/>
                          </a:solidFill>
                          <a:latin typeface="Times New Roman"/>
                          <a:ea typeface="Times New Roman"/>
                          <a:cs typeface="+mn-cs"/>
                        </a:rPr>
                        <a:t> летнее оздоровление на базе </a:t>
                      </a:r>
                      <a:r>
                        <a:rPr lang="ru-RU" sz="2800" b="0" strike="noStrike" spc="-1" dirty="0" smtClean="0">
                          <a:solidFill>
                            <a:srgbClr val="000000"/>
                          </a:solidFill>
                          <a:latin typeface="Times New Roman"/>
                          <a:ea typeface="Times New Roman"/>
                        </a:rPr>
                        <a:t>общеобразовательных учреждений</a:t>
                      </a:r>
                    </a:p>
                    <a:p>
                      <a:pPr marL="0" marR="0" indent="0" algn="ctr" defTabSz="914400" eaLnBrk="1" fontAlgn="auto" latinLnBrk="0" hangingPunct="1">
                        <a:lnSpc>
                          <a:spcPct val="100000"/>
                        </a:lnSpc>
                        <a:spcBef>
                          <a:spcPts val="0"/>
                        </a:spcBef>
                        <a:spcAft>
                          <a:spcPts val="0"/>
                        </a:spcAft>
                        <a:buClrTx/>
                        <a:buSzTx/>
                        <a:buFontTx/>
                        <a:buNone/>
                        <a:tabLst/>
                        <a:defRPr/>
                      </a:pPr>
                      <a:endParaRPr lang="ru-RU" sz="2800" b="0" strike="noStrike" spc="-1" dirty="0" smtClean="0">
                        <a:solidFill>
                          <a:srgbClr val="000000"/>
                        </a:solidFill>
                        <a:latin typeface="Times New Roman"/>
                        <a:ea typeface="Times New Roman"/>
                        <a:cs typeface="+mn-cs"/>
                      </a:endParaRPr>
                    </a:p>
                    <a:p>
                      <a:pPr marL="0" marR="0" indent="0" algn="ctr" defTabSz="914400" eaLnBrk="1" fontAlgn="auto" latinLnBrk="0" hangingPunct="1">
                        <a:lnSpc>
                          <a:spcPct val="100000"/>
                        </a:lnSpc>
                        <a:spcBef>
                          <a:spcPts val="0"/>
                        </a:spcBef>
                        <a:spcAft>
                          <a:spcPts val="0"/>
                        </a:spcAft>
                        <a:buClrTx/>
                        <a:buSzTx/>
                        <a:buFontTx/>
                        <a:buNone/>
                        <a:tabLst/>
                        <a:defRPr/>
                      </a:pPr>
                      <a:r>
                        <a:rPr lang="ru-RU" sz="2800" b="0" strike="noStrike" spc="-1" dirty="0" smtClean="0">
                          <a:solidFill>
                            <a:srgbClr val="000000"/>
                          </a:solidFill>
                          <a:latin typeface="Times New Roman"/>
                          <a:ea typeface="Times New Roman"/>
                          <a:cs typeface="+mn-cs"/>
                        </a:rPr>
                        <a:t>Все </a:t>
                      </a:r>
                      <a:r>
                        <a:rPr lang="ru-RU" sz="2800" b="0" strike="noStrike" spc="-1" dirty="0" smtClean="0">
                          <a:solidFill>
                            <a:srgbClr val="000000"/>
                          </a:solidFill>
                          <a:latin typeface="Times New Roman"/>
                          <a:ea typeface="Times New Roman"/>
                          <a:cs typeface="+mn-cs"/>
                        </a:rPr>
                        <a:t>учреждения </a:t>
                      </a:r>
                      <a:r>
                        <a:rPr lang="ru-RU" sz="2800" b="0" strike="noStrike" spc="-1" dirty="0" smtClean="0">
                          <a:solidFill>
                            <a:srgbClr val="000000"/>
                          </a:solidFill>
                          <a:latin typeface="Times New Roman"/>
                          <a:ea typeface="Times New Roman"/>
                          <a:cs typeface="+mn-cs"/>
                        </a:rPr>
                        <a:t>отнесены к высокой категории риска </a:t>
                      </a:r>
                    </a:p>
                    <a:p>
                      <a:pPr marL="0" marR="0" indent="0" algn="ctr" defTabSz="914400" eaLnBrk="1" fontAlgn="auto" latinLnBrk="0" hangingPunct="1">
                        <a:lnSpc>
                          <a:spcPct val="100000"/>
                        </a:lnSpc>
                        <a:spcBef>
                          <a:spcPts val="0"/>
                        </a:spcBef>
                        <a:spcAft>
                          <a:spcPts val="0"/>
                        </a:spcAft>
                        <a:buClrTx/>
                        <a:buSzTx/>
                        <a:buFontTx/>
                        <a:buNone/>
                        <a:tabLst/>
                        <a:defRPr/>
                      </a:pPr>
                      <a:r>
                        <a:rPr lang="ru-RU" sz="2800" b="1" strike="noStrike" spc="-1" dirty="0" smtClean="0">
                          <a:solidFill>
                            <a:srgbClr val="0070C0"/>
                          </a:solidFill>
                          <a:latin typeface="Times New Roman"/>
                          <a:ea typeface="Times New Roman"/>
                        </a:rPr>
                        <a:t>Режим плановых проверок</a:t>
                      </a:r>
                      <a:endParaRPr lang="ru-RU" sz="2800" b="0" strike="noStrike" spc="-1" dirty="0" smtClean="0">
                        <a:latin typeface="+mn-lt"/>
                      </a:endParaRPr>
                    </a:p>
                    <a:p>
                      <a:pPr marL="0" marR="0" indent="0" algn="ctr" defTabSz="914400" eaLnBrk="1" fontAlgn="auto" latinLnBrk="0" hangingPunct="1">
                        <a:lnSpc>
                          <a:spcPct val="100000"/>
                        </a:lnSpc>
                        <a:spcBef>
                          <a:spcPts val="0"/>
                        </a:spcBef>
                        <a:spcAft>
                          <a:spcPts val="0"/>
                        </a:spcAft>
                        <a:buClrTx/>
                        <a:buSzTx/>
                        <a:buFontTx/>
                        <a:buNone/>
                        <a:tabLst/>
                        <a:defRPr/>
                      </a:pPr>
                      <a:r>
                        <a:rPr lang="ru-RU" sz="2800" b="0" strike="noStrike" spc="-1" dirty="0" smtClean="0">
                          <a:solidFill>
                            <a:srgbClr val="0070C0"/>
                          </a:solidFill>
                          <a:latin typeface="Times New Roman"/>
                          <a:ea typeface="Times New Roman"/>
                        </a:rPr>
                        <a:t>Не реже 1 раза в 2 года, не чаще 1 раза в </a:t>
                      </a:r>
                      <a:r>
                        <a:rPr lang="ru-RU" sz="2800" b="0" strike="noStrike" spc="-1" dirty="0" smtClean="0">
                          <a:solidFill>
                            <a:srgbClr val="0070C0"/>
                          </a:solidFill>
                          <a:latin typeface="Times New Roman"/>
                          <a:ea typeface="Times New Roman"/>
                        </a:rPr>
                        <a:t>год</a:t>
                      </a:r>
                    </a:p>
                    <a:p>
                      <a:pPr marL="0" marR="0" indent="0" algn="ctr" defTabSz="914400" eaLnBrk="1" fontAlgn="auto" latinLnBrk="0" hangingPunct="1">
                        <a:lnSpc>
                          <a:spcPct val="100000"/>
                        </a:lnSpc>
                        <a:spcBef>
                          <a:spcPts val="0"/>
                        </a:spcBef>
                        <a:spcAft>
                          <a:spcPts val="0"/>
                        </a:spcAft>
                        <a:buClrTx/>
                        <a:buSzTx/>
                        <a:buFontTx/>
                        <a:buNone/>
                        <a:tabLst/>
                        <a:defRPr/>
                      </a:pPr>
                      <a:endParaRPr lang="ru-RU" sz="2800" b="0" strike="noStrike" spc="-1" dirty="0" smtClean="0">
                        <a:solidFill>
                          <a:srgbClr val="0070C0"/>
                        </a:solidFill>
                        <a:latin typeface="Times New Roman"/>
                        <a:ea typeface="Times New Roman"/>
                        <a:cs typeface="+mn-cs"/>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F4FDFE"/>
                    </a:solidFill>
                  </a:tcPr>
                </a:tc>
              </a:tr>
              <a:tr h="255200">
                <a:tc>
                  <a:txBody>
                    <a:bodyPr/>
                    <a:lstStyle/>
                    <a:p>
                      <a:pPr marL="0" algn="just">
                        <a:lnSpc>
                          <a:spcPct val="100000"/>
                        </a:lnSpc>
                      </a:pPr>
                      <a:endParaRPr lang="ru-RU" sz="2400" b="0" strike="noStrike" spc="-1" dirty="0">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FFFFFF"/>
                    </a:solidFill>
                  </a:tcPr>
                </a:tc>
              </a:tr>
            </a:tbl>
          </a:graphicData>
        </a:graphic>
      </p:graphicFrame>
    </p:spTree>
    <p:extLst>
      <p:ext uri="{BB962C8B-B14F-4D97-AF65-F5344CB8AC3E}">
        <p14:creationId xmlns:p14="http://schemas.microsoft.com/office/powerpoint/2010/main" val="4121911929"/>
      </p:ext>
    </p:extLst>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0">
          <a:blip r:embed="rId3"/>
          <a:stretch>
            <a:fillRect/>
          </a:stretch>
        </a:blipFill>
        <a:effectLst/>
      </p:bgPr>
    </p:bg>
    <p:spTree>
      <p:nvGrpSpPr>
        <p:cNvPr id="1" name=""/>
        <p:cNvGrpSpPr/>
        <p:nvPr/>
      </p:nvGrpSpPr>
      <p:grpSpPr>
        <a:xfrm>
          <a:off x="0" y="0"/>
          <a:ext cx="0" cy="0"/>
          <a:chOff x="0" y="0"/>
          <a:chExt cx="0" cy="0"/>
        </a:xfrm>
      </p:grpSpPr>
      <p:pic>
        <p:nvPicPr>
          <p:cNvPr id="479" name="Рисунок 478"/>
          <p:cNvPicPr/>
          <p:nvPr/>
        </p:nvPicPr>
        <p:blipFill>
          <a:blip r:embed="rId4"/>
          <a:stretch/>
        </p:blipFill>
        <p:spPr>
          <a:xfrm>
            <a:off x="0" y="0"/>
            <a:ext cx="9905400" cy="6857280"/>
          </a:xfrm>
          <a:prstGeom prst="rect">
            <a:avLst/>
          </a:prstGeom>
          <a:ln>
            <a:noFill/>
          </a:ln>
        </p:spPr>
      </p:pic>
      <p:sp>
        <p:nvSpPr>
          <p:cNvPr id="480" name="CustomShape 1"/>
          <p:cNvSpPr/>
          <p:nvPr/>
        </p:nvSpPr>
        <p:spPr>
          <a:xfrm>
            <a:off x="2505240" y="765000"/>
            <a:ext cx="7233480" cy="763200"/>
          </a:xfrm>
          <a:prstGeom prst="rect">
            <a:avLst/>
          </a:prstGeom>
          <a:solidFill>
            <a:srgbClr val="FFFFFF"/>
          </a:solidFill>
          <a:ln w="39960">
            <a:solidFill>
              <a:srgbClr val="FFFFFF"/>
            </a:solidFill>
            <a:miter/>
          </a:ln>
        </p:spPr>
        <p:style>
          <a:lnRef idx="0">
            <a:scrgbClr r="0" g="0" b="0"/>
          </a:lnRef>
          <a:fillRef idx="0">
            <a:scrgbClr r="0" g="0" b="0"/>
          </a:fillRef>
          <a:effectRef idx="0">
            <a:scrgbClr r="0" g="0" b="0"/>
          </a:effectRef>
          <a:fontRef idx="minor"/>
        </p:style>
        <p:txBody>
          <a:bodyPr lIns="90000" tIns="46800" rIns="90000" bIns="46800"/>
          <a:lstStyle/>
          <a:p>
            <a:pPr algn="ctr">
              <a:lnSpc>
                <a:spcPct val="100000"/>
              </a:lnSpc>
            </a:pPr>
            <a:r>
              <a:rPr lang="ru-RU" sz="2800" b="1" strike="noStrike" spc="-1" dirty="0">
                <a:solidFill>
                  <a:srgbClr val="0000FF"/>
                </a:solidFill>
                <a:latin typeface="Times New Roman"/>
                <a:ea typeface="Times New Roman"/>
              </a:rPr>
              <a:t>Надзор за организациями отдыха детей </a:t>
            </a:r>
            <a:endParaRPr lang="ru-RU" sz="2800" b="0" strike="noStrike" spc="-1" dirty="0">
              <a:latin typeface="Arial"/>
            </a:endParaRPr>
          </a:p>
          <a:p>
            <a:pPr algn="ctr">
              <a:lnSpc>
                <a:spcPct val="100000"/>
              </a:lnSpc>
            </a:pPr>
            <a:r>
              <a:rPr lang="ru-RU" sz="2800" b="1" strike="noStrike" spc="-1" dirty="0">
                <a:solidFill>
                  <a:srgbClr val="0000FF"/>
                </a:solidFill>
                <a:latin typeface="Times New Roman"/>
                <a:ea typeface="Times New Roman"/>
              </a:rPr>
              <a:t>и их оздоровления</a:t>
            </a:r>
            <a:endParaRPr lang="ru-RU" sz="2800" b="0" strike="noStrike" spc="-1" dirty="0">
              <a:latin typeface="Arial"/>
            </a:endParaRPr>
          </a:p>
        </p:txBody>
      </p:sp>
      <p:graphicFrame>
        <p:nvGraphicFramePr>
          <p:cNvPr id="481" name="Table 2"/>
          <p:cNvGraphicFramePr/>
          <p:nvPr/>
        </p:nvGraphicFramePr>
        <p:xfrm>
          <a:off x="2576520" y="260280"/>
          <a:ext cx="7140240" cy="334800"/>
        </p:xfrm>
        <a:graphic>
          <a:graphicData uri="http://schemas.openxmlformats.org/drawingml/2006/table">
            <a:tbl>
              <a:tblPr/>
              <a:tblGrid>
                <a:gridCol w="7140240"/>
              </a:tblGrid>
              <a:tr h="334800">
                <a:tc>
                  <a:txBody>
                    <a:bodyPr/>
                    <a:lstStyle/>
                    <a:p>
                      <a:pPr algn="ctr">
                        <a:lnSpc>
                          <a:spcPct val="88000"/>
                        </a:lnSpc>
                      </a:pPr>
                      <a:r>
                        <a:rPr lang="ru-RU" sz="1400" b="1" strike="noStrike" spc="-1">
                          <a:solidFill>
                            <a:srgbClr val="FFFFFF"/>
                          </a:solidFill>
                          <a:latin typeface="Trebuchet MS"/>
                          <a:ea typeface="Arial"/>
                        </a:rPr>
                        <a:t>Управление Роспотребнадзора по Астраханской области </a:t>
                      </a:r>
                      <a:endParaRPr lang="ru-RU" sz="14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B83D68"/>
                    </a:solidFill>
                  </a:tcPr>
                </a:tc>
              </a:tr>
            </a:tbl>
          </a:graphicData>
        </a:graphic>
      </p:graphicFrame>
      <p:graphicFrame>
        <p:nvGraphicFramePr>
          <p:cNvPr id="482" name="Table 3"/>
          <p:cNvGraphicFramePr/>
          <p:nvPr>
            <p:extLst>
              <p:ext uri="{D42A27DB-BD31-4B8C-83A1-F6EECF244321}">
                <p14:modId xmlns:p14="http://schemas.microsoft.com/office/powerpoint/2010/main" val="2144479261"/>
              </p:ext>
            </p:extLst>
          </p:nvPr>
        </p:nvGraphicFramePr>
        <p:xfrm>
          <a:off x="272880" y="1773360"/>
          <a:ext cx="9515160" cy="4986000"/>
        </p:xfrm>
        <a:graphic>
          <a:graphicData uri="http://schemas.openxmlformats.org/drawingml/2006/table">
            <a:tbl>
              <a:tblPr/>
              <a:tblGrid>
                <a:gridCol w="9515160"/>
              </a:tblGrid>
              <a:tr h="4986000">
                <a:tc>
                  <a:txBody>
                    <a:bodyPr/>
                    <a:lstStyle/>
                    <a:p>
                      <a:pPr marL="350640" indent="-215280" algn="just">
                        <a:lnSpc>
                          <a:spcPct val="63000"/>
                        </a:lnSpc>
                      </a:pPr>
                      <a:endParaRPr lang="ru-RU" sz="1800" b="0" strike="noStrike" spc="-1" dirty="0">
                        <a:latin typeface="Arial"/>
                      </a:endParaRPr>
                    </a:p>
                    <a:p>
                      <a:pPr marL="350640" indent="-215280" algn="just">
                        <a:lnSpc>
                          <a:spcPct val="63000"/>
                        </a:lnSpc>
                      </a:pPr>
                      <a:r>
                        <a:rPr lang="ru-RU" sz="2600" b="0" strike="noStrike" spc="-1" dirty="0">
                          <a:solidFill>
                            <a:srgbClr val="000000"/>
                          </a:solidFill>
                          <a:latin typeface="Times New Roman" pitchFamily="18" charset="0"/>
                          <a:ea typeface="Times New Roman"/>
                          <a:cs typeface="Times New Roman" pitchFamily="18" charset="0"/>
                        </a:rPr>
                        <a:t>В ходе проведения летней оздоровительной кампании 2017 года были организованы и проведены проверки всех </a:t>
                      </a:r>
                      <a:r>
                        <a:rPr lang="ru-RU" sz="2600" b="0" u="sng" strike="noStrike" spc="-1" dirty="0">
                          <a:solidFill>
                            <a:srgbClr val="C00000"/>
                          </a:solidFill>
                          <a:uFillTx/>
                          <a:latin typeface="Times New Roman" pitchFamily="18" charset="0"/>
                          <a:ea typeface="Times New Roman"/>
                          <a:cs typeface="Times New Roman" pitchFamily="18" charset="0"/>
                        </a:rPr>
                        <a:t>245 организаций </a:t>
                      </a:r>
                      <a:r>
                        <a:rPr lang="ru-RU" sz="2600" b="0" strike="noStrike" spc="-1" dirty="0">
                          <a:solidFill>
                            <a:srgbClr val="000000"/>
                          </a:solidFill>
                          <a:latin typeface="Times New Roman" pitchFamily="18" charset="0"/>
                          <a:ea typeface="Times New Roman"/>
                          <a:cs typeface="Times New Roman" pitchFamily="18" charset="0"/>
                        </a:rPr>
                        <a:t>отдыха детей и их оздоровления, проведено </a:t>
                      </a:r>
                      <a:r>
                        <a:rPr lang="ru-RU" sz="2600" b="0" u="sng" strike="noStrike" spc="-1" dirty="0">
                          <a:solidFill>
                            <a:srgbClr val="C00000"/>
                          </a:solidFill>
                          <a:uFillTx/>
                          <a:latin typeface="Times New Roman" pitchFamily="18" charset="0"/>
                          <a:ea typeface="Times New Roman"/>
                          <a:cs typeface="Times New Roman" pitchFamily="18" charset="0"/>
                        </a:rPr>
                        <a:t>336 обследований</a:t>
                      </a:r>
                      <a:r>
                        <a:rPr lang="ru-RU" sz="2600" b="0" strike="noStrike" spc="-1" dirty="0">
                          <a:solidFill>
                            <a:srgbClr val="000000"/>
                          </a:solidFill>
                          <a:latin typeface="Times New Roman" pitchFamily="18" charset="0"/>
                          <a:ea typeface="Times New Roman"/>
                          <a:cs typeface="Times New Roman" pitchFamily="18" charset="0"/>
                        </a:rPr>
                        <a:t>, в т.ч. </a:t>
                      </a:r>
                      <a:r>
                        <a:rPr lang="ru-RU" sz="2600" b="0" u="sng" strike="noStrike" spc="-1" dirty="0">
                          <a:solidFill>
                            <a:srgbClr val="C00000"/>
                          </a:solidFill>
                          <a:uFillTx/>
                          <a:latin typeface="Times New Roman" pitchFamily="18" charset="0"/>
                          <a:ea typeface="Times New Roman"/>
                          <a:cs typeface="Times New Roman" pitchFamily="18" charset="0"/>
                        </a:rPr>
                        <a:t>212 ЛОУ (63%</a:t>
                      </a:r>
                      <a:r>
                        <a:rPr lang="ru-RU" sz="2600" b="0" strike="noStrike" spc="-1" dirty="0">
                          <a:solidFill>
                            <a:srgbClr val="C00000"/>
                          </a:solidFill>
                          <a:latin typeface="Times New Roman" pitchFamily="18" charset="0"/>
                          <a:ea typeface="Times New Roman"/>
                          <a:cs typeface="Times New Roman" pitchFamily="18" charset="0"/>
                        </a:rPr>
                        <a:t>) </a:t>
                      </a:r>
                      <a:r>
                        <a:rPr lang="ru-RU" sz="2600" b="0" strike="noStrike" spc="-1" dirty="0" smtClean="0">
                          <a:solidFill>
                            <a:srgbClr val="C00000"/>
                          </a:solidFill>
                          <a:latin typeface="Times New Roman" pitchFamily="18" charset="0"/>
                          <a:ea typeface="Times New Roman"/>
                          <a:cs typeface="Times New Roman" pitchFamily="18" charset="0"/>
                        </a:rPr>
                        <a:t>-</a:t>
                      </a:r>
                      <a:r>
                        <a:rPr lang="ru-RU" sz="2600" b="0" strike="noStrike" spc="-1" dirty="0" smtClean="0">
                          <a:solidFill>
                            <a:srgbClr val="000000"/>
                          </a:solidFill>
                          <a:latin typeface="Times New Roman" pitchFamily="18" charset="0"/>
                          <a:ea typeface="Times New Roman"/>
                          <a:cs typeface="Times New Roman" pitchFamily="18" charset="0"/>
                        </a:rPr>
                        <a:t> </a:t>
                      </a:r>
                      <a:r>
                        <a:rPr lang="ru-RU" sz="2600" b="0" strike="noStrike" spc="-1" dirty="0">
                          <a:solidFill>
                            <a:srgbClr val="000000"/>
                          </a:solidFill>
                          <a:latin typeface="Times New Roman" pitchFamily="18" charset="0"/>
                          <a:ea typeface="Times New Roman"/>
                          <a:cs typeface="Times New Roman" pitchFamily="18" charset="0"/>
                        </a:rPr>
                        <a:t>по плану проведения плановых проверок на 2017 год, </a:t>
                      </a:r>
                      <a:r>
                        <a:rPr lang="ru-RU" sz="2600" b="0" u="sng" strike="noStrike" spc="-1" dirty="0">
                          <a:solidFill>
                            <a:srgbClr val="C00000"/>
                          </a:solidFill>
                          <a:uFillTx/>
                          <a:latin typeface="Times New Roman" pitchFamily="18" charset="0"/>
                          <a:ea typeface="Times New Roman"/>
                          <a:cs typeface="Times New Roman" pitchFamily="18" charset="0"/>
                        </a:rPr>
                        <a:t>124 ЛОУ (37%) </a:t>
                      </a:r>
                      <a:r>
                        <a:rPr lang="ru-RU" sz="2600" b="0" u="sng" strike="noStrike" spc="-1" dirty="0" smtClean="0">
                          <a:solidFill>
                            <a:srgbClr val="C00000"/>
                          </a:solidFill>
                          <a:uFillTx/>
                          <a:latin typeface="Times New Roman" pitchFamily="18" charset="0"/>
                          <a:ea typeface="Times New Roman"/>
                          <a:cs typeface="Times New Roman" pitchFamily="18" charset="0"/>
                        </a:rPr>
                        <a:t>-</a:t>
                      </a:r>
                      <a:r>
                        <a:rPr lang="ru-RU" sz="2600" b="0" strike="noStrike" spc="-1" dirty="0" smtClean="0">
                          <a:solidFill>
                            <a:srgbClr val="000000"/>
                          </a:solidFill>
                          <a:latin typeface="Times New Roman" pitchFamily="18" charset="0"/>
                          <a:ea typeface="Times New Roman"/>
                          <a:cs typeface="Times New Roman" pitchFamily="18" charset="0"/>
                        </a:rPr>
                        <a:t> </a:t>
                      </a:r>
                      <a:r>
                        <a:rPr lang="ru-RU" sz="2600" b="0" strike="noStrike" spc="-1" dirty="0">
                          <a:solidFill>
                            <a:srgbClr val="000000"/>
                          </a:solidFill>
                          <a:latin typeface="Times New Roman" pitchFamily="18" charset="0"/>
                          <a:ea typeface="Times New Roman"/>
                          <a:cs typeface="Times New Roman" pitchFamily="18" charset="0"/>
                        </a:rPr>
                        <a:t>вне плана. </a:t>
                      </a:r>
                      <a:endParaRPr lang="ru-RU" sz="2600" b="0" strike="noStrike" spc="-1" dirty="0" smtClean="0">
                        <a:solidFill>
                          <a:srgbClr val="000000"/>
                        </a:solidFill>
                        <a:latin typeface="Times New Roman" pitchFamily="18" charset="0"/>
                        <a:ea typeface="Times New Roman"/>
                        <a:cs typeface="Times New Roman" pitchFamily="18" charset="0"/>
                      </a:endParaRPr>
                    </a:p>
                    <a:p>
                      <a:pPr marL="350640" indent="-215280" algn="just">
                        <a:lnSpc>
                          <a:spcPct val="63000"/>
                        </a:lnSpc>
                      </a:pPr>
                      <a:endParaRPr lang="ru-RU" sz="2600" b="0" strike="noStrike" spc="-1" dirty="0">
                        <a:latin typeface="Times New Roman" pitchFamily="18" charset="0"/>
                        <a:cs typeface="Times New Roman" pitchFamily="18" charset="0"/>
                      </a:endParaRPr>
                    </a:p>
                    <a:p>
                      <a:pPr marL="350640" indent="-215280" algn="just">
                        <a:lnSpc>
                          <a:spcPct val="63000"/>
                        </a:lnSpc>
                      </a:pPr>
                      <a:r>
                        <a:rPr lang="ru-RU" sz="2600" b="0" strike="noStrike" spc="-1" dirty="0">
                          <a:solidFill>
                            <a:srgbClr val="000000"/>
                          </a:solidFill>
                          <a:latin typeface="Times New Roman" pitchFamily="18" charset="0"/>
                          <a:ea typeface="Times New Roman"/>
                          <a:cs typeface="Times New Roman" pitchFamily="18" charset="0"/>
                        </a:rPr>
                        <a:t>В ходе оздоровительной кампании на территории области Управлением </a:t>
                      </a:r>
                      <a:r>
                        <a:rPr lang="ru-RU" sz="2600" b="0" strike="noStrike" spc="-1" dirty="0" smtClean="0">
                          <a:solidFill>
                            <a:srgbClr val="000000"/>
                          </a:solidFill>
                          <a:latin typeface="Times New Roman" pitchFamily="18" charset="0"/>
                          <a:ea typeface="Times New Roman"/>
                          <a:cs typeface="Times New Roman" pitchFamily="18" charset="0"/>
                        </a:rPr>
                        <a:t>особое </a:t>
                      </a:r>
                      <a:r>
                        <a:rPr lang="ru-RU" sz="2600" b="0" strike="noStrike" spc="-1" dirty="0">
                          <a:solidFill>
                            <a:srgbClr val="000000"/>
                          </a:solidFill>
                          <a:latin typeface="Times New Roman" pitchFamily="18" charset="0"/>
                          <a:ea typeface="Times New Roman"/>
                          <a:cs typeface="Times New Roman" pitchFamily="18" charset="0"/>
                        </a:rPr>
                        <a:t>внимание уделялось лабораторному подтверждению качества и безопасности питьевой воды, воды из мест купания, почвы, пищевых продуктов и кулинарных изделий, приготовленных на пищеблоках. </a:t>
                      </a:r>
                      <a:endParaRPr lang="ru-RU" sz="2600" b="0" strike="noStrike" spc="-1" dirty="0" smtClean="0">
                        <a:solidFill>
                          <a:srgbClr val="000000"/>
                        </a:solidFill>
                        <a:latin typeface="Times New Roman" pitchFamily="18" charset="0"/>
                        <a:ea typeface="Times New Roman"/>
                        <a:cs typeface="Times New Roman" pitchFamily="18" charset="0"/>
                      </a:endParaRPr>
                    </a:p>
                    <a:p>
                      <a:pPr marL="350640" indent="-215280" algn="just">
                        <a:lnSpc>
                          <a:spcPct val="63000"/>
                        </a:lnSpc>
                      </a:pPr>
                      <a:endParaRPr lang="ru-RU" sz="2600" b="0" strike="noStrike" spc="-1" dirty="0">
                        <a:latin typeface="Times New Roman" pitchFamily="18" charset="0"/>
                        <a:cs typeface="Times New Roman" pitchFamily="18" charset="0"/>
                      </a:endParaRPr>
                    </a:p>
                    <a:p>
                      <a:pPr marL="350640" indent="-215280" algn="just">
                        <a:lnSpc>
                          <a:spcPct val="63000"/>
                        </a:lnSpc>
                      </a:pPr>
                      <a:r>
                        <a:rPr lang="ru-RU" sz="2600" b="0" strike="noStrike" spc="-1" dirty="0">
                          <a:solidFill>
                            <a:srgbClr val="000000"/>
                          </a:solidFill>
                          <a:latin typeface="Times New Roman" pitchFamily="18" charset="0"/>
                          <a:ea typeface="Times New Roman"/>
                          <a:cs typeface="Times New Roman" pitchFamily="18" charset="0"/>
                        </a:rPr>
                        <a:t>В целях обеспечения безопасных условий отдыха и оздоровления детей в период подготовки и функционирования ЛОУ было исследовано:</a:t>
                      </a:r>
                      <a:endParaRPr lang="ru-RU" sz="2600" b="0" strike="noStrike" spc="-1" dirty="0">
                        <a:latin typeface="Times New Roman" pitchFamily="18" charset="0"/>
                        <a:cs typeface="Times New Roman" pitchFamily="18" charset="0"/>
                      </a:endParaRPr>
                    </a:p>
                    <a:p>
                      <a:pPr marL="350640" indent="-215280" algn="just">
                        <a:lnSpc>
                          <a:spcPct val="63000"/>
                        </a:lnSpc>
                        <a:buClr>
                          <a:srgbClr val="000000"/>
                        </a:buClr>
                        <a:buFont typeface="Times New Roman"/>
                        <a:buChar char="-"/>
                      </a:pPr>
                      <a:r>
                        <a:rPr lang="ru-RU" sz="2600" b="0" strike="noStrike" spc="-1" dirty="0">
                          <a:solidFill>
                            <a:srgbClr val="000000"/>
                          </a:solidFill>
                          <a:latin typeface="Times New Roman" pitchFamily="18" charset="0"/>
                          <a:ea typeface="Times New Roman"/>
                          <a:cs typeface="Times New Roman" pitchFamily="18" charset="0"/>
                        </a:rPr>
                        <a:t>на бактериологические исследования 5023 </a:t>
                      </a:r>
                      <a:r>
                        <a:rPr lang="ru-RU" sz="2600" b="0" strike="noStrike" spc="-1" dirty="0" smtClean="0">
                          <a:solidFill>
                            <a:srgbClr val="000000"/>
                          </a:solidFill>
                          <a:latin typeface="Times New Roman" pitchFamily="18" charset="0"/>
                          <a:ea typeface="Times New Roman"/>
                          <a:cs typeface="Times New Roman" pitchFamily="18" charset="0"/>
                        </a:rPr>
                        <a:t>пробы</a:t>
                      </a:r>
                      <a:endParaRPr lang="ru-RU" sz="2600" b="0" strike="noStrike" spc="-1" dirty="0">
                        <a:latin typeface="Times New Roman" pitchFamily="18" charset="0"/>
                        <a:cs typeface="Times New Roman" pitchFamily="18" charset="0"/>
                      </a:endParaRPr>
                    </a:p>
                    <a:p>
                      <a:pPr marL="350640" indent="-215280" algn="just">
                        <a:lnSpc>
                          <a:spcPct val="63000"/>
                        </a:lnSpc>
                        <a:buClr>
                          <a:srgbClr val="000000"/>
                        </a:buClr>
                        <a:buFont typeface="Times New Roman"/>
                        <a:buChar char="-"/>
                      </a:pPr>
                      <a:r>
                        <a:rPr lang="ru-RU" sz="2600" b="0" strike="noStrike" spc="-1" dirty="0">
                          <a:solidFill>
                            <a:srgbClr val="000000"/>
                          </a:solidFill>
                          <a:latin typeface="Times New Roman" pitchFamily="18" charset="0"/>
                          <a:ea typeface="Times New Roman"/>
                          <a:cs typeface="Times New Roman" pitchFamily="18" charset="0"/>
                        </a:rPr>
                        <a:t>на санитарно-химические исследования 2057 </a:t>
                      </a:r>
                      <a:r>
                        <a:rPr lang="ru-RU" sz="2600" b="0" strike="noStrike" spc="-1" dirty="0" smtClean="0">
                          <a:solidFill>
                            <a:srgbClr val="000000"/>
                          </a:solidFill>
                          <a:latin typeface="Times New Roman" pitchFamily="18" charset="0"/>
                          <a:ea typeface="Times New Roman"/>
                          <a:cs typeface="Times New Roman" pitchFamily="18" charset="0"/>
                        </a:rPr>
                        <a:t>проб</a:t>
                      </a:r>
                      <a:endParaRPr lang="ru-RU" sz="2600" b="0" strike="noStrike" spc="-1" dirty="0">
                        <a:latin typeface="Times New Roman" pitchFamily="18" charset="0"/>
                        <a:cs typeface="Times New Roman" pitchFamily="18" charset="0"/>
                      </a:endParaRPr>
                    </a:p>
                    <a:p>
                      <a:pPr marL="350640" indent="-215280" algn="just">
                        <a:lnSpc>
                          <a:spcPct val="63000"/>
                        </a:lnSpc>
                        <a:buClr>
                          <a:srgbClr val="000000"/>
                        </a:buClr>
                        <a:buFont typeface="Times New Roman"/>
                        <a:buChar char="-"/>
                      </a:pPr>
                      <a:r>
                        <a:rPr lang="ru-RU" sz="2600" b="0" strike="noStrike" spc="-1" dirty="0">
                          <a:solidFill>
                            <a:srgbClr val="000000"/>
                          </a:solidFill>
                          <a:latin typeface="Times New Roman" pitchFamily="18" charset="0"/>
                          <a:ea typeface="Times New Roman"/>
                          <a:cs typeface="Times New Roman" pitchFamily="18" charset="0"/>
                        </a:rPr>
                        <a:t>на паразитологические исследования 2030 проб </a:t>
                      </a:r>
                      <a:endParaRPr lang="ru-RU" sz="2600" b="0" strike="noStrike" spc="-1" dirty="0">
                        <a:latin typeface="Times New Roman" pitchFamily="18" charset="0"/>
                        <a:cs typeface="Times New Roman" pitchFamily="18" charset="0"/>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FFFFFF"/>
                    </a:solidFill>
                  </a:tcPr>
                </a:tc>
              </a:tr>
            </a:tbl>
          </a:graphicData>
        </a:graphic>
      </p:graphicFrame>
      <p:sp>
        <p:nvSpPr>
          <p:cNvPr id="483" name="CustomShape 4"/>
          <p:cNvSpPr/>
          <p:nvPr/>
        </p:nvSpPr>
        <p:spPr>
          <a:xfrm>
            <a:off x="9267840" y="6629400"/>
            <a:ext cx="637560" cy="22788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0" tIns="0" rIns="0" bIns="0" anchor="b"/>
          <a:lstStyle/>
          <a:p>
            <a:pPr algn="r">
              <a:lnSpc>
                <a:spcPct val="100000"/>
              </a:lnSpc>
            </a:pPr>
            <a:fld id="{AE237C36-4C36-4BA4-B0F6-63C2EB426C84}" type="slidenum">
              <a:rPr lang="ru-RU" sz="1100" b="0" strike="noStrike" spc="-1">
                <a:solidFill>
                  <a:srgbClr val="B13F9A"/>
                </a:solidFill>
                <a:latin typeface="Arial"/>
                <a:ea typeface="DejaVu Sans"/>
              </a:rPr>
              <a:pPr algn="r">
                <a:lnSpc>
                  <a:spcPct val="100000"/>
                </a:lnSpc>
              </a:pPr>
              <a:t>7</a:t>
            </a:fld>
            <a:endParaRPr lang="ru-RU" sz="1100" b="0" strike="noStrike" spc="-1">
              <a:latin typeface="Arial"/>
            </a:endParaRPr>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0">
          <a:blip r:embed="rId3"/>
          <a:stretch>
            <a:fillRect/>
          </a:stretch>
        </a:blipFill>
        <a:effectLst/>
      </p:bgPr>
    </p:bg>
    <p:spTree>
      <p:nvGrpSpPr>
        <p:cNvPr id="1" name=""/>
        <p:cNvGrpSpPr/>
        <p:nvPr/>
      </p:nvGrpSpPr>
      <p:grpSpPr>
        <a:xfrm>
          <a:off x="0" y="0"/>
          <a:ext cx="0" cy="0"/>
          <a:chOff x="0" y="0"/>
          <a:chExt cx="0" cy="0"/>
        </a:xfrm>
      </p:grpSpPr>
      <p:pic>
        <p:nvPicPr>
          <p:cNvPr id="484" name="Рисунок 483"/>
          <p:cNvPicPr/>
          <p:nvPr/>
        </p:nvPicPr>
        <p:blipFill>
          <a:blip r:embed="rId4"/>
          <a:stretch/>
        </p:blipFill>
        <p:spPr>
          <a:xfrm>
            <a:off x="0" y="0"/>
            <a:ext cx="9905400" cy="6857280"/>
          </a:xfrm>
          <a:prstGeom prst="rect">
            <a:avLst/>
          </a:prstGeom>
          <a:ln>
            <a:noFill/>
          </a:ln>
        </p:spPr>
      </p:pic>
      <p:sp>
        <p:nvSpPr>
          <p:cNvPr id="485" name="CustomShape 1"/>
          <p:cNvSpPr/>
          <p:nvPr/>
        </p:nvSpPr>
        <p:spPr>
          <a:xfrm>
            <a:off x="2497500" y="620688"/>
            <a:ext cx="7089120" cy="1008112"/>
          </a:xfrm>
          <a:prstGeom prst="rect">
            <a:avLst/>
          </a:prstGeom>
          <a:solidFill>
            <a:srgbClr val="FFFFFF"/>
          </a:solidFill>
          <a:ln w="39960">
            <a:solidFill>
              <a:srgbClr val="FFFFFF"/>
            </a:solidFill>
            <a:miter/>
          </a:ln>
        </p:spPr>
        <p:style>
          <a:lnRef idx="0">
            <a:scrgbClr r="0" g="0" b="0"/>
          </a:lnRef>
          <a:fillRef idx="0">
            <a:scrgbClr r="0" g="0" b="0"/>
          </a:fillRef>
          <a:effectRef idx="0">
            <a:scrgbClr r="0" g="0" b="0"/>
          </a:effectRef>
          <a:fontRef idx="minor"/>
        </p:style>
        <p:txBody>
          <a:bodyPr lIns="90000" tIns="46800" rIns="90000" bIns="46800"/>
          <a:lstStyle/>
          <a:p>
            <a:pPr algn="ctr">
              <a:lnSpc>
                <a:spcPct val="100000"/>
              </a:lnSpc>
            </a:pPr>
            <a:r>
              <a:rPr lang="ru-RU" sz="2800" b="1" strike="noStrike" spc="-1" dirty="0">
                <a:solidFill>
                  <a:srgbClr val="0000FF"/>
                </a:solidFill>
                <a:latin typeface="Times New Roman"/>
                <a:ea typeface="Times New Roman"/>
              </a:rPr>
              <a:t>Надзор за общеобразовательными организациями</a:t>
            </a:r>
            <a:endParaRPr lang="ru-RU" sz="2800" b="0" strike="noStrike" spc="-1" dirty="0">
              <a:latin typeface="Arial"/>
            </a:endParaRPr>
          </a:p>
        </p:txBody>
      </p:sp>
      <p:graphicFrame>
        <p:nvGraphicFramePr>
          <p:cNvPr id="486" name="Table 2"/>
          <p:cNvGraphicFramePr/>
          <p:nvPr/>
        </p:nvGraphicFramePr>
        <p:xfrm>
          <a:off x="2576520" y="260280"/>
          <a:ext cx="7140240" cy="334800"/>
        </p:xfrm>
        <a:graphic>
          <a:graphicData uri="http://schemas.openxmlformats.org/drawingml/2006/table">
            <a:tbl>
              <a:tblPr/>
              <a:tblGrid>
                <a:gridCol w="7140240"/>
              </a:tblGrid>
              <a:tr h="334800">
                <a:tc>
                  <a:txBody>
                    <a:bodyPr/>
                    <a:lstStyle/>
                    <a:p>
                      <a:pPr algn="ctr">
                        <a:lnSpc>
                          <a:spcPct val="88000"/>
                        </a:lnSpc>
                      </a:pPr>
                      <a:r>
                        <a:rPr lang="ru-RU" sz="1400" b="1" strike="noStrike" spc="-1">
                          <a:solidFill>
                            <a:srgbClr val="FFFFFF"/>
                          </a:solidFill>
                          <a:latin typeface="Trebuchet MS"/>
                          <a:ea typeface="Arial"/>
                        </a:rPr>
                        <a:t>Управление Роспотребнадзора по Астраханской области </a:t>
                      </a:r>
                      <a:endParaRPr lang="ru-RU" sz="14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B83D68"/>
                    </a:solidFill>
                  </a:tcPr>
                </a:tc>
              </a:tr>
            </a:tbl>
          </a:graphicData>
        </a:graphic>
      </p:graphicFrame>
      <p:graphicFrame>
        <p:nvGraphicFramePr>
          <p:cNvPr id="487" name="Table 3"/>
          <p:cNvGraphicFramePr/>
          <p:nvPr>
            <p:extLst>
              <p:ext uri="{D42A27DB-BD31-4B8C-83A1-F6EECF244321}">
                <p14:modId xmlns:p14="http://schemas.microsoft.com/office/powerpoint/2010/main" val="147613296"/>
              </p:ext>
            </p:extLst>
          </p:nvPr>
        </p:nvGraphicFramePr>
        <p:xfrm>
          <a:off x="200160" y="1628799"/>
          <a:ext cx="9515160" cy="5005653"/>
        </p:xfrm>
        <a:graphic>
          <a:graphicData uri="http://schemas.openxmlformats.org/drawingml/2006/table">
            <a:tbl>
              <a:tblPr/>
              <a:tblGrid>
                <a:gridCol w="9515160"/>
              </a:tblGrid>
              <a:tr h="1256613">
                <a:tc>
                  <a:txBody>
                    <a:bodyPr/>
                    <a:lstStyle/>
                    <a:p>
                      <a:pPr algn="just">
                        <a:lnSpc>
                          <a:spcPct val="100000"/>
                        </a:lnSpc>
                      </a:pPr>
                      <a:r>
                        <a:rPr lang="ru-RU" sz="2400" b="0" strike="noStrike" spc="-1" dirty="0" smtClean="0">
                          <a:solidFill>
                            <a:srgbClr val="000000"/>
                          </a:solidFill>
                          <a:latin typeface="Times New Roman"/>
                          <a:ea typeface="Times New Roman"/>
                        </a:rPr>
                        <a:t>В 2016 - 2017 </a:t>
                      </a:r>
                      <a:r>
                        <a:rPr lang="ru-RU" sz="2400" b="0" strike="noStrike" spc="-1" dirty="0">
                          <a:solidFill>
                            <a:srgbClr val="000000"/>
                          </a:solidFill>
                          <a:latin typeface="Times New Roman"/>
                          <a:ea typeface="Times New Roman"/>
                        </a:rPr>
                        <a:t>учебном году  обследована 131 общеобразовательная организация, в т.ч. с применением лабораторных методов исследования 108 объектов.</a:t>
                      </a:r>
                      <a:endParaRPr lang="ru-RU" sz="2400" b="0" strike="noStrike" spc="-1" dirty="0">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F4FDFE"/>
                    </a:solidFill>
                  </a:tcPr>
                </a:tc>
              </a:tr>
              <a:tr h="3743988">
                <a:tc>
                  <a:txBody>
                    <a:bodyPr/>
                    <a:lstStyle/>
                    <a:p>
                      <a:pPr algn="just">
                        <a:lnSpc>
                          <a:spcPct val="100000"/>
                        </a:lnSpc>
                      </a:pPr>
                      <a:r>
                        <a:rPr lang="ru-RU" sz="2400" b="0" strike="noStrike" spc="-1" dirty="0" smtClean="0">
                          <a:solidFill>
                            <a:srgbClr val="000000"/>
                          </a:solidFill>
                          <a:latin typeface="Times New Roman"/>
                          <a:ea typeface="Times New Roman"/>
                        </a:rPr>
                        <a:t>В </a:t>
                      </a:r>
                      <a:r>
                        <a:rPr lang="ru-RU" sz="2400" b="0" strike="noStrike" spc="-1" dirty="0">
                          <a:solidFill>
                            <a:srgbClr val="000000"/>
                          </a:solidFill>
                          <a:latin typeface="Times New Roman"/>
                          <a:ea typeface="Times New Roman"/>
                        </a:rPr>
                        <a:t>ходе проведения контрольно-надзорных мероприятий за общеобразовательными  организациям  составлено 152 протокола об административном правонарушении, вынесено 152 постановления по делам об административном правонарушении на сумму 312800 рублей.  </a:t>
                      </a:r>
                      <a:endParaRPr lang="ru-RU" sz="2400" b="0" strike="noStrike" spc="-1" dirty="0">
                        <a:latin typeface="Arial"/>
                      </a:endParaRPr>
                    </a:p>
                    <a:p>
                      <a:pPr algn="just">
                        <a:lnSpc>
                          <a:spcPct val="100000"/>
                        </a:lnSpc>
                      </a:pPr>
                      <a:r>
                        <a:rPr lang="ru-RU" sz="2400" b="0" strike="noStrike" spc="-1" dirty="0">
                          <a:solidFill>
                            <a:srgbClr val="000000"/>
                          </a:solidFill>
                          <a:latin typeface="Times New Roman"/>
                          <a:ea typeface="Times New Roman"/>
                        </a:rPr>
                        <a:t>Управлением выдано 164 предписания по подготовке общеобразовательных организаций  к новому 2017-2018 учебному году.</a:t>
                      </a:r>
                      <a:endParaRPr lang="ru-RU" sz="2400" b="0" strike="noStrike" spc="-1" dirty="0">
                        <a:latin typeface="Arial"/>
                      </a:endParaRPr>
                    </a:p>
                    <a:p>
                      <a:pPr algn="just">
                        <a:lnSpc>
                          <a:spcPct val="100000"/>
                        </a:lnSpc>
                      </a:pPr>
                      <a:r>
                        <a:rPr lang="ru-RU" sz="2400" b="0" strike="noStrike" spc="-1" dirty="0">
                          <a:solidFill>
                            <a:srgbClr val="000000"/>
                          </a:solidFill>
                          <a:latin typeface="Times New Roman"/>
                          <a:ea typeface="Times New Roman"/>
                        </a:rPr>
                        <a:t>Удельный вес общеобразовательных организаций, выполнивших предписания со сроками исполнения к началу нового 2017-2018 учебного года, составил, 98,7%</a:t>
                      </a:r>
                      <a:endParaRPr lang="ru-RU" sz="2400" b="0" strike="noStrike" spc="-1" dirty="0">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FFFFFF"/>
                    </a:solidFill>
                  </a:tcPr>
                </a:tc>
              </a:tr>
            </a:tbl>
          </a:graphicData>
        </a:graphic>
      </p:graphicFrame>
      <p:sp>
        <p:nvSpPr>
          <p:cNvPr id="488" name="CustomShape 4"/>
          <p:cNvSpPr/>
          <p:nvPr/>
        </p:nvSpPr>
        <p:spPr>
          <a:xfrm>
            <a:off x="9267840" y="6629400"/>
            <a:ext cx="637560" cy="22788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0" tIns="0" rIns="0" bIns="0" anchor="b"/>
          <a:lstStyle/>
          <a:p>
            <a:pPr algn="r">
              <a:lnSpc>
                <a:spcPct val="100000"/>
              </a:lnSpc>
            </a:pPr>
            <a:fld id="{AE0A8436-B41D-4186-BDCF-0D25CB41EA96}" type="slidenum">
              <a:rPr lang="ru-RU" sz="1100" b="0" strike="noStrike" spc="-1">
                <a:solidFill>
                  <a:srgbClr val="B13F9A"/>
                </a:solidFill>
                <a:latin typeface="Arial"/>
                <a:ea typeface="DejaVu Sans"/>
              </a:rPr>
              <a:pPr algn="r">
                <a:lnSpc>
                  <a:spcPct val="100000"/>
                </a:lnSpc>
              </a:pPr>
              <a:t>8</a:t>
            </a:fld>
            <a:endParaRPr lang="ru-RU" sz="1100" b="0" strike="noStrike" spc="-1">
              <a:latin typeface="Arial"/>
            </a:endParaRPr>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 name="Рисунок 316"/>
          <p:cNvPicPr/>
          <p:nvPr/>
        </p:nvPicPr>
        <p:blipFill>
          <a:blip r:embed="rId3"/>
          <a:stretch/>
        </p:blipFill>
        <p:spPr>
          <a:xfrm>
            <a:off x="0" y="-113940"/>
            <a:ext cx="9905400" cy="6857280"/>
          </a:xfrm>
          <a:prstGeom prst="rect">
            <a:avLst/>
          </a:prstGeom>
          <a:ln>
            <a:noFill/>
          </a:ln>
        </p:spPr>
      </p:pic>
      <p:graphicFrame>
        <p:nvGraphicFramePr>
          <p:cNvPr id="318" name="Table 1"/>
          <p:cNvGraphicFramePr/>
          <p:nvPr/>
        </p:nvGraphicFramePr>
        <p:xfrm>
          <a:off x="2649600" y="189000"/>
          <a:ext cx="7057440" cy="334440"/>
        </p:xfrm>
        <a:graphic>
          <a:graphicData uri="http://schemas.openxmlformats.org/drawingml/2006/table">
            <a:tbl>
              <a:tblPr/>
              <a:tblGrid>
                <a:gridCol w="7057440"/>
              </a:tblGrid>
              <a:tr h="334440">
                <a:tc>
                  <a:txBody>
                    <a:bodyPr/>
                    <a:lstStyle/>
                    <a:p>
                      <a:pPr algn="ctr">
                        <a:lnSpc>
                          <a:spcPct val="88000"/>
                        </a:lnSpc>
                      </a:pPr>
                      <a:r>
                        <a:rPr lang="ru-RU" sz="1400" b="1" strike="noStrike" spc="-1">
                          <a:solidFill>
                            <a:srgbClr val="FFFFFF"/>
                          </a:solidFill>
                          <a:latin typeface="Trebuchet MS"/>
                          <a:ea typeface="Arial"/>
                        </a:rPr>
                        <a:t>Управление Роспотребнадзора по Астраханской области </a:t>
                      </a:r>
                      <a:endParaRPr lang="ru-RU" sz="14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B83D68"/>
                    </a:solidFill>
                  </a:tcPr>
                </a:tc>
              </a:tr>
            </a:tbl>
          </a:graphicData>
        </a:graphic>
      </p:graphicFrame>
      <p:sp>
        <p:nvSpPr>
          <p:cNvPr id="320" name="CustomShape 3"/>
          <p:cNvSpPr/>
          <p:nvPr/>
        </p:nvSpPr>
        <p:spPr>
          <a:xfrm>
            <a:off x="9267840" y="6629400"/>
            <a:ext cx="637560" cy="22788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0" tIns="0" rIns="0" bIns="0" anchor="b"/>
          <a:lstStyle/>
          <a:p>
            <a:pPr algn="r">
              <a:lnSpc>
                <a:spcPct val="100000"/>
              </a:lnSpc>
            </a:pPr>
            <a:fld id="{A43D93C1-7A81-4391-B653-630392206211}" type="slidenum">
              <a:rPr lang="ru-RU" sz="1100" b="0" strike="noStrike" spc="-1">
                <a:solidFill>
                  <a:srgbClr val="B13F9A"/>
                </a:solidFill>
                <a:latin typeface="Arial"/>
                <a:ea typeface="DejaVu Sans"/>
              </a:rPr>
              <a:pPr algn="r">
                <a:lnSpc>
                  <a:spcPct val="100000"/>
                </a:lnSpc>
              </a:pPr>
              <a:t>9</a:t>
            </a:fld>
            <a:endParaRPr lang="ru-RU" sz="1100" b="0" strike="noStrike" spc="-1">
              <a:latin typeface="Arial"/>
            </a:endParaRP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907588" cy="731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47173666"/>
      </p:ext>
    </p:extLst>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22254</TotalTime>
  <Words>1256</Words>
  <Application>Microsoft Office PowerPoint</Application>
  <PresentationFormat>Произвольный</PresentationFormat>
  <Paragraphs>168</Paragraphs>
  <Slides>9</Slides>
  <Notes>9</Notes>
  <HiddenSlides>0</HiddenSlides>
  <MMClips>0</MMClips>
  <ScaleCrop>false</ScaleCrop>
  <HeadingPairs>
    <vt:vector size="4" baseType="variant">
      <vt:variant>
        <vt:lpstr>Тема</vt:lpstr>
      </vt:variant>
      <vt:variant>
        <vt:i4>2</vt:i4>
      </vt:variant>
      <vt:variant>
        <vt:lpstr>Заголовки слайдов</vt:lpstr>
      </vt:variant>
      <vt:variant>
        <vt:i4>9</vt:i4>
      </vt:variant>
    </vt:vector>
  </HeadingPairs>
  <TitlesOfParts>
    <vt:vector size="11" baseType="lpstr">
      <vt:lpstr>Office Theme</vt:lpstr>
      <vt:lpstr>Office Theme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user</dc:creator>
  <dc:description/>
  <cp:lastModifiedBy>User</cp:lastModifiedBy>
  <cp:revision>2572</cp:revision>
  <cp:lastPrinted>2018-03-12T14:46:28Z</cp:lastPrinted>
  <dcterms:modified xsi:type="dcterms:W3CDTF">2018-03-12T14:55:23Z</dcterms:modified>
  <dc:language>ru-RU</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14.0000</vt:lpwstr>
  </property>
  <property fmtid="{D5CDD505-2E9C-101B-9397-08002B2CF9AE}" pid="3" name="HiddenSlides">
    <vt:i4>0</vt:i4>
  </property>
  <property fmtid="{D5CDD505-2E9C-101B-9397-08002B2CF9AE}" pid="4" name="HyperlinksChanged">
    <vt:bool>false</vt:bool>
  </property>
  <property fmtid="{D5CDD505-2E9C-101B-9397-08002B2CF9AE}" pid="5" name="LinksUpToDate">
    <vt:bool>false</vt:bool>
  </property>
  <property fmtid="{D5CDD505-2E9C-101B-9397-08002B2CF9AE}" pid="6" name="MMClips">
    <vt:i4>0</vt:i4>
  </property>
  <property fmtid="{D5CDD505-2E9C-101B-9397-08002B2CF9AE}" pid="7" name="Notes">
    <vt:i4>52</vt:i4>
  </property>
  <property fmtid="{D5CDD505-2E9C-101B-9397-08002B2CF9AE}" pid="8" name="PresentationFormat">
    <vt:lpwstr>Произвольный</vt:lpwstr>
  </property>
  <property fmtid="{D5CDD505-2E9C-101B-9397-08002B2CF9AE}" pid="9" name="ScaleCrop">
    <vt:bool>false</vt:bool>
  </property>
  <property fmtid="{D5CDD505-2E9C-101B-9397-08002B2CF9AE}" pid="10" name="ShareDoc">
    <vt:bool>false</vt:bool>
  </property>
  <property fmtid="{D5CDD505-2E9C-101B-9397-08002B2CF9AE}" pid="11" name="Slides">
    <vt:i4>52</vt:i4>
  </property>
</Properties>
</file>