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E4501-0600-493B-9ECA-DA1288CD8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D40EB05-E623-4680-A03A-12841733F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6CD122-647A-4079-94AA-4F82C0193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D24153-01FF-4A39-B508-A2DD9A38B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6993401-1F9F-4544-A8D6-886DA2A24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014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4EDCCF-3492-4D1B-A7A7-80159C00D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2A940D-CF65-45D0-8001-7B7448A7F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04074B-3DBC-4994-A36C-A787F1A98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679547A-1D78-49EF-8A86-4FAB96175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041B58-6F30-4080-9B33-FCD1290A5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63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C8410F2-6159-47F3-BE17-AE64F8D3F3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23A0667-BD76-40F2-BE38-73720A93BB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8613EB-6FDB-4147-A432-5DC557278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980B217-B770-47B5-8EF8-A811F28F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636CEAE-35C0-4102-9B9A-B62318CD0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8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24017C-D4AD-42FB-8744-69700E76A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D55CDF-0A9B-4687-AA6B-4D48C95EE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D810E4-46FA-4C66-BB02-CE1361733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5811C54-6126-4190-8536-09E799195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694DD52-4E49-4CF0-8271-2C1A96BB0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140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3A864-59E5-48CF-B493-B4CE8F71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5A5EAF4-E43D-46A0-8926-5760FCBA6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BD2C910-0952-419A-8FA5-F14A53EB0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41284C-D6F4-4DBB-9DEE-436DFBD1D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C96E20-F637-4CE2-8ABE-22274C861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29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AAD0D3-D0BC-4D1E-98CD-D874C8052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7D1B83-AF6A-42FE-8B2C-377FE00F1F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876466-CE85-4258-AC4B-D33832963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7617C78-DB27-4877-8C3B-F4B79B62D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09BF7B3-E067-4640-A687-B90E47E86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9498AF2-5899-4720-B445-71C324266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75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97A921-2A66-44FE-ACED-8E5644600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5A56BE7-1F9B-4CB5-98CC-321BD1254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2312BED-F8F5-4F7A-A595-E1F51E9B9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FD44AF7-7C94-4634-A647-28C358BE1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788CD96-0CA8-4A55-8F6A-6C0F4F6035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11322EE-1994-4CAB-A772-B5DDB9D57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1B1F167-AEAD-477A-A0C7-D5ECCB853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5ACE2D-5D3D-4AA7-B312-2BADC466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491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9A1FB8-4303-4303-A1FC-BD4E77403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787DD25-1313-4B01-BB21-C0EF2E978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707A832-FD96-4F95-ADD6-F7287135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67C1B37-C935-4BE6-BCAE-AC818750E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19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8106F1B-FFF5-48F5-A892-22F61BD16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60B8E09F-37C1-42B4-AA58-8B17B38AC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2B1E794-77FB-485E-9A10-3F0090E51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65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E84AD7-5BC4-4EA0-8975-8E8376978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7CA6D8-A7C4-47AF-BD8F-298377433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D643F31-65DF-476F-9513-3F93B12C5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C9FBC0-BF2A-401E-8B93-1783EE18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F413765-D0BB-4AF2-B14F-152ABE09B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FF8BED-79A9-4C42-9DB1-94CC63DED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965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32B6DD-2B00-44A1-8A1B-4D869D935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BCCEC60-4149-4BC8-9C89-0D8B2C10F9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6789EE-0541-471B-A4F4-425A5505A0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14BE675-3EF6-462A-8671-0D75DD28E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E23D30-1C2F-4D22-AA97-9207CF8F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591FADB-762C-41B7-A568-AB005A35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089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A380D-480E-4F98-AADC-5EC8F094D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65C9F8D-C09E-4EE6-8132-EB210DBCE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CB9D9EA-A88B-40F5-98C0-BA9256F7F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04ADB-B484-4EC4-9432-8C783B2DFC70}" type="datetimeFigureOut">
              <a:rPr lang="ru-RU" smtClean="0"/>
              <a:t>16.04.2026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3FE8B3-CE0C-4CF3-AC08-6ED2A015E0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3451523-EAC3-4E8B-B7C1-6DD59FBBB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2679F-CCD1-4D2B-AF5D-0D249F6D99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68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5BE84B-AC8C-408B-8BCD-5D167BDB6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4800" y="-171450"/>
            <a:ext cx="12496799" cy="70294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6368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Некрасова</dc:creator>
  <cp:lastModifiedBy>Марина Некрасова</cp:lastModifiedBy>
  <cp:revision>1</cp:revision>
  <dcterms:created xsi:type="dcterms:W3CDTF">2026-04-16T05:00:25Z</dcterms:created>
  <dcterms:modified xsi:type="dcterms:W3CDTF">2026-04-16T05:00:55Z</dcterms:modified>
</cp:coreProperties>
</file>