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85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887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9715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849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3396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043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94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07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665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374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31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272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974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23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177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60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2A818B5-5929-4711-907C-AB7BB6D26AA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CEC0362-F041-46C2-9A17-F3FBF5FB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643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C5F22E1-5076-4F48-9191-1FF1AE0B3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9350" y="685800"/>
            <a:ext cx="5295900" cy="1371600"/>
          </a:xfrm>
        </p:spPr>
        <p:txBody>
          <a:bodyPr>
            <a:normAutofit/>
          </a:bodyPr>
          <a:lstStyle/>
          <a:p>
            <a:r>
              <a:rPr lang="ru-RU" dirty="0"/>
              <a:t>Мероприятия апреля Барнаульской городской организации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D2A0D927-66F8-439D-AF8E-9D776BC684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25" y="1080451"/>
            <a:ext cx="3256881" cy="4272599"/>
          </a:xfrm>
        </p:spPr>
      </p:pic>
      <p:sp>
        <p:nvSpPr>
          <p:cNvPr id="6" name="Текст 5">
            <a:extLst>
              <a:ext uri="{FF2B5EF4-FFF2-40B4-BE49-F238E27FC236}">
                <a16:creationId xmlns:a16="http://schemas.microsoft.com/office/drawing/2014/main" id="{74B1BCE0-588D-4CEF-A8F4-B01D19BDA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72732" y="1990725"/>
            <a:ext cx="7385917" cy="4457701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30 марта  Краевой онлайн  семинар «Профсоюз и </a:t>
            </a:r>
            <a:r>
              <a:rPr lang="ru-RU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работодатель.Точки</a:t>
            </a:r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взаимного интереса»</a:t>
            </a:r>
          </a:p>
          <a:p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1-30 апреля Месячник по охране труда</a:t>
            </a:r>
          </a:p>
          <a:p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2 апреля краевой онлайн семинар «Мотивация профсоюзного членства: как работать сегодня и что делать завтра»</a:t>
            </a:r>
          </a:p>
          <a:p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 апреля в 9.00ч и в 13.00ч в МБОУ «Гимназия №45» городской семинар «Цифровой помощник профсоюзного лидера: как </a:t>
            </a:r>
            <a:r>
              <a:rPr lang="ru-RU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ии</a:t>
            </a:r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 экономит время и силы»</a:t>
            </a:r>
          </a:p>
          <a:p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15 апреля в 14.00ч в МБУДО ГППЦ «Потенциал» семинар «Профилактика профессионального выгорания </a:t>
            </a:r>
            <a:r>
              <a:rPr lang="ru-RU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ПРОФработников</a:t>
            </a:r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»</a:t>
            </a:r>
          </a:p>
          <a:p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22 апреля в 14.00ч в МБУ ДО «</a:t>
            </a:r>
            <a:r>
              <a:rPr lang="ru-RU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ЦРТДиМ</a:t>
            </a:r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» Железнодорожного района городское  совещание председателей ППО</a:t>
            </a:r>
          </a:p>
          <a:p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25 апреля  с 10.00ч-до 12.00ч в МБУ ДО «</a:t>
            </a:r>
            <a:r>
              <a:rPr lang="ru-RU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ЦРТДиМ»Железнодорожного</a:t>
            </a:r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района «Творческие мастер-классы»</a:t>
            </a:r>
          </a:p>
          <a:p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26 апреля в 13.30ч в манеже </a:t>
            </a:r>
            <a:r>
              <a:rPr lang="ru-RU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АлтГПУ</a:t>
            </a:r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городской  фестиваль ГТО</a:t>
            </a:r>
          </a:p>
          <a:p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331195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48</TotalTime>
  <Words>132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Сектор</vt:lpstr>
      <vt:lpstr>Мероприятия апреля Барнаульской городской организации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апреля Барнаульской городской организации</dc:title>
  <dc:creator>Марина Некрасова</dc:creator>
  <cp:lastModifiedBy>Марина Некрасова</cp:lastModifiedBy>
  <cp:revision>6</cp:revision>
  <dcterms:created xsi:type="dcterms:W3CDTF">2026-03-27T02:53:09Z</dcterms:created>
  <dcterms:modified xsi:type="dcterms:W3CDTF">2026-03-27T03:46:10Z</dcterms:modified>
</cp:coreProperties>
</file>