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5620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041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15505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3106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679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5971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2928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4108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7691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18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759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2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3616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41052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52399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650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25586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C38660FD-687B-4B05-8008-042463B731FD}" type="datetimeFigureOut">
              <a:rPr lang="ru-RU" smtClean="0"/>
              <a:t>27.03.2026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655E9E27-3F4D-4833-881A-6D37CB2C63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147328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BE7C15A-E54C-4432-9D1C-50722B530A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6200" y="76200"/>
            <a:ext cx="6856412" cy="1981200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 </a:t>
            </a:r>
            <a:r>
              <a:rPr lang="ru-RU" sz="2000" b="1" dirty="0"/>
              <a:t>Месячник по охране труда</a:t>
            </a:r>
            <a:br>
              <a:rPr lang="ru-RU" sz="2000" b="1" dirty="0"/>
            </a:br>
            <a:r>
              <a:rPr lang="ru-RU" sz="2000" b="1" dirty="0"/>
              <a:t> в Барнаульской городской организации </a:t>
            </a:r>
            <a:br>
              <a:rPr lang="ru-RU" sz="2000" b="1" dirty="0"/>
            </a:br>
            <a:r>
              <a:rPr lang="ru-RU" sz="2000" b="1" dirty="0"/>
              <a:t>Общероссийского профсоюза образования  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id="{1AED72D1-E973-4DEF-8F0B-2C47AD8AFB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14229" y="172840"/>
            <a:ext cx="2087884" cy="2087884"/>
          </a:xfrm>
        </p:spPr>
      </p:pic>
      <p:sp>
        <p:nvSpPr>
          <p:cNvPr id="13" name="Текст 12">
            <a:extLst>
              <a:ext uri="{FF2B5EF4-FFF2-40B4-BE49-F238E27FC236}">
                <a16:creationId xmlns:a16="http://schemas.microsoft.com/office/drawing/2014/main" id="{00257F01-2D1D-4BF3-B544-038AAE8304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429000" y="1914525"/>
            <a:ext cx="8582025" cy="4773746"/>
          </a:xfrm>
        </p:spPr>
        <p:txBody>
          <a:bodyPr>
            <a:normAutofit fontScale="32500" lnSpcReduction="20000"/>
          </a:bodyPr>
          <a:lstStyle/>
          <a:p>
            <a:pPr algn="ctr"/>
            <a:endParaRPr lang="ru-RU" b="1" dirty="0"/>
          </a:p>
          <a:p>
            <a:pPr algn="just"/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15 апреля Семинар-тренинг «Профилактика профессионального выгорания </a:t>
            </a:r>
            <a:r>
              <a:rPr lang="ru-RU" sz="49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ПРОФработника</a:t>
            </a:r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» место проведения: МБУДО ГППЦ «Потенциал» в 14.00ч.</a:t>
            </a:r>
          </a:p>
          <a:p>
            <a:pPr algn="just"/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1-25 апреля Городской конкурс фотографий «Безопасность и комфорт-в объективе Профсоюза»</a:t>
            </a:r>
          </a:p>
          <a:p>
            <a:pPr algn="just"/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1-30 апреля Городской  конкурс проектов «Карта здоровья Барнаула»</a:t>
            </a:r>
          </a:p>
          <a:p>
            <a:pPr algn="just"/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22февраля-19апреля ВСЕРОССИЙСКИЙ КОНКУРС ЛУЧШИХ ПРАКТИК ПО ПРОПАГАНДЕ И ФОРМИРОВАНИЮ ЗДОРОВОГО ОБРАЗА ЖИЗНИ «ЗДОРОВЫЕ РЕШЕНИЯ»</a:t>
            </a:r>
          </a:p>
          <a:p>
            <a:pPr algn="just"/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7апреля-12 мая </a:t>
            </a:r>
            <a:r>
              <a:rPr lang="ru-RU" sz="49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общепрофсоюзная</a:t>
            </a:r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акция </a:t>
            </a:r>
            <a:r>
              <a:rPr lang="ru-RU" sz="49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ПРОгимнастика</a:t>
            </a:r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2.0. «Подзарядка для всех!»</a:t>
            </a:r>
          </a:p>
          <a:p>
            <a:pPr algn="just"/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26 апреля в 13.30ч.городской  Фестиваль ГТО, место проведения Манеж </a:t>
            </a:r>
            <a:r>
              <a:rPr lang="ru-RU" sz="4900" b="1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АлтГПУ</a:t>
            </a:r>
            <a:endParaRPr lang="ru-RU" sz="49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 algn="just"/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22-23 апреля Краевые Совещания, семинары для Уполномоченных по охране труда, председателей первичных профсоюзных организаций; руководителей образовательных организаций (только 23 апреля). Место проведения: г. Барнаул, пр. Ленина, д. 23, Дом Союзов, 3 этаж, Большой зал. Время проведения: 22 и 23 апреля 2026 г.: с 9:00 до 12:00. </a:t>
            </a:r>
          </a:p>
          <a:p>
            <a:pPr algn="just"/>
            <a:r>
              <a:rPr lang="ru-RU" sz="49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Рекомендуем провести  «первичкам»: Дни здоровья, Витаминизацию, производственная гимнастика, тренинги по профессиональному выгоранию.</a:t>
            </a:r>
          </a:p>
          <a:p>
            <a:pPr algn="just"/>
            <a:endParaRPr lang="ru-RU" b="1" dirty="0"/>
          </a:p>
        </p:txBody>
      </p:sp>
      <p:pic>
        <p:nvPicPr>
          <p:cNvPr id="10" name="Объект 9">
            <a:extLst>
              <a:ext uri="{FF2B5EF4-FFF2-40B4-BE49-F238E27FC236}">
                <a16:creationId xmlns:a16="http://schemas.microsoft.com/office/drawing/2014/main" id="{260B58CC-BC51-4A67-AE00-98DCB0628398}"/>
              </a:ext>
            </a:extLst>
          </p:cNvPr>
          <p:cNvPicPr>
            <a:picLocks noGrp="1" noChangeAspect="1"/>
          </p:cNvPicPr>
          <p:nvPr>
            <p:ph type="pic" idx="4294967295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86" r="23086"/>
          <a:stretch/>
        </p:blipFill>
        <p:spPr>
          <a:xfrm>
            <a:off x="299725" y="2646692"/>
            <a:ext cx="2900675" cy="4041579"/>
          </a:xfrm>
        </p:spPr>
      </p:pic>
    </p:spTree>
    <p:extLst>
      <p:ext uri="{BB962C8B-B14F-4D97-AF65-F5344CB8AC3E}">
        <p14:creationId xmlns:p14="http://schemas.microsoft.com/office/powerpoint/2010/main" val="2830878532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</TotalTime>
  <Words>180</Words>
  <Application>Microsoft Office PowerPoint</Application>
  <PresentationFormat>Широкоэкранный</PresentationFormat>
  <Paragraphs>10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4" baseType="lpstr">
      <vt:lpstr>Century Gothic</vt:lpstr>
      <vt:lpstr>Wingdings 3</vt:lpstr>
      <vt:lpstr>Сектор</vt:lpstr>
      <vt:lpstr> Месячник по охране труда  в Барнаульской городской организации  Общероссийского профсоюза образования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Месячник по охране труда  в Барнаульской городской организации  Общероссийского профсоюза образования  </dc:title>
  <dc:creator>Марина Некрасова</dc:creator>
  <cp:lastModifiedBy>Марина Некрасова</cp:lastModifiedBy>
  <cp:revision>8</cp:revision>
  <dcterms:created xsi:type="dcterms:W3CDTF">2026-03-27T01:52:40Z</dcterms:created>
  <dcterms:modified xsi:type="dcterms:W3CDTF">2026-03-27T03:13:03Z</dcterms:modified>
</cp:coreProperties>
</file>