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4000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4000"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nast_stihi_2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229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27784" y="609329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Автор: Кузнецова Ольга Алексеевна, </a:t>
            </a:r>
            <a:br>
              <a:rPr lang="ru-RU" b="1" dirty="0" smtClean="0"/>
            </a:br>
            <a:r>
              <a:rPr lang="ru-RU" b="1" dirty="0" smtClean="0"/>
              <a:t>член Профсоюза МБДОУ «Детский сад №234»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53" y="116632"/>
            <a:ext cx="1979712" cy="1981468"/>
          </a:xfrm>
          <a:prstGeom prst="rect">
            <a:avLst/>
          </a:prstGeom>
        </p:spPr>
      </p:pic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5246"/>
            <a:ext cx="5111750" cy="382872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400" b="1" dirty="0" smtClean="0"/>
              <a:t>Вживаюсь в роль, повтор, десятый дубль….</a:t>
            </a:r>
          </a:p>
          <a:p>
            <a:pPr algn="ctr"/>
            <a:endParaRPr lang="ru-RU" sz="2400" b="1" dirty="0" smtClean="0"/>
          </a:p>
          <a:p>
            <a:r>
              <a:rPr lang="ru-RU" sz="2400" b="1" i="1" dirty="0" smtClean="0"/>
              <a:t>Спокойствие, только спокойствие..</a:t>
            </a:r>
          </a:p>
          <a:p>
            <a:r>
              <a:rPr lang="ru-RU" sz="2400" b="1" i="1" dirty="0" smtClean="0"/>
              <a:t>Жизнь с Профсоюзом – </a:t>
            </a:r>
          </a:p>
          <a:p>
            <a:r>
              <a:rPr lang="ru-RU" sz="2400" b="1" i="1" dirty="0" smtClean="0"/>
              <a:t>Сплошное удовольствие!</a:t>
            </a:r>
            <a:endParaRPr lang="ru-RU" sz="2400" b="1" i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3008313" cy="1318468"/>
          </a:xfrm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>Евгения –актриса</a:t>
            </a:r>
            <a:endParaRPr lang="ru-RU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530" name="AutoShape 2" descr="Сайт профкома ОАО &quot;ГАЗ&quot; - главн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«Мой </a:t>
            </a:r>
            <a:r>
              <a:rPr lang="ru-RU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ПРОФнаставник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C:\Users\user\Desktop\1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3867150" cy="3743325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>
            <a:off x="2411760" y="1628800"/>
            <a:ext cx="2160240" cy="1224136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Наш курс - </a:t>
            </a:r>
            <a:r>
              <a:rPr lang="ru-RU" sz="2000" b="1" dirty="0" smtClean="0">
                <a:solidFill>
                  <a:srgbClr val="C00000"/>
                </a:solidFill>
              </a:rPr>
              <a:t>проф</a:t>
            </a:r>
            <a:r>
              <a:rPr lang="ru-RU" sz="2800" b="1" dirty="0" smtClean="0">
                <a:solidFill>
                  <a:srgbClr val="C00000"/>
                </a:solidFill>
              </a:rPr>
              <a:t>союз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4221088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Мой </a:t>
            </a:r>
            <a:r>
              <a:rPr lang="ru-RU" sz="20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ПРОФнаставник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endParaRPr lang="ru-RU" sz="20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МБДОУ «Детский сад 234»</a:t>
            </a:r>
            <a:endParaRPr lang="ru-RU" sz="20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9" name="Picture 3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628800"/>
            <a:ext cx="1623268" cy="2454763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635896" y="5517232"/>
            <a:ext cx="5292080" cy="422722"/>
          </a:xfrm>
          <a:prstGeom prst="rect">
            <a:avLst/>
          </a:prstGeom>
          <a:solidFill>
            <a:srgbClr val="FFFF66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Красненко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Евгения Викторовна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 (4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>
          <a:xfrm>
            <a:off x="1835696" y="260648"/>
            <a:ext cx="5187817" cy="3890863"/>
          </a:xfrm>
        </p:spPr>
      </p:pic>
      <p:pic>
        <p:nvPicPr>
          <p:cNvPr id="15362" name="Picture 2" descr="C:\Users\user\Desktop\12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34228">
            <a:off x="6249557" y="406478"/>
            <a:ext cx="2860599" cy="805962"/>
          </a:xfrm>
          <a:prstGeom prst="rect">
            <a:avLst/>
          </a:prstGeom>
          <a:noFill/>
        </p:spPr>
      </p:pic>
      <p:pic>
        <p:nvPicPr>
          <p:cNvPr id="15363" name="Picture 3" descr="C:\Users\user\Desktop\4865df64cb3ab4529348ab0fd8b335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491048">
            <a:off x="261564" y="3285223"/>
            <a:ext cx="2325661" cy="1021656"/>
          </a:xfrm>
          <a:prstGeom prst="rect">
            <a:avLst/>
          </a:prstGeom>
          <a:noFill/>
        </p:spPr>
      </p:pic>
      <p:pic>
        <p:nvPicPr>
          <p:cNvPr id="15365" name="Picture 5" descr="C:\Users\user\Desktop\file15092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0"/>
            <a:ext cx="1547813" cy="566737"/>
          </a:xfrm>
          <a:prstGeom prst="rect">
            <a:avLst/>
          </a:prstGeom>
          <a:noFill/>
        </p:spPr>
      </p:pic>
      <p:pic>
        <p:nvPicPr>
          <p:cNvPr id="15366" name="Picture 6" descr="C:\Users\user\Desktop\imag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27090">
            <a:off x="6343221" y="3658133"/>
            <a:ext cx="1790700" cy="638175"/>
          </a:xfrm>
          <a:prstGeom prst="rect">
            <a:avLst/>
          </a:prstGeom>
          <a:noFill/>
        </p:spPr>
      </p:pic>
      <p:pic>
        <p:nvPicPr>
          <p:cNvPr id="15367" name="Picture 7" descr="C:\Users\user\Desktop\p9ur0ryxCY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340768"/>
            <a:ext cx="2239318" cy="961713"/>
          </a:xfrm>
          <a:prstGeom prst="rect">
            <a:avLst/>
          </a:prstGeom>
          <a:noFill/>
        </p:spPr>
      </p:pic>
      <p:pic>
        <p:nvPicPr>
          <p:cNvPr id="15368" name="Picture 8" descr="C:\Users\user\Desktop\20190401_6_1037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1916832"/>
            <a:ext cx="2438772" cy="123884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259632" y="4509120"/>
            <a:ext cx="6840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i="1" dirty="0" smtClean="0"/>
              <a:t>Можно ли представить нашу жизнь без великих поэтов, музыкантов, художников…..? Возможно.</a:t>
            </a:r>
          </a:p>
          <a:p>
            <a:pPr fontAlgn="base"/>
            <a:endParaRPr lang="ru-RU" sz="2000" b="1" i="1" dirty="0" smtClean="0"/>
          </a:p>
          <a:p>
            <a:pPr fontAlgn="base"/>
            <a:r>
              <a:rPr lang="ru-RU" sz="2000" b="1" i="1" dirty="0" smtClean="0"/>
              <a:t>А вот представить жизнь  в нашей образовательной организации без Евгении </a:t>
            </a:r>
            <a:r>
              <a:rPr lang="ru-RU" sz="2000" b="1" i="1" dirty="0" smtClean="0"/>
              <a:t>Викторовны?!- </a:t>
            </a:r>
            <a:r>
              <a:rPr lang="ru-RU" sz="2000" b="1" i="1" dirty="0" smtClean="0">
                <a:solidFill>
                  <a:srgbClr val="C00000"/>
                </a:solidFill>
              </a:rPr>
              <a:t>НЕВОЗМОЖНО!!!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3008313" cy="1139726"/>
          </a:xfrm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Евгения –организатор! 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2dB1NI6AmHQ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9397" y="273050"/>
            <a:ext cx="4983056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b="1" dirty="0" smtClean="0"/>
              <a:t>Не застанете вы дома</a:t>
            </a:r>
            <a:br>
              <a:rPr lang="ru-RU" sz="2400" b="1" dirty="0" smtClean="0"/>
            </a:br>
            <a:r>
              <a:rPr lang="ru-RU" sz="2400" b="1" dirty="0" smtClean="0"/>
              <a:t>лидера профкома,</a:t>
            </a:r>
            <a:br>
              <a:rPr lang="ru-RU" sz="2400" b="1" dirty="0" smtClean="0"/>
            </a:br>
            <a:r>
              <a:rPr lang="ru-RU" sz="2400" b="1" dirty="0" smtClean="0"/>
              <a:t>Потому что наш профком</a:t>
            </a:r>
            <a:br>
              <a:rPr lang="ru-RU" sz="2400" b="1" dirty="0" smtClean="0"/>
            </a:br>
            <a:r>
              <a:rPr lang="ru-RU" sz="2400" b="1" dirty="0" smtClean="0"/>
              <a:t>Все ровно, что снежный ком —</a:t>
            </a:r>
            <a:br>
              <a:rPr lang="ru-RU" sz="2400" b="1" dirty="0" smtClean="0"/>
            </a:br>
            <a:r>
              <a:rPr lang="ru-RU" sz="2400" b="1" dirty="0" smtClean="0"/>
              <a:t>То отчет, то юбилей,</a:t>
            </a:r>
            <a:br>
              <a:rPr lang="ru-RU" sz="2400" b="1" dirty="0" smtClean="0"/>
            </a:br>
            <a:r>
              <a:rPr lang="ru-RU" sz="2400" b="1" dirty="0" smtClean="0"/>
              <a:t>Знает чем занять людей.</a:t>
            </a:r>
            <a:endParaRPr lang="ru-RU" sz="2400" b="1" dirty="0"/>
          </a:p>
        </p:txBody>
      </p:sp>
      <p:sp>
        <p:nvSpPr>
          <p:cNvPr id="16386" name="AutoShape 2" descr="2dB1NI6AmHQ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2dB1NI6AmHQ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934670"/>
            <a:ext cx="86421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профсоюзом жизнь ярче!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ATUfxUFINV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495357"/>
            <a:ext cx="5111750" cy="34084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2800" b="1" dirty="0" smtClean="0"/>
              <a:t>Перед хозяином на пузе</a:t>
            </a:r>
            <a:br>
              <a:rPr lang="ru-RU" sz="2800" b="1" dirty="0" smtClean="0"/>
            </a:br>
            <a:r>
              <a:rPr lang="ru-RU" sz="2800" b="1" dirty="0" smtClean="0"/>
              <a:t>Нет смысла ползать, дорогой,</a:t>
            </a:r>
          </a:p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А будешь в нашем профсоюзе —</a:t>
            </a:r>
            <a:br>
              <a:rPr lang="ru-RU" sz="2800" b="1" dirty="0" smtClean="0"/>
            </a:br>
            <a:r>
              <a:rPr lang="ru-RU" sz="2800" b="1" dirty="0" smtClean="0"/>
              <a:t>Считаться будет шеф с тобой!</a:t>
            </a:r>
            <a:endParaRPr lang="ru-RU" sz="28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Евгения –оратор!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5949280"/>
            <a:ext cx="88505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профсоюзом жизнь перспективнее!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556792"/>
            <a:ext cx="5111750" cy="383077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800" b="1" dirty="0" smtClean="0"/>
              <a:t>Вот путевка в санаторий</a:t>
            </a:r>
            <a:br>
              <a:rPr lang="ru-RU" sz="2800" b="1" dirty="0" smtClean="0"/>
            </a:br>
            <a:r>
              <a:rPr lang="ru-RU" sz="2800" b="1" dirty="0" smtClean="0"/>
              <a:t>Или же в профилакторий,</a:t>
            </a:r>
            <a:br>
              <a:rPr lang="ru-RU" sz="2800" b="1" dirty="0" smtClean="0"/>
            </a:br>
            <a:r>
              <a:rPr lang="ru-RU" sz="2800" b="1" dirty="0" smtClean="0"/>
              <a:t>Отдыхай там без забот</a:t>
            </a:r>
            <a:br>
              <a:rPr lang="ru-RU" sz="2800" b="1" dirty="0" smtClean="0"/>
            </a:br>
            <a:r>
              <a:rPr lang="ru-RU" sz="2800" b="1" dirty="0" smtClean="0"/>
              <a:t>Профсоюзный наш народ.</a:t>
            </a:r>
            <a:endParaRPr lang="ru-RU" sz="28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Евгения –экскурсовод!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560" y="5934670"/>
            <a:ext cx="83020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профсоюзом жизнь здоровее!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800" b="1" dirty="0" smtClean="0"/>
              <a:t>Спортом нужно</a:t>
            </a:r>
            <a:br>
              <a:rPr lang="ru-RU" sz="2800" b="1" dirty="0" smtClean="0"/>
            </a:br>
            <a:r>
              <a:rPr lang="ru-RU" sz="2800" b="1" dirty="0" smtClean="0"/>
              <a:t>заниматься!</a:t>
            </a:r>
            <a:br>
              <a:rPr lang="ru-RU" sz="2800" b="1" dirty="0" smtClean="0"/>
            </a:br>
            <a:r>
              <a:rPr lang="ru-RU" sz="2800" b="1" dirty="0" smtClean="0"/>
              <a:t>Евгения -  спортивный маг,</a:t>
            </a:r>
            <a:br>
              <a:rPr lang="ru-RU" sz="2800" b="1" dirty="0" smtClean="0"/>
            </a:br>
            <a:r>
              <a:rPr lang="ru-RU" sz="2800" b="1" dirty="0" smtClean="0"/>
              <a:t>Сходишь с ним на тренировку</a:t>
            </a:r>
            <a:br>
              <a:rPr lang="ru-RU" sz="2800" b="1" dirty="0" smtClean="0"/>
            </a:br>
            <a:r>
              <a:rPr lang="ru-RU" sz="2800" b="1" dirty="0" smtClean="0"/>
              <a:t>Принесешь победный флаг!</a:t>
            </a:r>
            <a:endParaRPr lang="ru-RU" sz="28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Евгения –спортсмен! 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344" y="5934670"/>
            <a:ext cx="80634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профсоюзом жизнь спортивнее!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rsfzmiO-gO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0489"/>
            <a:ext cx="5111750" cy="38382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400" b="1" dirty="0" smtClean="0"/>
              <a:t>Сколько личностей и творческих и ярких,</a:t>
            </a:r>
            <a:br>
              <a:rPr lang="ru-RU" sz="2400" b="1" dirty="0" smtClean="0"/>
            </a:br>
            <a:r>
              <a:rPr lang="ru-RU" sz="2400" b="1" dirty="0" smtClean="0"/>
              <a:t>За собой готовых провести,</a:t>
            </a:r>
            <a:br>
              <a:rPr lang="ru-RU" sz="2400" b="1" dirty="0" smtClean="0"/>
            </a:br>
            <a:r>
              <a:rPr lang="ru-RU" sz="2400" b="1" dirty="0" smtClean="0"/>
              <a:t>И не ради денег и подарков,</a:t>
            </a:r>
            <a:br>
              <a:rPr lang="ru-RU" sz="2400" b="1" dirty="0" smtClean="0"/>
            </a:br>
            <a:r>
              <a:rPr lang="ru-RU" sz="2400" b="1" dirty="0" smtClean="0"/>
              <a:t>Просто вместе легче нам в пути.</a:t>
            </a:r>
            <a:endParaRPr lang="ru-RU" sz="24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Евгения –Дед Мороз!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6251" y="5934670"/>
            <a:ext cx="72296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профсоюзом жизнь веселее!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132856"/>
            <a:ext cx="4841818" cy="2952328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66"/>
                </a:solidFill>
              </a:rPr>
              <a:t>Евгения –Информатор</a:t>
            </a:r>
            <a:endParaRPr lang="ru-RU" sz="3600" dirty="0">
              <a:solidFill>
                <a:srgbClr val="FF0066"/>
              </a:solidFill>
            </a:endParaRPr>
          </a:p>
        </p:txBody>
      </p:sp>
      <p:pic>
        <p:nvPicPr>
          <p:cNvPr id="17410" name="Picture 2" descr="C:\Users\user\Desktop\6uNW9w8AS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764704"/>
            <a:ext cx="3011355" cy="5375920"/>
          </a:xfrm>
          <a:prstGeom prst="rect">
            <a:avLst/>
          </a:prstGeom>
          <a:noFill/>
        </p:spPr>
      </p:pic>
      <p:pic>
        <p:nvPicPr>
          <p:cNvPr id="17412" name="Picture 4" descr="Внимание! Объявление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3" y="4221088"/>
            <a:ext cx="1512168" cy="172819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6211669"/>
            <a:ext cx="82461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профсоюзом жизнь информативнее!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154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«Мой ПРОФнаставник»</vt:lpstr>
      <vt:lpstr>Презентация PowerPoint</vt:lpstr>
      <vt:lpstr>Евгения –организатор! </vt:lpstr>
      <vt:lpstr>Евгения –оратор! </vt:lpstr>
      <vt:lpstr>Евгения –экскурсовод! </vt:lpstr>
      <vt:lpstr>Евгения –спортсмен! </vt:lpstr>
      <vt:lpstr>Евгения –Дед Мороз! </vt:lpstr>
      <vt:lpstr>Евгения –Информатор</vt:lpstr>
      <vt:lpstr>Евгения –актриса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</dc:creator>
  <cp:lastModifiedBy>User</cp:lastModifiedBy>
  <cp:revision>21</cp:revision>
  <dcterms:created xsi:type="dcterms:W3CDTF">2023-09-25T12:53:37Z</dcterms:created>
  <dcterms:modified xsi:type="dcterms:W3CDTF">2023-09-26T08:28:19Z</dcterms:modified>
</cp:coreProperties>
</file>