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69643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913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35340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55792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552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81720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309323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840263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801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075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6205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451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00264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90929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2389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793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5248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0A24FF0-D097-4025-911D-02315622146D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10F5328-CFE7-4008-848E-6BD2C142CD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4468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42197"/>
            <a:ext cx="10515600" cy="1023582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9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Стих 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 условиях людей труда в 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возникших условиях</a:t>
            </a:r>
            <a:r>
              <a:rPr lang="ru-RU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5030" y="2859612"/>
            <a:ext cx="4477444" cy="3363058"/>
          </a:xfrm>
        </p:spPr>
      </p:pic>
    </p:spTree>
    <p:extLst>
      <p:ext uri="{BB962C8B-B14F-4D97-AF65-F5344CB8AC3E}">
        <p14:creationId xmlns:p14="http://schemas.microsoft.com/office/powerpoint/2010/main" xmlns="" val="399757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379458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в мире происходит!?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 по улицам не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ходит,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закрыты,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развлечения забыты.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Врачи каждый день на передовой,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на работу идут, как в бой,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Лица их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спецмаски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скрывают.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 врачи к разуму призывают.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0234" y="171956"/>
            <a:ext cx="9144000" cy="646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27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868" y="982131"/>
            <a:ext cx="9592732" cy="3767289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стране объявлен карантин,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для волнения много причин: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Разбушевался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мире,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этом  - каждый день в эфире.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Двери офисов закрыты,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них ароматы кофе забыты!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Дают задания из дома…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Ситуация, наверное, знакома.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9290" y="1296537"/>
            <a:ext cx="4127310" cy="395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202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868" y="982131"/>
            <a:ext cx="9592732" cy="3985653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продолжают трудиться,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мониторе -  знакомые лица.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проходят в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 ребята видят на экране.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интересно проходят,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на них «не филонят».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многое надо успеть,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может «зависнуть» интернет.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3631" y="1310185"/>
            <a:ext cx="3794076" cy="446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476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868" y="1555844"/>
            <a:ext cx="9592732" cy="4967785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ученики на </a:t>
            </a:r>
            <a:r>
              <a:rPr lang="ru-RU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дистанционке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многие работают на </a:t>
            </a:r>
            <a:r>
              <a:rPr lang="ru-RU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удаленке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режим самоизоляции введен,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 из дома запрещен.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нам непривычен режим,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каждый день мы дома сидим!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  людях  живет оптимизм: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Так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19 мы победим!»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                             </a:t>
            </a:r>
            <a:r>
              <a:rPr lang="ru-RU" dirty="0" smtClean="0"/>
              <a:t>Коллектив </a:t>
            </a:r>
            <a:r>
              <a:rPr lang="ru-RU" dirty="0"/>
              <a:t>учителей </a:t>
            </a:r>
            <a:r>
              <a:rPr lang="ru-RU" dirty="0" err="1"/>
              <a:t>Ляжмаринской</a:t>
            </a:r>
            <a:r>
              <a:rPr lang="ru-RU" dirty="0"/>
              <a:t> ООШ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03868" y="4722125"/>
            <a:ext cx="9592732" cy="1241947"/>
          </a:xfrm>
        </p:spPr>
        <p:txBody>
          <a:bodyPr/>
          <a:lstStyle/>
          <a:p>
            <a:r>
              <a:rPr lang="ru-RU" dirty="0" smtClean="0"/>
              <a:t>    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8346" y="614149"/>
            <a:ext cx="5022376" cy="423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146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1433015"/>
            <a:ext cx="9601196" cy="4339988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!»-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Кричат  то тут, то там.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что за это чудо-вирус!?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кому теперь задам?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Закрылись школы – опустели,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будто все ушли на фронт.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Ребячий гул давно не слышим,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Сидим все дома и грустим.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3612" y="1028914"/>
            <a:ext cx="6586017" cy="45803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37807" y="1807908"/>
            <a:ext cx="457627" cy="59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245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529583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вешать нос мы не посмеем.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надо – ясно всем!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наш «любимый» включим,	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пишем смело: «Привет всем!»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наш покой не знает: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Заданья шлет и ждет ответ.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экран учиться заставляет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расстояния преграды нет.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1414" y="1602120"/>
            <a:ext cx="5697960" cy="3925223"/>
          </a:xfrm>
        </p:spPr>
      </p:pic>
    </p:spTree>
    <p:extLst>
      <p:ext uri="{BB962C8B-B14F-4D97-AF65-F5344CB8AC3E}">
        <p14:creationId xmlns:p14="http://schemas.microsoft.com/office/powerpoint/2010/main" xmlns="" val="334172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ничего! Потерпим мы немного!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Пройдет и эта полоса.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чёрную всегда меняет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Кристально светлая пора!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Смирнова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Т.Е. – учитель начальных классов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3038" y="1187533"/>
            <a:ext cx="4206209" cy="317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9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52</TotalTime>
  <Words>42</Words>
  <Application>Microsoft Office PowerPoint</Application>
  <PresentationFormat>Произвольный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Натуральные материалы</vt:lpstr>
      <vt:lpstr>Стих  об условиях людей труда в возникших условиях. </vt:lpstr>
      <vt:lpstr>Что же в мире происходит!? Народ по улицам не ходит, И учреждения закрыты, И развлечения забыты.  Врачи каждый день на передовой, Они на работу идут, как в бой, Лица их спецмаски скрывают. Людей врачи к разуму призывают. </vt:lpstr>
      <vt:lpstr>В стране объявлен карантин, Есть для волнения много причин: Разбушевался коронавирус в мире, Об этом  - каждый день в эфире.  Двери офисов закрыты, В них ароматы кофе забыты! Дают задания из дома… Ситуация, наверное, знакома. </vt:lpstr>
      <vt:lpstr>Учителя продолжают трудиться, В мониторе -  знакомые лица. Уроки проходят в онлайне, Учителей ребята видят на экране.  Уроки интересно проходят, Ребята на них «не филонят». Им многое надо успеть, Ведь может «зависнуть» интернет.  </vt:lpstr>
      <vt:lpstr>Не только ученики на дистанционке, Сейчас многие работают на удаленке. Ведь режим самоизоляции введен, Выход из дома запрещен.   Конечно, нам непривычен режим, Ведь каждый день мы дома сидим! Но в  людях  живет оптимизм: « Так COVID – 19 мы победим!»                               Коллектив учителей Ляжмаринской ООШ     </vt:lpstr>
      <vt:lpstr>«Коронавирус, коронавирус!»- Кричат  то тут, то там. И что за это чудо-вирус!? Вопрос кому теперь задам?   Закрылись школы – опустели, Как будто все ушли на фронт. Ребячий гул давно не слышим, Сидим все дома и грустим. </vt:lpstr>
      <vt:lpstr>Но вешать нос мы не посмеем. Учиться надо – ясно всем! Компьютер наш «любимый» включим,  И пишем смело: «Привет всем!»   Учитель наш покой не знает: Заданья шлет и ждет ответ. Через экран учиться заставляет И расстояния преграды нет. </vt:lpstr>
      <vt:lpstr>Но ничего! Потерпим мы немного! Пройдет и эта полоса. Ведь чёрную всегда меняет  Кристально светлая пора!         Смирнова Т.Е. – учитель начальных классов.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Стих  об условиях людей труда в возникших условиях. </dc:title>
  <dc:creator>USER</dc:creator>
  <cp:lastModifiedBy>Admin</cp:lastModifiedBy>
  <cp:revision>17</cp:revision>
  <dcterms:created xsi:type="dcterms:W3CDTF">2020-04-28T08:36:58Z</dcterms:created>
  <dcterms:modified xsi:type="dcterms:W3CDTF">2020-04-28T11:11:37Z</dcterms:modified>
</cp:coreProperties>
</file>