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xxxma\Desktop\КЛИП\100_21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92093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42853"/>
            <a:ext cx="79296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МБОУ «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Куракинская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       средняя общеобразовательная школа»</a:t>
            </a:r>
          </a:p>
          <a:p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Параньгинского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района                      Республики Марий Эл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krot.info/uploads/posts/2020-01/1579631359_20-p-patrioticheskie-foni-dlya-prezentatsii-4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88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28926" y="2000240"/>
            <a:ext cx="5357850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«Мы- за справедливую </a:t>
            </a:r>
          </a:p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                   Конституцию!»</a:t>
            </a:r>
          </a:p>
          <a:p>
            <a:endParaRPr lang="ru-RU" sz="3600" dirty="0" smtClean="0"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Автор: Максимова Светлана Михайловна</a:t>
            </a:r>
            <a:r>
              <a:rPr lang="ru-RU" sz="2400" dirty="0" smtClean="0">
                <a:latin typeface="Monotype Corsiva" pitchFamily="66" charset="0"/>
              </a:rPr>
              <a:t>, </a:t>
            </a:r>
          </a:p>
          <a:p>
            <a:r>
              <a:rPr lang="ru-RU" dirty="0" smtClean="0">
                <a:latin typeface="Monotype Corsiva" pitchFamily="66" charset="0"/>
              </a:rPr>
              <a:t>учитель начальных классов, председатель </a:t>
            </a:r>
            <a:r>
              <a:rPr lang="ru-RU" dirty="0" err="1" smtClean="0">
                <a:latin typeface="Monotype Corsiva" pitchFamily="66" charset="0"/>
              </a:rPr>
              <a:t>ппо</a:t>
            </a:r>
            <a:r>
              <a:rPr lang="ru-RU" dirty="0" smtClean="0">
                <a:latin typeface="Monotype Corsiva" pitchFamily="66" charset="0"/>
              </a:rPr>
              <a:t> школы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avatars.mds.yandex.net/get-pdb/2799977/faf5f17c-6dc5-420a-8217-a3181158a95e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3108" y="1357298"/>
            <a:ext cx="5572164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«Вся власть и природные </a:t>
            </a:r>
          </a:p>
          <a:p>
            <a:r>
              <a:rPr lang="ru-RU" sz="4000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             богатства-народу!» </a:t>
            </a: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2400" dirty="0" smtClean="0">
              <a:solidFill>
                <a:schemeClr val="accent3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Автор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: Максимова Светлана Михайловна</a:t>
            </a:r>
            <a:r>
              <a:rPr lang="ru-RU" sz="2400" dirty="0" smtClean="0">
                <a:latin typeface="Monotype Corsiva" pitchFamily="66" charset="0"/>
              </a:rPr>
              <a:t>, </a:t>
            </a:r>
          </a:p>
          <a:p>
            <a:r>
              <a:rPr lang="ru-RU" dirty="0" smtClean="0">
                <a:latin typeface="Monotype Corsiva" pitchFamily="66" charset="0"/>
              </a:rPr>
              <a:t>             Учитель </a:t>
            </a:r>
            <a:r>
              <a:rPr lang="ru-RU" dirty="0" smtClean="0">
                <a:latin typeface="Monotype Corsiva" pitchFamily="66" charset="0"/>
              </a:rPr>
              <a:t>начальных классов, председатель </a:t>
            </a:r>
            <a:r>
              <a:rPr lang="ru-RU" dirty="0" err="1" smtClean="0">
                <a:latin typeface="Monotype Corsiva" pitchFamily="66" charset="0"/>
              </a:rPr>
              <a:t>ппо</a:t>
            </a:r>
            <a:r>
              <a:rPr lang="ru-RU" dirty="0" smtClean="0">
                <a:latin typeface="Monotype Corsiva" pitchFamily="66" charset="0"/>
              </a:rPr>
              <a:t> школы</a:t>
            </a:r>
          </a:p>
          <a:p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thumbs.dreamstime.com/b/%D1%80%D0%B0%D0%B7%D0%B4%D1%83%D0%B2%D0%B0%D0%B5%D1%82-%D1%80%D0%B0%D0%B7%D1%80%D1%8B%D0%B2%D0%B0%D0%BD%D0%BD%D0%B0%D1%8F-%D1%81%D0%B8%D0%BD%D1%8C%D1%8E-%D0%BA%D1%80%D0%B0%D1%81%D0%BD%D0%B0%D1%8F-%D0%B1%D0%B5%D0%BB%D0%B8%D0%B7%D0%BD%D0%B0-%D0%B7%D0%B2%D0%B5%D0%B7%D0%B4%D1%8B-14508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47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928794" y="1214422"/>
            <a:ext cx="67827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dirty="0" smtClean="0">
                <a:latin typeface="Monotype Corsiva" pitchFamily="66" charset="0"/>
              </a:rPr>
              <a:t>«Мы - за будущее </a:t>
            </a:r>
            <a:r>
              <a:rPr lang="ru-RU" sz="4000" dirty="0" smtClean="0">
                <a:latin typeface="Monotype Corsiva" pitchFamily="66" charset="0"/>
              </a:rPr>
              <a:t>России!»</a:t>
            </a:r>
          </a:p>
          <a:p>
            <a:pPr lvl="0"/>
            <a:endParaRPr lang="ru-RU" sz="3200" dirty="0" smtClean="0">
              <a:latin typeface="Monotype Corsiva" pitchFamily="66" charset="0"/>
            </a:endParaRPr>
          </a:p>
          <a:p>
            <a:pPr lvl="0"/>
            <a:r>
              <a:rPr lang="ru-RU" sz="4000" dirty="0" smtClean="0">
                <a:latin typeface="Monotype Corsiva" pitchFamily="66" charset="0"/>
              </a:rPr>
              <a:t>«Будущее России в наших </a:t>
            </a:r>
            <a:r>
              <a:rPr lang="ru-RU" sz="4000" dirty="0" smtClean="0">
                <a:latin typeface="Monotype Corsiva" pitchFamily="66" charset="0"/>
              </a:rPr>
              <a:t>руках!»</a:t>
            </a:r>
          </a:p>
          <a:p>
            <a:pPr lvl="0"/>
            <a:endParaRPr lang="ru-RU" sz="3200" dirty="0" smtClean="0">
              <a:latin typeface="Monotype Corsiva" pitchFamily="66" charset="0"/>
            </a:endParaRPr>
          </a:p>
          <a:p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                               Кутузова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Светлана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</a:rPr>
              <a:t>Евгеньевна,  </a:t>
            </a:r>
          </a:p>
          <a:p>
            <a:r>
              <a:rPr lang="ru-RU" sz="2400" b="1" i="1" dirty="0" smtClean="0">
                <a:latin typeface="Monotype Corsiva" pitchFamily="66" charset="0"/>
              </a:rPr>
              <a:t>                                                   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зам</a:t>
            </a:r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. директора по УВР</a:t>
            </a:r>
            <a:endParaRPr lang="ru-RU" sz="2400" dirty="0" smtClean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000100" y="2071678"/>
            <a:ext cx="6072230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«Доброта и честность – </a:t>
            </a:r>
          </a:p>
          <a:p>
            <a:pPr lvl="0"/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                 будущее России!»</a:t>
            </a:r>
            <a:r>
              <a:rPr lang="ru-RU" sz="40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40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endParaRPr lang="ru-RU" sz="40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Морозова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Алена </a:t>
            </a:r>
            <a:r>
              <a:rPr lang="ru-RU" sz="2400" b="1" i="1" dirty="0" smtClean="0">
                <a:solidFill>
                  <a:schemeClr val="accent3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Вячеславовна,</a:t>
            </a:r>
          </a:p>
          <a:p>
            <a:pPr lvl="0"/>
            <a:r>
              <a:rPr lang="ru-RU" b="1" i="1" dirty="0" smtClean="0"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                          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Учитель 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начальных </a:t>
            </a:r>
            <a:r>
              <a:rPr lang="ru-RU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классов, </a:t>
            </a:r>
          </a:p>
          <a:p>
            <a:pPr lvl="0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                                председатель Совета молодых педагогов </a:t>
            </a:r>
          </a:p>
          <a:p>
            <a:pPr lvl="0"/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                                                                         </a:t>
            </a:r>
            <a:r>
              <a:rPr lang="ru-RU" b="1" i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Параньгинского</a:t>
            </a:r>
            <a:r>
              <a:rPr lang="ru-RU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  <a:cs typeface="Times New Roman" pitchFamily="18" charset="0"/>
              </a:rPr>
              <a:t> района</a:t>
            </a:r>
            <a:endParaRPr lang="ru-RU" dirty="0" smtClean="0">
              <a:solidFill>
                <a:schemeClr val="accent6">
                  <a:lumMod val="75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4000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107</Words>
  <PresentationFormat>Экран (4:3)</PresentationFormat>
  <Paragraphs>26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Владимир Максимов</cp:lastModifiedBy>
  <cp:revision>5</cp:revision>
  <dcterms:modified xsi:type="dcterms:W3CDTF">2020-04-27T18:37:52Z</dcterms:modified>
</cp:coreProperties>
</file>