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8" r:id="rId3"/>
  </p:sldMasterIdLst>
  <p:sldIdLst>
    <p:sldId id="274" r:id="rId4"/>
    <p:sldId id="257" r:id="rId5"/>
    <p:sldId id="261" r:id="rId6"/>
    <p:sldId id="262" r:id="rId7"/>
    <p:sldId id="276" r:id="rId8"/>
    <p:sldId id="277" r:id="rId9"/>
    <p:sldId id="279" r:id="rId10"/>
    <p:sldId id="300" r:id="rId11"/>
    <p:sldId id="278" r:id="rId12"/>
    <p:sldId id="268" r:id="rId13"/>
    <p:sldId id="282" r:id="rId14"/>
    <p:sldId id="284" r:id="rId15"/>
    <p:sldId id="280" r:id="rId16"/>
    <p:sldId id="289" r:id="rId17"/>
    <p:sldId id="304" r:id="rId18"/>
    <p:sldId id="301" r:id="rId19"/>
    <p:sldId id="290" r:id="rId20"/>
    <p:sldId id="303" r:id="rId21"/>
    <p:sldId id="291" r:id="rId22"/>
    <p:sldId id="285" r:id="rId23"/>
    <p:sldId id="299" r:id="rId24"/>
    <p:sldId id="281" r:id="rId25"/>
    <p:sldId id="287" r:id="rId26"/>
    <p:sldId id="288" r:id="rId27"/>
    <p:sldId id="295" r:id="rId28"/>
    <p:sldId id="296" r:id="rId29"/>
    <p:sldId id="294" r:id="rId30"/>
    <p:sldId id="286" r:id="rId31"/>
    <p:sldId id="271" r:id="rId32"/>
    <p:sldId id="265" r:id="rId33"/>
    <p:sldId id="302" r:id="rId34"/>
  </p:sldIdLst>
  <p:sldSz cx="9144000" cy="6858000" type="screen4x3"/>
  <p:notesSz cx="6858000" cy="9947275"/>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81.jpeg"/><Relationship Id="rId1" Type="http://schemas.openxmlformats.org/officeDocument/2006/relationships/image" Target="../media/image7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90909-BFA4-47D2-9C2F-951B24AF642A}" type="doc">
      <dgm:prSet loTypeId="urn:microsoft.com/office/officeart/2005/8/layout/bList2#1" loCatId="list" qsTypeId="urn:microsoft.com/office/officeart/2005/8/quickstyle/simple1" qsCatId="simple" csTypeId="urn:microsoft.com/office/officeart/2005/8/colors/accent1_2" csCatId="accent1" phldr="1"/>
      <dgm:spPr/>
    </dgm:pt>
    <dgm:pt modelId="{CEFB7611-1306-4588-881E-1ED1CDBCB967}">
      <dgm:prSet phldrT="[Текст]"/>
      <dgm:spPr/>
      <dgm:t>
        <a:bodyPr/>
        <a:lstStyle/>
        <a:p>
          <a:endParaRPr lang="ru-RU" b="1" dirty="0"/>
        </a:p>
      </dgm:t>
    </dgm:pt>
    <dgm:pt modelId="{28AF1F67-7E0D-4C3E-AC0A-F1E6847D30B3}" type="parTrans" cxnId="{58335E0B-5548-458C-BB1D-66E2D39F961F}">
      <dgm:prSet/>
      <dgm:spPr/>
      <dgm:t>
        <a:bodyPr/>
        <a:lstStyle/>
        <a:p>
          <a:endParaRPr lang="ru-RU"/>
        </a:p>
      </dgm:t>
    </dgm:pt>
    <dgm:pt modelId="{6678375B-4857-4091-A04E-20C3E27D0CAE}" type="sibTrans" cxnId="{58335E0B-5548-458C-BB1D-66E2D39F961F}">
      <dgm:prSet/>
      <dgm:spPr/>
      <dgm:t>
        <a:bodyPr/>
        <a:lstStyle/>
        <a:p>
          <a:endParaRPr lang="ru-RU"/>
        </a:p>
      </dgm:t>
    </dgm:pt>
    <dgm:pt modelId="{43874D7B-D435-4B39-8DD6-2AAFE30A2202}">
      <dgm:prSet phldrT="[Текст]"/>
      <dgm:spPr/>
      <dgm:t>
        <a:bodyPr/>
        <a:lstStyle/>
        <a:p>
          <a:endParaRPr lang="ru-RU" b="1" dirty="0"/>
        </a:p>
      </dgm:t>
    </dgm:pt>
    <dgm:pt modelId="{1CE8A94D-2F78-4E9B-B796-7E0AB0037257}" type="parTrans" cxnId="{9FCDA6E1-8C00-4617-BCFD-9A54433859E9}">
      <dgm:prSet/>
      <dgm:spPr/>
      <dgm:t>
        <a:bodyPr/>
        <a:lstStyle/>
        <a:p>
          <a:endParaRPr lang="ru-RU"/>
        </a:p>
      </dgm:t>
    </dgm:pt>
    <dgm:pt modelId="{057804AC-0303-4E64-8FCB-64823BC299D3}" type="sibTrans" cxnId="{9FCDA6E1-8C00-4617-BCFD-9A54433859E9}">
      <dgm:prSet/>
      <dgm:spPr/>
      <dgm:t>
        <a:bodyPr/>
        <a:lstStyle/>
        <a:p>
          <a:endParaRPr lang="ru-RU"/>
        </a:p>
      </dgm:t>
    </dgm:pt>
    <dgm:pt modelId="{DB2B915D-3F23-419A-8391-EAC00EE20FCF}">
      <dgm:prSet phldrT="[Текст]"/>
      <dgm:spPr/>
      <dgm:t>
        <a:bodyPr/>
        <a:lstStyle/>
        <a:p>
          <a:endParaRPr lang="ru-RU" b="1" dirty="0"/>
        </a:p>
      </dgm:t>
    </dgm:pt>
    <dgm:pt modelId="{F772C29E-8CB9-4524-BEBA-C44CB6046E15}" type="parTrans" cxnId="{7CB3DF8F-511E-4AC6-938C-FBA6A29F816D}">
      <dgm:prSet/>
      <dgm:spPr/>
      <dgm:t>
        <a:bodyPr/>
        <a:lstStyle/>
        <a:p>
          <a:endParaRPr lang="ru-RU"/>
        </a:p>
      </dgm:t>
    </dgm:pt>
    <dgm:pt modelId="{0671CFC8-1834-49EE-8BE0-F2AA13BEE902}" type="sibTrans" cxnId="{7CB3DF8F-511E-4AC6-938C-FBA6A29F816D}">
      <dgm:prSet/>
      <dgm:spPr/>
      <dgm:t>
        <a:bodyPr/>
        <a:lstStyle/>
        <a:p>
          <a:endParaRPr lang="ru-RU"/>
        </a:p>
      </dgm:t>
    </dgm:pt>
    <dgm:pt modelId="{79411019-FDDB-41FF-94DF-CF0A033646F0}">
      <dgm:prSet custT="1"/>
      <dgm:spPr/>
      <dgm:t>
        <a:bodyPr/>
        <a:lstStyle/>
        <a:p>
          <a:r>
            <a:rPr lang="ru-RU" sz="2000" b="1" dirty="0">
              <a:solidFill>
                <a:srgbClr val="002060"/>
              </a:solidFill>
            </a:rPr>
            <a:t>Развитие </a:t>
          </a:r>
          <a:br>
            <a:rPr lang="ru-RU" sz="2000" b="1" dirty="0">
              <a:solidFill>
                <a:srgbClr val="002060"/>
              </a:solidFill>
            </a:rPr>
          </a:br>
          <a:r>
            <a:rPr lang="ru-RU" sz="2000" b="1" dirty="0">
              <a:solidFill>
                <a:srgbClr val="002060"/>
              </a:solidFill>
            </a:rPr>
            <a:t>нового </a:t>
          </a:r>
          <a:br>
            <a:rPr lang="ru-RU" sz="2000" b="1" dirty="0">
              <a:solidFill>
                <a:srgbClr val="002060"/>
              </a:solidFill>
            </a:rPr>
          </a:br>
          <a:r>
            <a:rPr lang="ru-RU" sz="2000" b="1" dirty="0">
              <a:solidFill>
                <a:srgbClr val="002060"/>
              </a:solidFill>
            </a:rPr>
            <a:t>мышления</a:t>
          </a:r>
        </a:p>
      </dgm:t>
    </dgm:pt>
    <dgm:pt modelId="{F1C05E75-CDFA-4F24-B7CD-ED55E1B4DC7B}" type="parTrans" cxnId="{BB8C2328-80DF-4B45-BDBB-8AC7424C2D42}">
      <dgm:prSet/>
      <dgm:spPr/>
      <dgm:t>
        <a:bodyPr/>
        <a:lstStyle/>
        <a:p>
          <a:endParaRPr lang="ru-RU"/>
        </a:p>
      </dgm:t>
    </dgm:pt>
    <dgm:pt modelId="{243A3571-2B36-4CA3-BB5A-38E1A0658C2C}" type="sibTrans" cxnId="{BB8C2328-80DF-4B45-BDBB-8AC7424C2D42}">
      <dgm:prSet/>
      <dgm:spPr/>
      <dgm:t>
        <a:bodyPr/>
        <a:lstStyle/>
        <a:p>
          <a:endParaRPr lang="ru-RU"/>
        </a:p>
      </dgm:t>
    </dgm:pt>
    <dgm:pt modelId="{FF2518CB-C83F-434E-B6F5-29E68286EDB8}">
      <dgm:prSet custT="1"/>
      <dgm:spPr/>
      <dgm:t>
        <a:bodyPr/>
        <a:lstStyle/>
        <a:p>
          <a:r>
            <a:rPr lang="ru-RU" sz="2000" b="1" dirty="0">
              <a:solidFill>
                <a:srgbClr val="002060"/>
              </a:solidFill>
            </a:rPr>
            <a:t>Развитие социального капитала</a:t>
          </a:r>
        </a:p>
      </dgm:t>
    </dgm:pt>
    <dgm:pt modelId="{F75FF96A-3FC6-4619-8F45-65B977ECDA77}" type="parTrans" cxnId="{E3F7BFA3-039F-49EE-B2A0-F16CD253DB7E}">
      <dgm:prSet/>
      <dgm:spPr/>
      <dgm:t>
        <a:bodyPr/>
        <a:lstStyle/>
        <a:p>
          <a:endParaRPr lang="ru-RU"/>
        </a:p>
      </dgm:t>
    </dgm:pt>
    <dgm:pt modelId="{77FB29FE-5B00-4D9B-8528-EFE32B96FF42}" type="sibTrans" cxnId="{E3F7BFA3-039F-49EE-B2A0-F16CD253DB7E}">
      <dgm:prSet/>
      <dgm:spPr/>
      <dgm:t>
        <a:bodyPr/>
        <a:lstStyle/>
        <a:p>
          <a:endParaRPr lang="ru-RU"/>
        </a:p>
      </dgm:t>
    </dgm:pt>
    <dgm:pt modelId="{ACAB3066-65F0-44D3-A044-941894183CD3}">
      <dgm:prSet custT="1"/>
      <dgm:spPr/>
      <dgm:t>
        <a:bodyPr/>
        <a:lstStyle/>
        <a:p>
          <a:r>
            <a:rPr lang="ru-RU" sz="2000" b="1" dirty="0">
              <a:solidFill>
                <a:srgbClr val="002060"/>
              </a:solidFill>
            </a:rPr>
            <a:t>Развитие личностной культуры</a:t>
          </a:r>
        </a:p>
      </dgm:t>
    </dgm:pt>
    <dgm:pt modelId="{A2CD85F3-C34D-4D72-8AB3-FE942DE63694}" type="parTrans" cxnId="{EF962D84-8076-4AC5-AA7E-270D128FE7A2}">
      <dgm:prSet/>
      <dgm:spPr/>
      <dgm:t>
        <a:bodyPr/>
        <a:lstStyle/>
        <a:p>
          <a:endParaRPr lang="ru-RU"/>
        </a:p>
      </dgm:t>
    </dgm:pt>
    <dgm:pt modelId="{B279FFA7-88E9-45BD-83B6-83908A05D923}" type="sibTrans" cxnId="{EF962D84-8076-4AC5-AA7E-270D128FE7A2}">
      <dgm:prSet/>
      <dgm:spPr/>
      <dgm:t>
        <a:bodyPr/>
        <a:lstStyle/>
        <a:p>
          <a:endParaRPr lang="ru-RU"/>
        </a:p>
      </dgm:t>
    </dgm:pt>
    <dgm:pt modelId="{E3037477-F0DA-4454-8B51-3440ECF7544E}" type="pres">
      <dgm:prSet presAssocID="{6FC90909-BFA4-47D2-9C2F-951B24AF642A}" presName="diagram" presStyleCnt="0">
        <dgm:presLayoutVars>
          <dgm:dir/>
          <dgm:animLvl val="lvl"/>
          <dgm:resizeHandles val="exact"/>
        </dgm:presLayoutVars>
      </dgm:prSet>
      <dgm:spPr/>
    </dgm:pt>
    <dgm:pt modelId="{3ED372B3-9F61-424A-97AC-FA10D4FE0E45}" type="pres">
      <dgm:prSet presAssocID="{CEFB7611-1306-4588-881E-1ED1CDBCB967}" presName="compNode" presStyleCnt="0"/>
      <dgm:spPr/>
    </dgm:pt>
    <dgm:pt modelId="{EE39C6A3-CA7B-4621-804C-139D1758D260}" type="pres">
      <dgm:prSet presAssocID="{CEFB7611-1306-4588-881E-1ED1CDBCB967}" presName="childRect" presStyleLbl="bgAcc1" presStyleIdx="0" presStyleCnt="3" custScaleX="134839" custScaleY="135390" custLinFactNeighborY="13065">
        <dgm:presLayoutVars>
          <dgm:bulletEnabled val="1"/>
        </dgm:presLayoutVars>
      </dgm:prSet>
      <dgm:spPr/>
      <dgm:t>
        <a:bodyPr/>
        <a:lstStyle/>
        <a:p>
          <a:endParaRPr lang="ru-RU"/>
        </a:p>
      </dgm:t>
    </dgm:pt>
    <dgm:pt modelId="{9808CAE2-174C-45CE-B4BA-3FE77293E4FB}" type="pres">
      <dgm:prSet presAssocID="{CEFB7611-1306-4588-881E-1ED1CDBCB967}" presName="parentText" presStyleLbl="node1" presStyleIdx="0" presStyleCnt="0">
        <dgm:presLayoutVars>
          <dgm:chMax val="0"/>
          <dgm:bulletEnabled val="1"/>
        </dgm:presLayoutVars>
      </dgm:prSet>
      <dgm:spPr/>
      <dgm:t>
        <a:bodyPr/>
        <a:lstStyle/>
        <a:p>
          <a:endParaRPr lang="ru-RU"/>
        </a:p>
      </dgm:t>
    </dgm:pt>
    <dgm:pt modelId="{2FC0EB01-7043-4BC8-A3D8-88CB0A26B315}" type="pres">
      <dgm:prSet presAssocID="{CEFB7611-1306-4588-881E-1ED1CDBCB967}" presName="parentRect" presStyleLbl="alignNode1" presStyleIdx="0" presStyleCnt="3" custScaleX="134839"/>
      <dgm:spPr/>
      <dgm:t>
        <a:bodyPr/>
        <a:lstStyle/>
        <a:p>
          <a:endParaRPr lang="ru-RU"/>
        </a:p>
      </dgm:t>
    </dgm:pt>
    <dgm:pt modelId="{5D56C7E2-1783-4931-91EA-FCB7D1E07B4E}" type="pres">
      <dgm:prSet presAssocID="{CEFB7611-1306-4588-881E-1ED1CDBCB967}" presName="adorn" presStyleLbl="fgAccFollowNode1" presStyleIdx="0" presStyleCnt="3" custScaleX="240683" custScaleY="244563" custLinFactNeighborX="-28021" custLinFactNeighborY="2414"/>
      <dgm:spPr>
        <a:blipFill rotWithShape="0">
          <a:blip xmlns:r="http://schemas.openxmlformats.org/officeDocument/2006/relationships" r:embed="rId1"/>
          <a:stretch>
            <a:fillRect/>
          </a:stretch>
        </a:blipFill>
      </dgm:spPr>
    </dgm:pt>
    <dgm:pt modelId="{48D51570-409F-4B53-B775-CBBCCC31C5B8}" type="pres">
      <dgm:prSet presAssocID="{6678375B-4857-4091-A04E-20C3E27D0CAE}" presName="sibTrans" presStyleLbl="sibTrans2D1" presStyleIdx="0" presStyleCnt="0"/>
      <dgm:spPr/>
      <dgm:t>
        <a:bodyPr/>
        <a:lstStyle/>
        <a:p>
          <a:endParaRPr lang="ru-RU"/>
        </a:p>
      </dgm:t>
    </dgm:pt>
    <dgm:pt modelId="{A9F755BF-C20D-4A89-AE35-AFEC7DEFC125}" type="pres">
      <dgm:prSet presAssocID="{43874D7B-D435-4B39-8DD6-2AAFE30A2202}" presName="compNode" presStyleCnt="0"/>
      <dgm:spPr/>
    </dgm:pt>
    <dgm:pt modelId="{62243093-DAFD-4036-AEA8-5625F569AB47}" type="pres">
      <dgm:prSet presAssocID="{43874D7B-D435-4B39-8DD6-2AAFE30A2202}" presName="childRect" presStyleLbl="bgAcc1" presStyleIdx="1" presStyleCnt="3" custScaleX="134839" custScaleY="135390" custLinFactNeighborY="13065">
        <dgm:presLayoutVars>
          <dgm:bulletEnabled val="1"/>
        </dgm:presLayoutVars>
      </dgm:prSet>
      <dgm:spPr/>
      <dgm:t>
        <a:bodyPr/>
        <a:lstStyle/>
        <a:p>
          <a:endParaRPr lang="ru-RU"/>
        </a:p>
      </dgm:t>
    </dgm:pt>
    <dgm:pt modelId="{7D2D29C9-C6BC-4393-974C-4510B2A571D3}" type="pres">
      <dgm:prSet presAssocID="{43874D7B-D435-4B39-8DD6-2AAFE30A2202}" presName="parentText" presStyleLbl="node1" presStyleIdx="0" presStyleCnt="0">
        <dgm:presLayoutVars>
          <dgm:chMax val="0"/>
          <dgm:bulletEnabled val="1"/>
        </dgm:presLayoutVars>
      </dgm:prSet>
      <dgm:spPr/>
      <dgm:t>
        <a:bodyPr/>
        <a:lstStyle/>
        <a:p>
          <a:endParaRPr lang="ru-RU"/>
        </a:p>
      </dgm:t>
    </dgm:pt>
    <dgm:pt modelId="{F729265B-3ECA-4305-B10B-6169C57DA35B}" type="pres">
      <dgm:prSet presAssocID="{43874D7B-D435-4B39-8DD6-2AAFE30A2202}" presName="parentRect" presStyleLbl="alignNode1" presStyleIdx="1" presStyleCnt="3" custScaleX="134839"/>
      <dgm:spPr/>
      <dgm:t>
        <a:bodyPr/>
        <a:lstStyle/>
        <a:p>
          <a:endParaRPr lang="ru-RU"/>
        </a:p>
      </dgm:t>
    </dgm:pt>
    <dgm:pt modelId="{59B9D47A-E0A1-417B-95D3-DE846A1F36D8}" type="pres">
      <dgm:prSet presAssocID="{43874D7B-D435-4B39-8DD6-2AAFE30A2202}" presName="adorn" presStyleLbl="fgAccFollowNode1" presStyleIdx="1" presStyleCnt="3" custScaleX="240683" custScaleY="244563" custLinFactNeighborX="-28021" custLinFactNeighborY="2414"/>
      <dgm:spPr>
        <a:blipFill rotWithShape="0">
          <a:blip xmlns:r="http://schemas.openxmlformats.org/officeDocument/2006/relationships" r:embed="rId2"/>
          <a:stretch>
            <a:fillRect/>
          </a:stretch>
        </a:blipFill>
      </dgm:spPr>
    </dgm:pt>
    <dgm:pt modelId="{02C2C380-0DCE-4446-B37F-CC57789E22A7}" type="pres">
      <dgm:prSet presAssocID="{057804AC-0303-4E64-8FCB-64823BC299D3}" presName="sibTrans" presStyleLbl="sibTrans2D1" presStyleIdx="0" presStyleCnt="0"/>
      <dgm:spPr/>
      <dgm:t>
        <a:bodyPr/>
        <a:lstStyle/>
        <a:p>
          <a:endParaRPr lang="ru-RU"/>
        </a:p>
      </dgm:t>
    </dgm:pt>
    <dgm:pt modelId="{835028BB-8874-4163-AA57-22912F9CB59D}" type="pres">
      <dgm:prSet presAssocID="{DB2B915D-3F23-419A-8391-EAC00EE20FCF}" presName="compNode" presStyleCnt="0"/>
      <dgm:spPr/>
    </dgm:pt>
    <dgm:pt modelId="{E456ADE0-6638-4078-8672-55FC6DF384E8}" type="pres">
      <dgm:prSet presAssocID="{DB2B915D-3F23-419A-8391-EAC00EE20FCF}" presName="childRect" presStyleLbl="bgAcc1" presStyleIdx="2" presStyleCnt="3" custScaleX="134839" custScaleY="135390" custLinFactNeighborY="13065">
        <dgm:presLayoutVars>
          <dgm:bulletEnabled val="1"/>
        </dgm:presLayoutVars>
      </dgm:prSet>
      <dgm:spPr/>
      <dgm:t>
        <a:bodyPr/>
        <a:lstStyle/>
        <a:p>
          <a:endParaRPr lang="ru-RU"/>
        </a:p>
      </dgm:t>
    </dgm:pt>
    <dgm:pt modelId="{B65DBC1D-B34D-4A23-B07E-B6685198B36A}" type="pres">
      <dgm:prSet presAssocID="{DB2B915D-3F23-419A-8391-EAC00EE20FCF}" presName="parentText" presStyleLbl="node1" presStyleIdx="0" presStyleCnt="0">
        <dgm:presLayoutVars>
          <dgm:chMax val="0"/>
          <dgm:bulletEnabled val="1"/>
        </dgm:presLayoutVars>
      </dgm:prSet>
      <dgm:spPr/>
      <dgm:t>
        <a:bodyPr/>
        <a:lstStyle/>
        <a:p>
          <a:endParaRPr lang="ru-RU"/>
        </a:p>
      </dgm:t>
    </dgm:pt>
    <dgm:pt modelId="{6FDB3124-E7DB-438B-A4B7-547E98123A99}" type="pres">
      <dgm:prSet presAssocID="{DB2B915D-3F23-419A-8391-EAC00EE20FCF}" presName="parentRect" presStyleLbl="alignNode1" presStyleIdx="2" presStyleCnt="3" custScaleX="134839"/>
      <dgm:spPr/>
      <dgm:t>
        <a:bodyPr/>
        <a:lstStyle/>
        <a:p>
          <a:endParaRPr lang="ru-RU"/>
        </a:p>
      </dgm:t>
    </dgm:pt>
    <dgm:pt modelId="{114E3278-378F-4EA5-BB18-FB0495B51D50}" type="pres">
      <dgm:prSet presAssocID="{DB2B915D-3F23-419A-8391-EAC00EE20FCF}" presName="adorn" presStyleLbl="fgAccFollowNode1" presStyleIdx="2" presStyleCnt="3" custScaleX="240683" custScaleY="244563" custLinFactNeighborX="-28021" custLinFactNeighborY="2414"/>
      <dgm:spPr>
        <a:blipFill rotWithShape="0">
          <a:blip xmlns:r="http://schemas.openxmlformats.org/officeDocument/2006/relationships" r:embed="rId3"/>
          <a:stretch>
            <a:fillRect/>
          </a:stretch>
        </a:blipFill>
      </dgm:spPr>
    </dgm:pt>
  </dgm:ptLst>
  <dgm:cxnLst>
    <dgm:cxn modelId="{9FCDA6E1-8C00-4617-BCFD-9A54433859E9}" srcId="{6FC90909-BFA4-47D2-9C2F-951B24AF642A}" destId="{43874D7B-D435-4B39-8DD6-2AAFE30A2202}" srcOrd="1" destOrd="0" parTransId="{1CE8A94D-2F78-4E9B-B796-7E0AB0037257}" sibTransId="{057804AC-0303-4E64-8FCB-64823BC299D3}"/>
    <dgm:cxn modelId="{6BD79FAA-2D98-4EB3-B3BA-9D938F8B5423}" type="presOf" srcId="{43874D7B-D435-4B39-8DD6-2AAFE30A2202}" destId="{7D2D29C9-C6BC-4393-974C-4510B2A571D3}" srcOrd="0" destOrd="0" presId="urn:microsoft.com/office/officeart/2005/8/layout/bList2#1"/>
    <dgm:cxn modelId="{55C3458F-F9AF-40FE-8EAA-321674196FE8}" type="presOf" srcId="{FF2518CB-C83F-434E-B6F5-29E68286EDB8}" destId="{62243093-DAFD-4036-AEA8-5625F569AB47}" srcOrd="0" destOrd="0" presId="urn:microsoft.com/office/officeart/2005/8/layout/bList2#1"/>
    <dgm:cxn modelId="{F634730A-A5C8-43D3-8105-1C70168EAE50}" type="presOf" srcId="{057804AC-0303-4E64-8FCB-64823BC299D3}" destId="{02C2C380-0DCE-4446-B37F-CC57789E22A7}" srcOrd="0" destOrd="0" presId="urn:microsoft.com/office/officeart/2005/8/layout/bList2#1"/>
    <dgm:cxn modelId="{AC803FE2-ECF0-4BC5-A857-E4A8EECC9E08}" type="presOf" srcId="{6FC90909-BFA4-47D2-9C2F-951B24AF642A}" destId="{E3037477-F0DA-4454-8B51-3440ECF7544E}" srcOrd="0" destOrd="0" presId="urn:microsoft.com/office/officeart/2005/8/layout/bList2#1"/>
    <dgm:cxn modelId="{9CF16B66-F56B-40EE-A541-63C14F978C2D}" type="presOf" srcId="{6678375B-4857-4091-A04E-20C3E27D0CAE}" destId="{48D51570-409F-4B53-B775-CBBCCC31C5B8}" srcOrd="0" destOrd="0" presId="urn:microsoft.com/office/officeart/2005/8/layout/bList2#1"/>
    <dgm:cxn modelId="{EF962D84-8076-4AC5-AA7E-270D128FE7A2}" srcId="{DB2B915D-3F23-419A-8391-EAC00EE20FCF}" destId="{ACAB3066-65F0-44D3-A044-941894183CD3}" srcOrd="0" destOrd="0" parTransId="{A2CD85F3-C34D-4D72-8AB3-FE942DE63694}" sibTransId="{B279FFA7-88E9-45BD-83B6-83908A05D923}"/>
    <dgm:cxn modelId="{8A440B02-FED7-4191-9DF0-81049122FA57}" type="presOf" srcId="{ACAB3066-65F0-44D3-A044-941894183CD3}" destId="{E456ADE0-6638-4078-8672-55FC6DF384E8}" srcOrd="0" destOrd="0" presId="urn:microsoft.com/office/officeart/2005/8/layout/bList2#1"/>
    <dgm:cxn modelId="{E3F7BFA3-039F-49EE-B2A0-F16CD253DB7E}" srcId="{43874D7B-D435-4B39-8DD6-2AAFE30A2202}" destId="{FF2518CB-C83F-434E-B6F5-29E68286EDB8}" srcOrd="0" destOrd="0" parTransId="{F75FF96A-3FC6-4619-8F45-65B977ECDA77}" sibTransId="{77FB29FE-5B00-4D9B-8528-EFE32B96FF42}"/>
    <dgm:cxn modelId="{01D3A2FB-E2EE-4A7A-ABC7-CA111A6D7DD8}" type="presOf" srcId="{CEFB7611-1306-4588-881E-1ED1CDBCB967}" destId="{9808CAE2-174C-45CE-B4BA-3FE77293E4FB}" srcOrd="0" destOrd="0" presId="urn:microsoft.com/office/officeart/2005/8/layout/bList2#1"/>
    <dgm:cxn modelId="{D115B23F-AC7B-4EBE-ABDF-6C7397AAFA33}" type="presOf" srcId="{CEFB7611-1306-4588-881E-1ED1CDBCB967}" destId="{2FC0EB01-7043-4BC8-A3D8-88CB0A26B315}" srcOrd="1" destOrd="0" presId="urn:microsoft.com/office/officeart/2005/8/layout/bList2#1"/>
    <dgm:cxn modelId="{6CFACBB2-A039-4634-A6F5-082396DCE7A1}" type="presOf" srcId="{DB2B915D-3F23-419A-8391-EAC00EE20FCF}" destId="{B65DBC1D-B34D-4A23-B07E-B6685198B36A}" srcOrd="0" destOrd="0" presId="urn:microsoft.com/office/officeart/2005/8/layout/bList2#1"/>
    <dgm:cxn modelId="{7CB3DF8F-511E-4AC6-938C-FBA6A29F816D}" srcId="{6FC90909-BFA4-47D2-9C2F-951B24AF642A}" destId="{DB2B915D-3F23-419A-8391-EAC00EE20FCF}" srcOrd="2" destOrd="0" parTransId="{F772C29E-8CB9-4524-BEBA-C44CB6046E15}" sibTransId="{0671CFC8-1834-49EE-8BE0-F2AA13BEE902}"/>
    <dgm:cxn modelId="{AF75F751-7A3D-4B31-8648-A7F01EC59F89}" type="presOf" srcId="{79411019-FDDB-41FF-94DF-CF0A033646F0}" destId="{EE39C6A3-CA7B-4621-804C-139D1758D260}" srcOrd="0" destOrd="0" presId="urn:microsoft.com/office/officeart/2005/8/layout/bList2#1"/>
    <dgm:cxn modelId="{58335E0B-5548-458C-BB1D-66E2D39F961F}" srcId="{6FC90909-BFA4-47D2-9C2F-951B24AF642A}" destId="{CEFB7611-1306-4588-881E-1ED1CDBCB967}" srcOrd="0" destOrd="0" parTransId="{28AF1F67-7E0D-4C3E-AC0A-F1E6847D30B3}" sibTransId="{6678375B-4857-4091-A04E-20C3E27D0CAE}"/>
    <dgm:cxn modelId="{78F8F93D-51D2-4635-BC69-2EA4C15DAB20}" type="presOf" srcId="{DB2B915D-3F23-419A-8391-EAC00EE20FCF}" destId="{6FDB3124-E7DB-438B-A4B7-547E98123A99}" srcOrd="1" destOrd="0" presId="urn:microsoft.com/office/officeart/2005/8/layout/bList2#1"/>
    <dgm:cxn modelId="{78E5FA19-54FB-49B8-9569-17F7EE7786CF}" type="presOf" srcId="{43874D7B-D435-4B39-8DD6-2AAFE30A2202}" destId="{F729265B-3ECA-4305-B10B-6169C57DA35B}" srcOrd="1" destOrd="0" presId="urn:microsoft.com/office/officeart/2005/8/layout/bList2#1"/>
    <dgm:cxn modelId="{BB8C2328-80DF-4B45-BDBB-8AC7424C2D42}" srcId="{CEFB7611-1306-4588-881E-1ED1CDBCB967}" destId="{79411019-FDDB-41FF-94DF-CF0A033646F0}" srcOrd="0" destOrd="0" parTransId="{F1C05E75-CDFA-4F24-B7CD-ED55E1B4DC7B}" sibTransId="{243A3571-2B36-4CA3-BB5A-38E1A0658C2C}"/>
    <dgm:cxn modelId="{236C8142-4191-45E8-91B3-C841CA5959D8}" type="presParOf" srcId="{E3037477-F0DA-4454-8B51-3440ECF7544E}" destId="{3ED372B3-9F61-424A-97AC-FA10D4FE0E45}" srcOrd="0" destOrd="0" presId="urn:microsoft.com/office/officeart/2005/8/layout/bList2#1"/>
    <dgm:cxn modelId="{D217E9E8-E602-4207-845B-B08DE2D76191}" type="presParOf" srcId="{3ED372B3-9F61-424A-97AC-FA10D4FE0E45}" destId="{EE39C6A3-CA7B-4621-804C-139D1758D260}" srcOrd="0" destOrd="0" presId="urn:microsoft.com/office/officeart/2005/8/layout/bList2#1"/>
    <dgm:cxn modelId="{3C35E7B7-BA1E-45F6-8A2C-CB4D691DDE28}" type="presParOf" srcId="{3ED372B3-9F61-424A-97AC-FA10D4FE0E45}" destId="{9808CAE2-174C-45CE-B4BA-3FE77293E4FB}" srcOrd="1" destOrd="0" presId="urn:microsoft.com/office/officeart/2005/8/layout/bList2#1"/>
    <dgm:cxn modelId="{550D8F0E-BC72-4C35-9769-AA83A161844C}" type="presParOf" srcId="{3ED372B3-9F61-424A-97AC-FA10D4FE0E45}" destId="{2FC0EB01-7043-4BC8-A3D8-88CB0A26B315}" srcOrd="2" destOrd="0" presId="urn:microsoft.com/office/officeart/2005/8/layout/bList2#1"/>
    <dgm:cxn modelId="{2DE3B335-19E4-48FD-A9D6-D0225241B3D7}" type="presParOf" srcId="{3ED372B3-9F61-424A-97AC-FA10D4FE0E45}" destId="{5D56C7E2-1783-4931-91EA-FCB7D1E07B4E}" srcOrd="3" destOrd="0" presId="urn:microsoft.com/office/officeart/2005/8/layout/bList2#1"/>
    <dgm:cxn modelId="{99543FEF-C775-4D7E-A585-80EB0372BE9D}" type="presParOf" srcId="{E3037477-F0DA-4454-8B51-3440ECF7544E}" destId="{48D51570-409F-4B53-B775-CBBCCC31C5B8}" srcOrd="1" destOrd="0" presId="urn:microsoft.com/office/officeart/2005/8/layout/bList2#1"/>
    <dgm:cxn modelId="{F94CDE28-91D0-4A72-8394-611E613D24DE}" type="presParOf" srcId="{E3037477-F0DA-4454-8B51-3440ECF7544E}" destId="{A9F755BF-C20D-4A89-AE35-AFEC7DEFC125}" srcOrd="2" destOrd="0" presId="urn:microsoft.com/office/officeart/2005/8/layout/bList2#1"/>
    <dgm:cxn modelId="{B4439B54-C12E-4EE4-AAD2-2789982A630D}" type="presParOf" srcId="{A9F755BF-C20D-4A89-AE35-AFEC7DEFC125}" destId="{62243093-DAFD-4036-AEA8-5625F569AB47}" srcOrd="0" destOrd="0" presId="urn:microsoft.com/office/officeart/2005/8/layout/bList2#1"/>
    <dgm:cxn modelId="{742A153F-AC36-4DAA-A1E9-54A021F91CBD}" type="presParOf" srcId="{A9F755BF-C20D-4A89-AE35-AFEC7DEFC125}" destId="{7D2D29C9-C6BC-4393-974C-4510B2A571D3}" srcOrd="1" destOrd="0" presId="urn:microsoft.com/office/officeart/2005/8/layout/bList2#1"/>
    <dgm:cxn modelId="{C59F4286-923B-4241-BC80-7C5602815B49}" type="presParOf" srcId="{A9F755BF-C20D-4A89-AE35-AFEC7DEFC125}" destId="{F729265B-3ECA-4305-B10B-6169C57DA35B}" srcOrd="2" destOrd="0" presId="urn:microsoft.com/office/officeart/2005/8/layout/bList2#1"/>
    <dgm:cxn modelId="{4F1E3DEA-5F0B-4F47-AEE3-20F84015460C}" type="presParOf" srcId="{A9F755BF-C20D-4A89-AE35-AFEC7DEFC125}" destId="{59B9D47A-E0A1-417B-95D3-DE846A1F36D8}" srcOrd="3" destOrd="0" presId="urn:microsoft.com/office/officeart/2005/8/layout/bList2#1"/>
    <dgm:cxn modelId="{06D4D3CB-B4F1-45BA-A7F9-BCE64E2C0B4C}" type="presParOf" srcId="{E3037477-F0DA-4454-8B51-3440ECF7544E}" destId="{02C2C380-0DCE-4446-B37F-CC57789E22A7}" srcOrd="3" destOrd="0" presId="urn:microsoft.com/office/officeart/2005/8/layout/bList2#1"/>
    <dgm:cxn modelId="{18FD299A-56FB-467D-96A0-F56B0031E3E4}" type="presParOf" srcId="{E3037477-F0DA-4454-8B51-3440ECF7544E}" destId="{835028BB-8874-4163-AA57-22912F9CB59D}" srcOrd="4" destOrd="0" presId="urn:microsoft.com/office/officeart/2005/8/layout/bList2#1"/>
    <dgm:cxn modelId="{9FB9C90F-1BD0-46E5-96AF-26D24FACD999}" type="presParOf" srcId="{835028BB-8874-4163-AA57-22912F9CB59D}" destId="{E456ADE0-6638-4078-8672-55FC6DF384E8}" srcOrd="0" destOrd="0" presId="urn:microsoft.com/office/officeart/2005/8/layout/bList2#1"/>
    <dgm:cxn modelId="{5CDE4DAD-CFE5-432D-A86B-CE4150E764C4}" type="presParOf" srcId="{835028BB-8874-4163-AA57-22912F9CB59D}" destId="{B65DBC1D-B34D-4A23-B07E-B6685198B36A}" srcOrd="1" destOrd="0" presId="urn:microsoft.com/office/officeart/2005/8/layout/bList2#1"/>
    <dgm:cxn modelId="{259FBA53-4423-4E62-B04B-E283F9DE3CF5}" type="presParOf" srcId="{835028BB-8874-4163-AA57-22912F9CB59D}" destId="{6FDB3124-E7DB-438B-A4B7-547E98123A99}" srcOrd="2" destOrd="0" presId="urn:microsoft.com/office/officeart/2005/8/layout/bList2#1"/>
    <dgm:cxn modelId="{ECA31468-AE97-4F54-9697-3B7B4DC99572}" type="presParOf" srcId="{835028BB-8874-4163-AA57-22912F9CB59D}" destId="{114E3278-378F-4EA5-BB18-FB0495B51D50}" srcOrd="3" destOrd="0" presId="urn:microsoft.com/office/officeart/2005/8/layout/b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ED8579-BA41-4C7E-8DE8-30AB2348D5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EF5B0F1-5ABC-44BE-9012-93FE7ACBC707}">
      <dgm:prSet/>
      <dgm:spPr>
        <a:solidFill>
          <a:srgbClr val="002060"/>
        </a:solidFill>
      </dgm:spPr>
      <dgm:t>
        <a:bodyPr/>
        <a:lstStyle/>
        <a:p>
          <a:pPr rtl="0"/>
          <a:r>
            <a:rPr lang="ru-RU" dirty="0"/>
            <a:t>- согласует с администрацией рабочую нагрузку</a:t>
          </a:r>
        </a:p>
      </dgm:t>
    </dgm:pt>
    <dgm:pt modelId="{CA91AAEE-A002-4A98-8CF9-539D9290DD59}" type="parTrans" cxnId="{AB2DB9C1-C594-4E9D-A0DC-66EA31C8227A}">
      <dgm:prSet/>
      <dgm:spPr/>
      <dgm:t>
        <a:bodyPr/>
        <a:lstStyle/>
        <a:p>
          <a:endParaRPr lang="ru-RU"/>
        </a:p>
      </dgm:t>
    </dgm:pt>
    <dgm:pt modelId="{18AB1AB0-B6AC-4A55-9EB1-E15BA2DEE35A}" type="sibTrans" cxnId="{AB2DB9C1-C594-4E9D-A0DC-66EA31C8227A}">
      <dgm:prSet/>
      <dgm:spPr/>
      <dgm:t>
        <a:bodyPr/>
        <a:lstStyle/>
        <a:p>
          <a:endParaRPr lang="ru-RU"/>
        </a:p>
      </dgm:t>
    </dgm:pt>
    <dgm:pt modelId="{364F3C26-1D5A-499F-8AD3-A571983C5D6E}">
      <dgm:prSet/>
      <dgm:spPr>
        <a:solidFill>
          <a:srgbClr val="002060"/>
        </a:solidFill>
      </dgm:spPr>
      <dgm:t>
        <a:bodyPr/>
        <a:lstStyle/>
        <a:p>
          <a:pPr rtl="0"/>
          <a:r>
            <a:rPr lang="ru-RU" dirty="0"/>
            <a:t>- согласует с администрацией графики работы</a:t>
          </a:r>
        </a:p>
      </dgm:t>
    </dgm:pt>
    <dgm:pt modelId="{C4DD92C8-641B-4FD6-8A1A-3FA50572231D}" type="parTrans" cxnId="{105D8330-B5DF-4F11-A8ED-DA186ADFD264}">
      <dgm:prSet/>
      <dgm:spPr/>
      <dgm:t>
        <a:bodyPr/>
        <a:lstStyle/>
        <a:p>
          <a:endParaRPr lang="ru-RU"/>
        </a:p>
      </dgm:t>
    </dgm:pt>
    <dgm:pt modelId="{BF277B93-F18D-49B2-8278-B94BFA91442E}" type="sibTrans" cxnId="{105D8330-B5DF-4F11-A8ED-DA186ADFD264}">
      <dgm:prSet/>
      <dgm:spPr/>
      <dgm:t>
        <a:bodyPr/>
        <a:lstStyle/>
        <a:p>
          <a:endParaRPr lang="ru-RU"/>
        </a:p>
      </dgm:t>
    </dgm:pt>
    <dgm:pt modelId="{F0EF63A4-6A23-4BDB-ABD0-D4F6C95FAAF1}">
      <dgm:prSet/>
      <dgm:spPr>
        <a:solidFill>
          <a:srgbClr val="002060"/>
        </a:solidFill>
      </dgm:spPr>
      <dgm:t>
        <a:bodyPr/>
        <a:lstStyle/>
        <a:p>
          <a:pPr rtl="0"/>
          <a:r>
            <a:rPr lang="ru-RU" dirty="0"/>
            <a:t>- контролирует соблюдение норм охраны труда и безопасных условий работы</a:t>
          </a:r>
        </a:p>
      </dgm:t>
    </dgm:pt>
    <dgm:pt modelId="{E03B2FF7-35DB-4239-98B2-5B26B204A17B}" type="parTrans" cxnId="{85325EA8-FFF5-4FD9-8569-5869B7089F72}">
      <dgm:prSet/>
      <dgm:spPr/>
      <dgm:t>
        <a:bodyPr/>
        <a:lstStyle/>
        <a:p>
          <a:endParaRPr lang="ru-RU"/>
        </a:p>
      </dgm:t>
    </dgm:pt>
    <dgm:pt modelId="{7B99D393-117A-417B-AE48-AE11F905DA0A}" type="sibTrans" cxnId="{85325EA8-FFF5-4FD9-8569-5869B7089F72}">
      <dgm:prSet/>
      <dgm:spPr/>
      <dgm:t>
        <a:bodyPr/>
        <a:lstStyle/>
        <a:p>
          <a:endParaRPr lang="ru-RU"/>
        </a:p>
      </dgm:t>
    </dgm:pt>
    <dgm:pt modelId="{7402584F-4F97-42C1-93B8-A3D362B0755B}">
      <dgm:prSet/>
      <dgm:spPr>
        <a:solidFill>
          <a:srgbClr val="002060"/>
        </a:solidFill>
      </dgm:spPr>
      <dgm:t>
        <a:bodyPr/>
        <a:lstStyle/>
        <a:p>
          <a:pPr rtl="0"/>
          <a:r>
            <a:rPr lang="ru-RU" dirty="0"/>
            <a:t>- участвует в работе комиссии по распределению стимулирующих выплат.</a:t>
          </a:r>
        </a:p>
      </dgm:t>
    </dgm:pt>
    <dgm:pt modelId="{0180656F-116A-4B3B-9898-1875AA99CBD2}" type="parTrans" cxnId="{6EBF612B-108C-4F30-B283-C9BFBF48BCF4}">
      <dgm:prSet/>
      <dgm:spPr/>
      <dgm:t>
        <a:bodyPr/>
        <a:lstStyle/>
        <a:p>
          <a:endParaRPr lang="ru-RU"/>
        </a:p>
      </dgm:t>
    </dgm:pt>
    <dgm:pt modelId="{ED411A16-4F95-4476-8768-C700EFCD6471}" type="sibTrans" cxnId="{6EBF612B-108C-4F30-B283-C9BFBF48BCF4}">
      <dgm:prSet/>
      <dgm:spPr/>
      <dgm:t>
        <a:bodyPr/>
        <a:lstStyle/>
        <a:p>
          <a:endParaRPr lang="ru-RU"/>
        </a:p>
      </dgm:t>
    </dgm:pt>
    <dgm:pt modelId="{D5E91234-A21B-48FA-BD23-D4B5EA6A4828}" type="pres">
      <dgm:prSet presAssocID="{42ED8579-BA41-4C7E-8DE8-30AB2348D524}" presName="linear" presStyleCnt="0">
        <dgm:presLayoutVars>
          <dgm:animLvl val="lvl"/>
          <dgm:resizeHandles val="exact"/>
        </dgm:presLayoutVars>
      </dgm:prSet>
      <dgm:spPr/>
      <dgm:t>
        <a:bodyPr/>
        <a:lstStyle/>
        <a:p>
          <a:endParaRPr lang="ru-RU"/>
        </a:p>
      </dgm:t>
    </dgm:pt>
    <dgm:pt modelId="{49C9DEF3-8722-4745-A6C3-D514AFC92899}" type="pres">
      <dgm:prSet presAssocID="{9EF5B0F1-5ABC-44BE-9012-93FE7ACBC707}" presName="parentText" presStyleLbl="node1" presStyleIdx="0" presStyleCnt="4">
        <dgm:presLayoutVars>
          <dgm:chMax val="0"/>
          <dgm:bulletEnabled val="1"/>
        </dgm:presLayoutVars>
      </dgm:prSet>
      <dgm:spPr/>
      <dgm:t>
        <a:bodyPr/>
        <a:lstStyle/>
        <a:p>
          <a:endParaRPr lang="ru-RU"/>
        </a:p>
      </dgm:t>
    </dgm:pt>
    <dgm:pt modelId="{C8B1F95D-5F71-4377-96DB-27DEC3C90DC0}" type="pres">
      <dgm:prSet presAssocID="{18AB1AB0-B6AC-4A55-9EB1-E15BA2DEE35A}" presName="spacer" presStyleCnt="0"/>
      <dgm:spPr/>
    </dgm:pt>
    <dgm:pt modelId="{999D3AB9-88B5-4ECC-A5EA-7B4A9404E271}" type="pres">
      <dgm:prSet presAssocID="{364F3C26-1D5A-499F-8AD3-A571983C5D6E}" presName="parentText" presStyleLbl="node1" presStyleIdx="1" presStyleCnt="4">
        <dgm:presLayoutVars>
          <dgm:chMax val="0"/>
          <dgm:bulletEnabled val="1"/>
        </dgm:presLayoutVars>
      </dgm:prSet>
      <dgm:spPr/>
      <dgm:t>
        <a:bodyPr/>
        <a:lstStyle/>
        <a:p>
          <a:endParaRPr lang="ru-RU"/>
        </a:p>
      </dgm:t>
    </dgm:pt>
    <dgm:pt modelId="{34855585-CF60-43AF-B313-C641D0D9D4EF}" type="pres">
      <dgm:prSet presAssocID="{BF277B93-F18D-49B2-8278-B94BFA91442E}" presName="spacer" presStyleCnt="0"/>
      <dgm:spPr/>
    </dgm:pt>
    <dgm:pt modelId="{01DAB400-2F9D-471D-A026-14DBCDF4BBA6}" type="pres">
      <dgm:prSet presAssocID="{F0EF63A4-6A23-4BDB-ABD0-D4F6C95FAAF1}" presName="parentText" presStyleLbl="node1" presStyleIdx="2" presStyleCnt="4">
        <dgm:presLayoutVars>
          <dgm:chMax val="0"/>
          <dgm:bulletEnabled val="1"/>
        </dgm:presLayoutVars>
      </dgm:prSet>
      <dgm:spPr/>
      <dgm:t>
        <a:bodyPr/>
        <a:lstStyle/>
        <a:p>
          <a:endParaRPr lang="ru-RU"/>
        </a:p>
      </dgm:t>
    </dgm:pt>
    <dgm:pt modelId="{3C97E68C-A069-479E-B96E-7961A79F990D}" type="pres">
      <dgm:prSet presAssocID="{7B99D393-117A-417B-AE48-AE11F905DA0A}" presName="spacer" presStyleCnt="0"/>
      <dgm:spPr/>
    </dgm:pt>
    <dgm:pt modelId="{A7CAA8B9-FC55-414F-B2C9-064C6BC58B58}" type="pres">
      <dgm:prSet presAssocID="{7402584F-4F97-42C1-93B8-A3D362B0755B}" presName="parentText" presStyleLbl="node1" presStyleIdx="3" presStyleCnt="4">
        <dgm:presLayoutVars>
          <dgm:chMax val="0"/>
          <dgm:bulletEnabled val="1"/>
        </dgm:presLayoutVars>
      </dgm:prSet>
      <dgm:spPr/>
      <dgm:t>
        <a:bodyPr/>
        <a:lstStyle/>
        <a:p>
          <a:endParaRPr lang="ru-RU"/>
        </a:p>
      </dgm:t>
    </dgm:pt>
  </dgm:ptLst>
  <dgm:cxnLst>
    <dgm:cxn modelId="{A04256A6-E031-4A89-B450-F22EF4F0CDC8}" type="presOf" srcId="{9EF5B0F1-5ABC-44BE-9012-93FE7ACBC707}" destId="{49C9DEF3-8722-4745-A6C3-D514AFC92899}" srcOrd="0" destOrd="0" presId="urn:microsoft.com/office/officeart/2005/8/layout/vList2"/>
    <dgm:cxn modelId="{85325EA8-FFF5-4FD9-8569-5869B7089F72}" srcId="{42ED8579-BA41-4C7E-8DE8-30AB2348D524}" destId="{F0EF63A4-6A23-4BDB-ABD0-D4F6C95FAAF1}" srcOrd="2" destOrd="0" parTransId="{E03B2FF7-35DB-4239-98B2-5B26B204A17B}" sibTransId="{7B99D393-117A-417B-AE48-AE11F905DA0A}"/>
    <dgm:cxn modelId="{69DFB085-A89C-429C-B1F8-3EC652777D60}" type="presOf" srcId="{F0EF63A4-6A23-4BDB-ABD0-D4F6C95FAAF1}" destId="{01DAB400-2F9D-471D-A026-14DBCDF4BBA6}" srcOrd="0" destOrd="0" presId="urn:microsoft.com/office/officeart/2005/8/layout/vList2"/>
    <dgm:cxn modelId="{105D8330-B5DF-4F11-A8ED-DA186ADFD264}" srcId="{42ED8579-BA41-4C7E-8DE8-30AB2348D524}" destId="{364F3C26-1D5A-499F-8AD3-A571983C5D6E}" srcOrd="1" destOrd="0" parTransId="{C4DD92C8-641B-4FD6-8A1A-3FA50572231D}" sibTransId="{BF277B93-F18D-49B2-8278-B94BFA91442E}"/>
    <dgm:cxn modelId="{6EBF612B-108C-4F30-B283-C9BFBF48BCF4}" srcId="{42ED8579-BA41-4C7E-8DE8-30AB2348D524}" destId="{7402584F-4F97-42C1-93B8-A3D362B0755B}" srcOrd="3" destOrd="0" parTransId="{0180656F-116A-4B3B-9898-1875AA99CBD2}" sibTransId="{ED411A16-4F95-4476-8768-C700EFCD6471}"/>
    <dgm:cxn modelId="{7BB83D48-0AF0-4873-84BF-8707B7830C6D}" type="presOf" srcId="{42ED8579-BA41-4C7E-8DE8-30AB2348D524}" destId="{D5E91234-A21B-48FA-BD23-D4B5EA6A4828}" srcOrd="0" destOrd="0" presId="urn:microsoft.com/office/officeart/2005/8/layout/vList2"/>
    <dgm:cxn modelId="{FCA0AE10-C914-4DAC-9076-A9F08AC24AF1}" type="presOf" srcId="{364F3C26-1D5A-499F-8AD3-A571983C5D6E}" destId="{999D3AB9-88B5-4ECC-A5EA-7B4A9404E271}" srcOrd="0" destOrd="0" presId="urn:microsoft.com/office/officeart/2005/8/layout/vList2"/>
    <dgm:cxn modelId="{AB2DB9C1-C594-4E9D-A0DC-66EA31C8227A}" srcId="{42ED8579-BA41-4C7E-8DE8-30AB2348D524}" destId="{9EF5B0F1-5ABC-44BE-9012-93FE7ACBC707}" srcOrd="0" destOrd="0" parTransId="{CA91AAEE-A002-4A98-8CF9-539D9290DD59}" sibTransId="{18AB1AB0-B6AC-4A55-9EB1-E15BA2DEE35A}"/>
    <dgm:cxn modelId="{6DB1A406-2174-4936-A2DA-1414A4066AE8}" type="presOf" srcId="{7402584F-4F97-42C1-93B8-A3D362B0755B}" destId="{A7CAA8B9-FC55-414F-B2C9-064C6BC58B58}" srcOrd="0" destOrd="0" presId="urn:microsoft.com/office/officeart/2005/8/layout/vList2"/>
    <dgm:cxn modelId="{A15A8C38-C517-4197-8F14-18D322EE3EF9}" type="presParOf" srcId="{D5E91234-A21B-48FA-BD23-D4B5EA6A4828}" destId="{49C9DEF3-8722-4745-A6C3-D514AFC92899}" srcOrd="0" destOrd="0" presId="urn:microsoft.com/office/officeart/2005/8/layout/vList2"/>
    <dgm:cxn modelId="{0CA53405-0C35-4094-9ABD-EF12B009B973}" type="presParOf" srcId="{D5E91234-A21B-48FA-BD23-D4B5EA6A4828}" destId="{C8B1F95D-5F71-4377-96DB-27DEC3C90DC0}" srcOrd="1" destOrd="0" presId="urn:microsoft.com/office/officeart/2005/8/layout/vList2"/>
    <dgm:cxn modelId="{772CEF93-B4D7-49FD-ADB6-5977B1E2887A}" type="presParOf" srcId="{D5E91234-A21B-48FA-BD23-D4B5EA6A4828}" destId="{999D3AB9-88B5-4ECC-A5EA-7B4A9404E271}" srcOrd="2" destOrd="0" presId="urn:microsoft.com/office/officeart/2005/8/layout/vList2"/>
    <dgm:cxn modelId="{8A3113D8-84E8-4A53-A3C6-3862686EC2E1}" type="presParOf" srcId="{D5E91234-A21B-48FA-BD23-D4B5EA6A4828}" destId="{34855585-CF60-43AF-B313-C641D0D9D4EF}" srcOrd="3" destOrd="0" presId="urn:microsoft.com/office/officeart/2005/8/layout/vList2"/>
    <dgm:cxn modelId="{036CA87A-8569-4A58-832F-95B7F4BF3EE3}" type="presParOf" srcId="{D5E91234-A21B-48FA-BD23-D4B5EA6A4828}" destId="{01DAB400-2F9D-471D-A026-14DBCDF4BBA6}" srcOrd="4" destOrd="0" presId="urn:microsoft.com/office/officeart/2005/8/layout/vList2"/>
    <dgm:cxn modelId="{BE1879CB-EF20-4D6E-BEF5-B9535017F707}" type="presParOf" srcId="{D5E91234-A21B-48FA-BD23-D4B5EA6A4828}" destId="{3C97E68C-A069-479E-B96E-7961A79F990D}" srcOrd="5" destOrd="0" presId="urn:microsoft.com/office/officeart/2005/8/layout/vList2"/>
    <dgm:cxn modelId="{E1BF589D-E135-4EDE-8E0A-06DB8111ED0C}" type="presParOf" srcId="{D5E91234-A21B-48FA-BD23-D4B5EA6A4828}" destId="{A7CAA8B9-FC55-414F-B2C9-064C6BC58B58}"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39E1DD-9C92-454E-A294-2A6C828D3278}" type="doc">
      <dgm:prSet loTypeId="urn:microsoft.com/office/officeart/2005/8/layout/radial5" loCatId="cycle" qsTypeId="urn:microsoft.com/office/officeart/2005/8/quickstyle/simple1" qsCatId="simple" csTypeId="urn:microsoft.com/office/officeart/2005/8/colors/colorful1#1" csCatId="colorful" phldr="1"/>
      <dgm:spPr/>
      <dgm:t>
        <a:bodyPr/>
        <a:lstStyle/>
        <a:p>
          <a:endParaRPr lang="ru-RU"/>
        </a:p>
      </dgm:t>
    </dgm:pt>
    <dgm:pt modelId="{3C459376-21BD-4B85-998C-C679E0C5823B}">
      <dgm:prSet phldrT="[Текст]"/>
      <dgm:spPr/>
      <dgm:t>
        <a:bodyPr/>
        <a:lstStyle/>
        <a:p>
          <a:r>
            <a:rPr lang="ru-RU" b="1" dirty="0"/>
            <a:t>1%</a:t>
          </a:r>
        </a:p>
      </dgm:t>
    </dgm:pt>
    <dgm:pt modelId="{B494F0DC-29BA-4DC4-B4CE-FD7918685A7C}" type="parTrans" cxnId="{EF883260-5884-4B61-AD89-24FD0B353C86}">
      <dgm:prSet/>
      <dgm:spPr/>
      <dgm:t>
        <a:bodyPr/>
        <a:lstStyle/>
        <a:p>
          <a:endParaRPr lang="ru-RU"/>
        </a:p>
      </dgm:t>
    </dgm:pt>
    <dgm:pt modelId="{E32CF269-7AE6-433E-97DE-3A0BF9FC50C7}" type="sibTrans" cxnId="{EF883260-5884-4B61-AD89-24FD0B353C86}">
      <dgm:prSet/>
      <dgm:spPr/>
      <dgm:t>
        <a:bodyPr/>
        <a:lstStyle/>
        <a:p>
          <a:endParaRPr lang="ru-RU"/>
        </a:p>
      </dgm:t>
    </dgm:pt>
    <dgm:pt modelId="{7E2CBCA0-11CC-480D-8EAB-5CA5E1EBC754}">
      <dgm:prSet phldrT="[Текст]" custT="1"/>
      <dgm:spPr/>
      <dgm:t>
        <a:bodyPr/>
        <a:lstStyle/>
        <a:p>
          <a:r>
            <a:rPr lang="ru-RU" sz="1600" dirty="0">
              <a:latin typeface="Arial" panose="020B0604020202020204" pitchFamily="34" charset="0"/>
              <a:cs typeface="Arial" panose="020B0604020202020204" pitchFamily="34" charset="0"/>
            </a:rPr>
            <a:t>Юридическая помощь</a:t>
          </a:r>
        </a:p>
      </dgm:t>
    </dgm:pt>
    <dgm:pt modelId="{87BD958A-D71C-4DA0-B846-2C8A177BE098}" type="parTrans" cxnId="{A7EC7DF6-BF80-4639-A192-80A131D8128F}">
      <dgm:prSet/>
      <dgm:spPr/>
      <dgm:t>
        <a:bodyPr/>
        <a:lstStyle/>
        <a:p>
          <a:endParaRPr lang="ru-RU"/>
        </a:p>
      </dgm:t>
    </dgm:pt>
    <dgm:pt modelId="{227691C9-4473-4696-9B91-F89763642FF3}" type="sibTrans" cxnId="{A7EC7DF6-BF80-4639-A192-80A131D8128F}">
      <dgm:prSet/>
      <dgm:spPr/>
      <dgm:t>
        <a:bodyPr/>
        <a:lstStyle/>
        <a:p>
          <a:endParaRPr lang="ru-RU"/>
        </a:p>
      </dgm:t>
    </dgm:pt>
    <dgm:pt modelId="{8FA059EC-4C1F-4230-B8A9-4406EB24D5F7}">
      <dgm:prSet phldrT="[Текст]" custT="1"/>
      <dgm:spPr/>
      <dgm:t>
        <a:bodyPr/>
        <a:lstStyle/>
        <a:p>
          <a:r>
            <a:rPr lang="ru-RU" sz="1600" dirty="0">
              <a:latin typeface="Arial" panose="020B0604020202020204" pitchFamily="34" charset="0"/>
              <a:cs typeface="Arial" panose="020B0604020202020204" pitchFamily="34" charset="0"/>
            </a:rPr>
            <a:t>Информационно-методическая работа</a:t>
          </a:r>
        </a:p>
      </dgm:t>
    </dgm:pt>
    <dgm:pt modelId="{8B65B8E5-03DB-4B9A-A656-A466F51FD7BA}" type="parTrans" cxnId="{31EEBFE7-A783-425A-B9E4-CD8AA60C11EE}">
      <dgm:prSet/>
      <dgm:spPr/>
      <dgm:t>
        <a:bodyPr/>
        <a:lstStyle/>
        <a:p>
          <a:endParaRPr lang="ru-RU"/>
        </a:p>
      </dgm:t>
    </dgm:pt>
    <dgm:pt modelId="{36BD49A2-B44F-40A9-86D6-6F04F75AA0BF}" type="sibTrans" cxnId="{31EEBFE7-A783-425A-B9E4-CD8AA60C11EE}">
      <dgm:prSet/>
      <dgm:spPr/>
      <dgm:t>
        <a:bodyPr/>
        <a:lstStyle/>
        <a:p>
          <a:endParaRPr lang="ru-RU"/>
        </a:p>
      </dgm:t>
    </dgm:pt>
    <dgm:pt modelId="{9FA4EFD5-A8C0-4D0C-B23C-F8EAF699D16C}">
      <dgm:prSet phldrT="[Текст]" custT="1"/>
      <dgm:spPr/>
      <dgm:t>
        <a:bodyPr/>
        <a:lstStyle/>
        <a:p>
          <a:r>
            <a:rPr lang="ru-RU" sz="1600" dirty="0">
              <a:latin typeface="Arial" panose="020B0604020202020204" pitchFamily="34" charset="0"/>
              <a:cs typeface="Arial" panose="020B0604020202020204" pitchFamily="34" charset="0"/>
            </a:rPr>
            <a:t>Охрана труда</a:t>
          </a:r>
        </a:p>
      </dgm:t>
    </dgm:pt>
    <dgm:pt modelId="{FDA61CF6-BE79-4B55-9013-488E82BCE3AD}" type="parTrans" cxnId="{FBF7BAF9-AC2C-4083-BE04-0C081E991ECB}">
      <dgm:prSet/>
      <dgm:spPr/>
      <dgm:t>
        <a:bodyPr/>
        <a:lstStyle/>
        <a:p>
          <a:endParaRPr lang="ru-RU"/>
        </a:p>
      </dgm:t>
    </dgm:pt>
    <dgm:pt modelId="{F0B5F0EB-27C4-40A2-A473-29C8A00A9052}" type="sibTrans" cxnId="{FBF7BAF9-AC2C-4083-BE04-0C081E991ECB}">
      <dgm:prSet/>
      <dgm:spPr/>
      <dgm:t>
        <a:bodyPr/>
        <a:lstStyle/>
        <a:p>
          <a:endParaRPr lang="ru-RU"/>
        </a:p>
      </dgm:t>
    </dgm:pt>
    <dgm:pt modelId="{84AA4E06-4613-4695-B319-DA5F38B874B4}">
      <dgm:prSet phldrT="[Текст]" custT="1"/>
      <dgm:spPr/>
      <dgm:t>
        <a:bodyPr/>
        <a:lstStyle/>
        <a:p>
          <a:r>
            <a:rPr lang="ru-RU" sz="1400" b="0" dirty="0">
              <a:latin typeface="Arial" panose="020B0604020202020204" pitchFamily="34" charset="0"/>
              <a:cs typeface="Arial" panose="020B0604020202020204" pitchFamily="34" charset="0"/>
            </a:rPr>
            <a:t>Коллектив-</a:t>
          </a:r>
          <a:r>
            <a:rPr lang="ru-RU" sz="1400" b="0" dirty="0" err="1">
              <a:latin typeface="Arial" panose="020B0604020202020204" pitchFamily="34" charset="0"/>
              <a:cs typeface="Arial" panose="020B0604020202020204" pitchFamily="34" charset="0"/>
            </a:rPr>
            <a:t>ный</a:t>
          </a:r>
          <a:r>
            <a:rPr lang="ru-RU" sz="1400" b="0" dirty="0">
              <a:latin typeface="Arial" panose="020B0604020202020204" pitchFamily="34" charset="0"/>
              <a:cs typeface="Arial" panose="020B0604020202020204" pitchFamily="34" charset="0"/>
            </a:rPr>
            <a:t> договор</a:t>
          </a:r>
        </a:p>
      </dgm:t>
    </dgm:pt>
    <dgm:pt modelId="{1CD6CD8F-43AF-4883-A564-350DB84F3923}" type="parTrans" cxnId="{E0B898E0-2ABF-452D-B0DD-70696F7F7494}">
      <dgm:prSet/>
      <dgm:spPr/>
      <dgm:t>
        <a:bodyPr/>
        <a:lstStyle/>
        <a:p>
          <a:endParaRPr lang="ru-RU"/>
        </a:p>
      </dgm:t>
    </dgm:pt>
    <dgm:pt modelId="{54E3BB1B-E0B9-47EE-BD45-1A18866C9576}" type="sibTrans" cxnId="{E0B898E0-2ABF-452D-B0DD-70696F7F7494}">
      <dgm:prSet/>
      <dgm:spPr/>
      <dgm:t>
        <a:bodyPr/>
        <a:lstStyle/>
        <a:p>
          <a:endParaRPr lang="ru-RU"/>
        </a:p>
      </dgm:t>
    </dgm:pt>
    <dgm:pt modelId="{DB2A1C05-1A32-49EE-9B12-AA07B94C4735}">
      <dgm:prSet phldrT="[Текст]" custT="1"/>
      <dgm:spPr/>
      <dgm:t>
        <a:bodyPr/>
        <a:lstStyle/>
        <a:p>
          <a:r>
            <a:rPr lang="ru-RU" sz="1600" dirty="0">
              <a:latin typeface="Arial" panose="020B0604020202020204" pitchFamily="34" charset="0"/>
              <a:cs typeface="Arial" panose="020B0604020202020204" pitchFamily="34" charset="0"/>
            </a:rPr>
            <a:t>Просветительская деятельность</a:t>
          </a:r>
        </a:p>
      </dgm:t>
    </dgm:pt>
    <dgm:pt modelId="{7F62FB15-0B95-4EDB-9325-A9FA74C54ECC}" type="parTrans" cxnId="{8B901C58-75B2-4B3A-B604-C91799B6895D}">
      <dgm:prSet/>
      <dgm:spPr/>
      <dgm:t>
        <a:bodyPr/>
        <a:lstStyle/>
        <a:p>
          <a:endParaRPr lang="ru-RU"/>
        </a:p>
      </dgm:t>
    </dgm:pt>
    <dgm:pt modelId="{A705A212-DF75-43A1-9955-68A3155F7EAA}" type="sibTrans" cxnId="{8B901C58-75B2-4B3A-B604-C91799B6895D}">
      <dgm:prSet/>
      <dgm:spPr/>
      <dgm:t>
        <a:bodyPr/>
        <a:lstStyle/>
        <a:p>
          <a:endParaRPr lang="ru-RU"/>
        </a:p>
      </dgm:t>
    </dgm:pt>
    <dgm:pt modelId="{176E2D75-B042-497F-8A78-5FDA58C8731B}">
      <dgm:prSet phldrT="[Текст]" custT="1"/>
      <dgm:spPr/>
      <dgm:t>
        <a:bodyPr/>
        <a:lstStyle/>
        <a:p>
          <a:r>
            <a:rPr lang="ru-RU" sz="1300" dirty="0">
              <a:latin typeface="Arial" panose="020B0604020202020204" pitchFamily="34" charset="0"/>
              <a:cs typeface="Arial" panose="020B0604020202020204" pitchFamily="34" charset="0"/>
            </a:rPr>
            <a:t>Фонд социальной и благотворительной помощи</a:t>
          </a:r>
        </a:p>
      </dgm:t>
    </dgm:pt>
    <dgm:pt modelId="{DDD7881B-B3E5-42C2-8E65-FDF57131DD57}" type="parTrans" cxnId="{0C4F9963-373A-4F53-B714-3ED0A8129D10}">
      <dgm:prSet/>
      <dgm:spPr/>
      <dgm:t>
        <a:bodyPr/>
        <a:lstStyle/>
        <a:p>
          <a:endParaRPr lang="ru-RU"/>
        </a:p>
      </dgm:t>
    </dgm:pt>
    <dgm:pt modelId="{D3DD8B24-27D3-4353-9BC9-A0E2DEB328DA}" type="sibTrans" cxnId="{0C4F9963-373A-4F53-B714-3ED0A8129D10}">
      <dgm:prSet/>
      <dgm:spPr/>
      <dgm:t>
        <a:bodyPr/>
        <a:lstStyle/>
        <a:p>
          <a:endParaRPr lang="ru-RU"/>
        </a:p>
      </dgm:t>
    </dgm:pt>
    <dgm:pt modelId="{FA09161E-B91B-4D7E-A4BA-0A06AE7C2561}">
      <dgm:prSet phldrT="[Текст]"/>
      <dgm:spPr/>
      <dgm:t>
        <a:bodyPr/>
        <a:lstStyle/>
        <a:p>
          <a:r>
            <a:rPr lang="ru-RU" dirty="0">
              <a:latin typeface="Arial" panose="020B0604020202020204" pitchFamily="34" charset="0"/>
              <a:cs typeface="Arial" panose="020B0604020202020204" pitchFamily="34" charset="0"/>
            </a:rPr>
            <a:t>Кредитование на льготных условиях</a:t>
          </a:r>
        </a:p>
      </dgm:t>
    </dgm:pt>
    <dgm:pt modelId="{F446017A-0A10-409C-AA20-3E64DB6D42F6}" type="parTrans" cxnId="{FA12BCCB-17E0-4C20-86DA-0995658F62B5}">
      <dgm:prSet/>
      <dgm:spPr/>
      <dgm:t>
        <a:bodyPr/>
        <a:lstStyle/>
        <a:p>
          <a:endParaRPr lang="ru-RU"/>
        </a:p>
      </dgm:t>
    </dgm:pt>
    <dgm:pt modelId="{EDAA5A5F-5A9E-4C02-9AE2-DA1F5AD2B6A0}" type="sibTrans" cxnId="{FA12BCCB-17E0-4C20-86DA-0995658F62B5}">
      <dgm:prSet/>
      <dgm:spPr/>
      <dgm:t>
        <a:bodyPr/>
        <a:lstStyle/>
        <a:p>
          <a:endParaRPr lang="ru-RU"/>
        </a:p>
      </dgm:t>
    </dgm:pt>
    <dgm:pt modelId="{F1D2F4C1-9853-458A-8417-EFF2AD635234}">
      <dgm:prSet phldrT="[Текст]" custT="1"/>
      <dgm:spPr/>
      <dgm:t>
        <a:bodyPr/>
        <a:lstStyle/>
        <a:p>
          <a:r>
            <a:rPr lang="ru-RU" sz="1600" dirty="0">
              <a:latin typeface="Arial" panose="020B0604020202020204" pitchFamily="34" charset="0"/>
              <a:cs typeface="Arial" panose="020B0604020202020204" pitchFamily="34" charset="0"/>
            </a:rPr>
            <a:t>Материальная помощь членам профсоюза</a:t>
          </a:r>
        </a:p>
      </dgm:t>
    </dgm:pt>
    <dgm:pt modelId="{897D304A-C092-47F9-941A-78D25858224E}" type="parTrans" cxnId="{A3721868-B7FB-461F-9957-87D88AFD2F26}">
      <dgm:prSet/>
      <dgm:spPr/>
      <dgm:t>
        <a:bodyPr/>
        <a:lstStyle/>
        <a:p>
          <a:endParaRPr lang="ru-RU"/>
        </a:p>
      </dgm:t>
    </dgm:pt>
    <dgm:pt modelId="{E8A8C6C4-9DF6-45FA-98A3-37E7A7D50C7C}" type="sibTrans" cxnId="{A3721868-B7FB-461F-9957-87D88AFD2F26}">
      <dgm:prSet/>
      <dgm:spPr/>
      <dgm:t>
        <a:bodyPr/>
        <a:lstStyle/>
        <a:p>
          <a:endParaRPr lang="ru-RU"/>
        </a:p>
      </dgm:t>
    </dgm:pt>
    <dgm:pt modelId="{0EDA8693-EEDC-4C4F-ADA9-53BD71EE7211}">
      <dgm:prSet phldrT="[Текст]" custT="1"/>
      <dgm:spPr/>
      <dgm:t>
        <a:bodyPr/>
        <a:lstStyle/>
        <a:p>
          <a:r>
            <a:rPr lang="ru-RU" sz="1600" dirty="0">
              <a:latin typeface="Arial" panose="020B0604020202020204" pitchFamily="34" charset="0"/>
              <a:cs typeface="Arial" panose="020B0604020202020204" pitchFamily="34" charset="0"/>
            </a:rPr>
            <a:t>Детский отдых, новогодняя кампания</a:t>
          </a:r>
        </a:p>
      </dgm:t>
    </dgm:pt>
    <dgm:pt modelId="{486DB660-2D80-4AC6-98A7-A2258A8A5D32}" type="parTrans" cxnId="{77C5C91F-5065-4017-B8FB-F2FAEA1EAF79}">
      <dgm:prSet/>
      <dgm:spPr/>
      <dgm:t>
        <a:bodyPr/>
        <a:lstStyle/>
        <a:p>
          <a:endParaRPr lang="ru-RU"/>
        </a:p>
      </dgm:t>
    </dgm:pt>
    <dgm:pt modelId="{E2DF2587-2D00-4FE6-9D5F-E9856B525ED5}" type="sibTrans" cxnId="{77C5C91F-5065-4017-B8FB-F2FAEA1EAF79}">
      <dgm:prSet/>
      <dgm:spPr/>
      <dgm:t>
        <a:bodyPr/>
        <a:lstStyle/>
        <a:p>
          <a:endParaRPr lang="ru-RU"/>
        </a:p>
      </dgm:t>
    </dgm:pt>
    <dgm:pt modelId="{7C9EFE8C-1B49-44D9-9C20-941890AB1B34}">
      <dgm:prSet phldrT="[Текст]" custT="1"/>
      <dgm:spPr/>
      <dgm:t>
        <a:bodyPr/>
        <a:lstStyle/>
        <a:p>
          <a:r>
            <a:rPr lang="ru-RU" sz="1400" dirty="0">
              <a:latin typeface="Arial" panose="020B0604020202020204" pitchFamily="34" charset="0"/>
              <a:cs typeface="Arial" panose="020B0604020202020204" pitchFamily="34" charset="0"/>
            </a:rPr>
            <a:t>Добровольное медицинское страхование</a:t>
          </a:r>
        </a:p>
      </dgm:t>
    </dgm:pt>
    <dgm:pt modelId="{E3B5D52C-9960-484E-817C-B073DC22E0B2}" type="parTrans" cxnId="{5F554A5A-A88A-468A-9E35-792204B9172B}">
      <dgm:prSet/>
      <dgm:spPr/>
      <dgm:t>
        <a:bodyPr/>
        <a:lstStyle/>
        <a:p>
          <a:endParaRPr lang="ru-RU"/>
        </a:p>
      </dgm:t>
    </dgm:pt>
    <dgm:pt modelId="{E2B6BE0F-BF30-49C1-906C-F837D6110914}" type="sibTrans" cxnId="{5F554A5A-A88A-468A-9E35-792204B9172B}">
      <dgm:prSet/>
      <dgm:spPr/>
      <dgm:t>
        <a:bodyPr/>
        <a:lstStyle/>
        <a:p>
          <a:endParaRPr lang="ru-RU"/>
        </a:p>
      </dgm:t>
    </dgm:pt>
    <dgm:pt modelId="{88DD32AD-2D1C-4E35-95C8-4F1F99F3F2CE}">
      <dgm:prSet phldrT="[Текст]" custT="1"/>
      <dgm:spPr/>
      <dgm:t>
        <a:bodyPr/>
        <a:lstStyle/>
        <a:p>
          <a:r>
            <a:rPr lang="ru-RU" sz="1600" dirty="0"/>
            <a:t>Культурно-массовая работа</a:t>
          </a:r>
        </a:p>
      </dgm:t>
    </dgm:pt>
    <dgm:pt modelId="{E61D9673-DA66-446F-9AE8-FC9CA5645BF2}" type="parTrans" cxnId="{1CBC4C4C-F536-4CB8-8CB9-A63D36A4E7CA}">
      <dgm:prSet/>
      <dgm:spPr/>
      <dgm:t>
        <a:bodyPr/>
        <a:lstStyle/>
        <a:p>
          <a:endParaRPr lang="ru-RU"/>
        </a:p>
      </dgm:t>
    </dgm:pt>
    <dgm:pt modelId="{26A9F05B-A4D0-4865-92FF-99F82FA30A57}" type="sibTrans" cxnId="{1CBC4C4C-F536-4CB8-8CB9-A63D36A4E7CA}">
      <dgm:prSet/>
      <dgm:spPr/>
      <dgm:t>
        <a:bodyPr/>
        <a:lstStyle/>
        <a:p>
          <a:endParaRPr lang="ru-RU"/>
        </a:p>
      </dgm:t>
    </dgm:pt>
    <dgm:pt modelId="{F40D4A6D-420C-4567-8EEE-28842B9877CF}">
      <dgm:prSet phldrT="[Текст]" custT="1"/>
      <dgm:spPr/>
      <dgm:t>
        <a:bodyPr/>
        <a:lstStyle/>
        <a:p>
          <a:r>
            <a:rPr lang="ru-RU" sz="1300" dirty="0">
              <a:latin typeface="Arial" panose="020B0604020202020204" pitchFamily="34" charset="0"/>
              <a:cs typeface="Arial" panose="020B0604020202020204" pitchFamily="34" charset="0"/>
            </a:rPr>
            <a:t>Поддержка</a:t>
          </a:r>
          <a:r>
            <a:rPr lang="en-US" sz="1300" dirty="0">
              <a:latin typeface="Arial" panose="020B0604020202020204" pitchFamily="34" charset="0"/>
              <a:cs typeface="Arial" panose="020B0604020202020204" pitchFamily="34" charset="0"/>
            </a:rPr>
            <a:t> </a:t>
          </a:r>
          <a:r>
            <a:rPr lang="ru-RU" sz="1300" dirty="0">
              <a:latin typeface="Arial" panose="020B0604020202020204" pitchFamily="34" charset="0"/>
              <a:cs typeface="Arial" panose="020B0604020202020204" pitchFamily="34" charset="0"/>
            </a:rPr>
            <a:t>ветеранов педагогического труда</a:t>
          </a:r>
        </a:p>
      </dgm:t>
    </dgm:pt>
    <dgm:pt modelId="{D7A5012F-DABB-46AC-B1D4-F10BF99F2995}" type="parTrans" cxnId="{D1509D73-4A49-4FC6-94B3-5D28768738E8}">
      <dgm:prSet/>
      <dgm:spPr/>
      <dgm:t>
        <a:bodyPr/>
        <a:lstStyle/>
        <a:p>
          <a:endParaRPr lang="ru-RU"/>
        </a:p>
      </dgm:t>
    </dgm:pt>
    <dgm:pt modelId="{8FEA2F20-7BE7-4565-B652-A6BD00E76F93}" type="sibTrans" cxnId="{D1509D73-4A49-4FC6-94B3-5D28768738E8}">
      <dgm:prSet/>
      <dgm:spPr/>
      <dgm:t>
        <a:bodyPr/>
        <a:lstStyle/>
        <a:p>
          <a:endParaRPr lang="ru-RU"/>
        </a:p>
      </dgm:t>
    </dgm:pt>
    <dgm:pt modelId="{80BC14C1-3C0A-43BC-BA72-11751D73F1B9}">
      <dgm:prSet phldrT="[Текст]" custT="1"/>
      <dgm:spPr/>
      <dgm:t>
        <a:bodyPr/>
        <a:lstStyle/>
        <a:p>
          <a:r>
            <a:rPr lang="ru-RU" sz="1500" dirty="0">
              <a:latin typeface="Arial" panose="020B0604020202020204" pitchFamily="34" charset="0"/>
              <a:cs typeface="Arial" panose="020B0604020202020204" pitchFamily="34" charset="0"/>
            </a:rPr>
            <a:t>Конференции, конкурсы, смотры, фестивали</a:t>
          </a:r>
        </a:p>
      </dgm:t>
    </dgm:pt>
    <dgm:pt modelId="{99D80402-A6D9-4F5F-8E53-701283837BE9}" type="parTrans" cxnId="{341174BF-9289-4FFB-A285-BE47562ADF51}">
      <dgm:prSet/>
      <dgm:spPr/>
      <dgm:t>
        <a:bodyPr/>
        <a:lstStyle/>
        <a:p>
          <a:endParaRPr lang="ru-RU"/>
        </a:p>
      </dgm:t>
    </dgm:pt>
    <dgm:pt modelId="{747F7214-AEB8-450A-BCB6-A477BA83BD17}" type="sibTrans" cxnId="{341174BF-9289-4FFB-A285-BE47562ADF51}">
      <dgm:prSet/>
      <dgm:spPr/>
      <dgm:t>
        <a:bodyPr/>
        <a:lstStyle/>
        <a:p>
          <a:endParaRPr lang="ru-RU"/>
        </a:p>
      </dgm:t>
    </dgm:pt>
    <dgm:pt modelId="{15B96B7A-AB56-41CC-BA86-FC2107815248}">
      <dgm:prSet phldrT="[Текст]" custT="1"/>
      <dgm:spPr/>
      <dgm:t>
        <a:bodyPr/>
        <a:lstStyle/>
        <a:p>
          <a:r>
            <a:rPr lang="ru-RU" sz="1600" dirty="0">
              <a:latin typeface="Arial" panose="020B0604020202020204" pitchFamily="34" charset="0"/>
              <a:cs typeface="Arial" panose="020B0604020202020204" pitchFamily="34" charset="0"/>
            </a:rPr>
            <a:t>Спортивная работа</a:t>
          </a:r>
        </a:p>
      </dgm:t>
    </dgm:pt>
    <dgm:pt modelId="{45DA52B7-7933-4E86-AB5F-3AA0797373DC}" type="parTrans" cxnId="{963803F8-D6B7-4B22-96B1-957F69904EBB}">
      <dgm:prSet/>
      <dgm:spPr/>
      <dgm:t>
        <a:bodyPr/>
        <a:lstStyle/>
        <a:p>
          <a:endParaRPr lang="ru-RU"/>
        </a:p>
      </dgm:t>
    </dgm:pt>
    <dgm:pt modelId="{3BCBE29F-67B3-4E82-A30C-E6B47871D34E}" type="sibTrans" cxnId="{963803F8-D6B7-4B22-96B1-957F69904EBB}">
      <dgm:prSet/>
      <dgm:spPr/>
      <dgm:t>
        <a:bodyPr/>
        <a:lstStyle/>
        <a:p>
          <a:endParaRPr lang="ru-RU"/>
        </a:p>
      </dgm:t>
    </dgm:pt>
    <dgm:pt modelId="{55E21E20-A96E-46C4-AEEC-9EF292F78EF5}">
      <dgm:prSet phldrT="[Текст]" custT="1"/>
      <dgm:spPr/>
      <dgm:t>
        <a:bodyPr/>
        <a:lstStyle/>
        <a:p>
          <a:r>
            <a:rPr lang="ru-RU" sz="1600" dirty="0">
              <a:latin typeface="Arial" panose="020B0604020202020204" pitchFamily="34" charset="0"/>
              <a:cs typeface="Arial" panose="020B0604020202020204" pitchFamily="34" charset="0"/>
            </a:rPr>
            <a:t>Профсоюзные коллективные действия</a:t>
          </a:r>
        </a:p>
      </dgm:t>
    </dgm:pt>
    <dgm:pt modelId="{F67F35CE-76FA-409D-A7AA-422AED087933}" type="parTrans" cxnId="{F252A3ED-AEE8-4C7D-9E5B-B3611422F4F3}">
      <dgm:prSet/>
      <dgm:spPr/>
      <dgm:t>
        <a:bodyPr/>
        <a:lstStyle/>
        <a:p>
          <a:endParaRPr lang="ru-RU"/>
        </a:p>
      </dgm:t>
    </dgm:pt>
    <dgm:pt modelId="{1C6BBBA8-190C-4E1A-A400-56EB4003F9C3}" type="sibTrans" cxnId="{F252A3ED-AEE8-4C7D-9E5B-B3611422F4F3}">
      <dgm:prSet/>
      <dgm:spPr/>
      <dgm:t>
        <a:bodyPr/>
        <a:lstStyle/>
        <a:p>
          <a:endParaRPr lang="ru-RU"/>
        </a:p>
      </dgm:t>
    </dgm:pt>
    <dgm:pt modelId="{1F83BBB2-CC95-4BF1-9998-F040D0F223CE}">
      <dgm:prSet phldrT="[Текст]" custT="1"/>
      <dgm:spPr/>
      <dgm:t>
        <a:bodyPr/>
        <a:lstStyle/>
        <a:p>
          <a:r>
            <a:rPr lang="ru-RU" sz="1600" b="0" dirty="0">
              <a:latin typeface="Arial" panose="020B0604020202020204" pitchFamily="34" charset="0"/>
              <a:cs typeface="Arial" panose="020B0604020202020204" pitchFamily="34" charset="0"/>
            </a:rPr>
            <a:t>Поддержка молодых специалистов</a:t>
          </a:r>
        </a:p>
      </dgm:t>
    </dgm:pt>
    <dgm:pt modelId="{A72B0386-16C2-452E-AE20-BEABAED7A3D2}" type="parTrans" cxnId="{28C45A04-D922-4305-A96F-2299D53B5C7C}">
      <dgm:prSet/>
      <dgm:spPr/>
      <dgm:t>
        <a:bodyPr/>
        <a:lstStyle/>
        <a:p>
          <a:endParaRPr lang="ru-RU"/>
        </a:p>
      </dgm:t>
    </dgm:pt>
    <dgm:pt modelId="{A5A933B1-EFC1-47B9-A416-62666BFD3664}" type="sibTrans" cxnId="{28C45A04-D922-4305-A96F-2299D53B5C7C}">
      <dgm:prSet/>
      <dgm:spPr/>
      <dgm:t>
        <a:bodyPr/>
        <a:lstStyle/>
        <a:p>
          <a:endParaRPr lang="ru-RU"/>
        </a:p>
      </dgm:t>
    </dgm:pt>
    <dgm:pt modelId="{62AD821E-3C42-437B-8E34-99EA0130DFFC}" type="pres">
      <dgm:prSet presAssocID="{3D39E1DD-9C92-454E-A294-2A6C828D3278}" presName="Name0" presStyleCnt="0">
        <dgm:presLayoutVars>
          <dgm:chMax val="1"/>
          <dgm:dir/>
          <dgm:animLvl val="ctr"/>
          <dgm:resizeHandles val="exact"/>
        </dgm:presLayoutVars>
      </dgm:prSet>
      <dgm:spPr/>
      <dgm:t>
        <a:bodyPr/>
        <a:lstStyle/>
        <a:p>
          <a:endParaRPr lang="ru-RU"/>
        </a:p>
      </dgm:t>
    </dgm:pt>
    <dgm:pt modelId="{38C75157-6163-48A8-BAEB-4E31B5663D51}" type="pres">
      <dgm:prSet presAssocID="{3C459376-21BD-4B85-998C-C679E0C5823B}" presName="centerShape" presStyleLbl="node0" presStyleIdx="0" presStyleCnt="1" custScaleX="156323" custScaleY="111015" custLinFactNeighborX="-1236" custLinFactNeighborY="-562"/>
      <dgm:spPr/>
      <dgm:t>
        <a:bodyPr/>
        <a:lstStyle/>
        <a:p>
          <a:endParaRPr lang="ru-RU"/>
        </a:p>
      </dgm:t>
    </dgm:pt>
    <dgm:pt modelId="{62D88061-5768-475C-8941-3DAB4285B7F0}" type="pres">
      <dgm:prSet presAssocID="{1CD6CD8F-43AF-4883-A564-350DB84F3923}" presName="parTrans" presStyleLbl="sibTrans2D1" presStyleIdx="0" presStyleCnt="16"/>
      <dgm:spPr/>
      <dgm:t>
        <a:bodyPr/>
        <a:lstStyle/>
        <a:p>
          <a:endParaRPr lang="ru-RU"/>
        </a:p>
      </dgm:t>
    </dgm:pt>
    <dgm:pt modelId="{E68CDF8B-3F6B-4C6E-B65E-1230C2221D76}" type="pres">
      <dgm:prSet presAssocID="{1CD6CD8F-43AF-4883-A564-350DB84F3923}" presName="connectorText" presStyleLbl="sibTrans2D1" presStyleIdx="0" presStyleCnt="16"/>
      <dgm:spPr/>
      <dgm:t>
        <a:bodyPr/>
        <a:lstStyle/>
        <a:p>
          <a:endParaRPr lang="ru-RU"/>
        </a:p>
      </dgm:t>
    </dgm:pt>
    <dgm:pt modelId="{ADA135CB-5F54-4D77-A151-5608EDB9975E}" type="pres">
      <dgm:prSet presAssocID="{84AA4E06-4613-4695-B319-DA5F38B874B4}" presName="node" presStyleLbl="node1" presStyleIdx="0" presStyleCnt="16" custScaleX="210984" custScaleY="114543" custRadScaleRad="52631" custRadScaleInc="-5674">
        <dgm:presLayoutVars>
          <dgm:bulletEnabled val="1"/>
        </dgm:presLayoutVars>
      </dgm:prSet>
      <dgm:spPr/>
      <dgm:t>
        <a:bodyPr/>
        <a:lstStyle/>
        <a:p>
          <a:endParaRPr lang="ru-RU"/>
        </a:p>
      </dgm:t>
    </dgm:pt>
    <dgm:pt modelId="{36A5C80D-B621-413C-8A9F-B0A0E032C740}" type="pres">
      <dgm:prSet presAssocID="{A72B0386-16C2-452E-AE20-BEABAED7A3D2}" presName="parTrans" presStyleLbl="sibTrans2D1" presStyleIdx="1" presStyleCnt="16" custLinFactNeighborX="38378" custLinFactNeighborY="-70387"/>
      <dgm:spPr/>
      <dgm:t>
        <a:bodyPr/>
        <a:lstStyle/>
        <a:p>
          <a:endParaRPr lang="ru-RU"/>
        </a:p>
      </dgm:t>
    </dgm:pt>
    <dgm:pt modelId="{01F3A6EE-84AB-4B4B-8FCA-2F3F1462C6BD}" type="pres">
      <dgm:prSet presAssocID="{A72B0386-16C2-452E-AE20-BEABAED7A3D2}" presName="connectorText" presStyleLbl="sibTrans2D1" presStyleIdx="1" presStyleCnt="16"/>
      <dgm:spPr/>
      <dgm:t>
        <a:bodyPr/>
        <a:lstStyle/>
        <a:p>
          <a:endParaRPr lang="ru-RU"/>
        </a:p>
      </dgm:t>
    </dgm:pt>
    <dgm:pt modelId="{C7AFAA9D-1864-413B-AE66-FE71058E2DA4}" type="pres">
      <dgm:prSet presAssocID="{1F83BBB2-CC95-4BF1-9998-F040D0F223CE}" presName="node" presStyleLbl="node1" presStyleIdx="1" presStyleCnt="16" custScaleX="258161" custScaleY="133906" custRadScaleRad="89565" custRadScaleInc="-14948">
        <dgm:presLayoutVars>
          <dgm:bulletEnabled val="1"/>
        </dgm:presLayoutVars>
      </dgm:prSet>
      <dgm:spPr/>
      <dgm:t>
        <a:bodyPr/>
        <a:lstStyle/>
        <a:p>
          <a:endParaRPr lang="ru-RU"/>
        </a:p>
      </dgm:t>
    </dgm:pt>
    <dgm:pt modelId="{3FAC89D6-7B01-4207-90BC-0CC54A37B25E}" type="pres">
      <dgm:prSet presAssocID="{87BD958A-D71C-4DA0-B846-2C8A177BE098}" presName="parTrans" presStyleLbl="sibTrans2D1" presStyleIdx="2" presStyleCnt="16" custAng="20732120" custScaleX="155656" custScaleY="94407" custLinFactNeighborX="-7952" custLinFactNeighborY="-54157"/>
      <dgm:spPr/>
      <dgm:t>
        <a:bodyPr/>
        <a:lstStyle/>
        <a:p>
          <a:endParaRPr lang="ru-RU"/>
        </a:p>
      </dgm:t>
    </dgm:pt>
    <dgm:pt modelId="{21EFDEC6-09DC-4783-A0DF-388464FCFB88}" type="pres">
      <dgm:prSet presAssocID="{87BD958A-D71C-4DA0-B846-2C8A177BE098}" presName="connectorText" presStyleLbl="sibTrans2D1" presStyleIdx="2" presStyleCnt="16"/>
      <dgm:spPr/>
      <dgm:t>
        <a:bodyPr/>
        <a:lstStyle/>
        <a:p>
          <a:endParaRPr lang="ru-RU"/>
        </a:p>
      </dgm:t>
    </dgm:pt>
    <dgm:pt modelId="{785781DA-B534-49F1-8D45-DE220E44749C}" type="pres">
      <dgm:prSet presAssocID="{7E2CBCA0-11CC-480D-8EAB-5CA5E1EBC754}" presName="node" presStyleLbl="node1" presStyleIdx="2" presStyleCnt="16" custScaleX="279955" custScaleY="112774" custRadScaleRad="140476" custRadScaleInc="113800">
        <dgm:presLayoutVars>
          <dgm:bulletEnabled val="1"/>
        </dgm:presLayoutVars>
      </dgm:prSet>
      <dgm:spPr/>
      <dgm:t>
        <a:bodyPr/>
        <a:lstStyle/>
        <a:p>
          <a:endParaRPr lang="ru-RU"/>
        </a:p>
      </dgm:t>
    </dgm:pt>
    <dgm:pt modelId="{19355DC7-CF7A-4CF9-B9ED-2D21873CCDD2}" type="pres">
      <dgm:prSet presAssocID="{8B65B8E5-03DB-4B9A-A656-A466F51FD7BA}" presName="parTrans" presStyleLbl="sibTrans2D1" presStyleIdx="3" presStyleCnt="16" custAng="21024894"/>
      <dgm:spPr/>
      <dgm:t>
        <a:bodyPr/>
        <a:lstStyle/>
        <a:p>
          <a:endParaRPr lang="ru-RU"/>
        </a:p>
      </dgm:t>
    </dgm:pt>
    <dgm:pt modelId="{DCA429EF-BC05-4FA8-AF08-DFC3346D2A03}" type="pres">
      <dgm:prSet presAssocID="{8B65B8E5-03DB-4B9A-A656-A466F51FD7BA}" presName="connectorText" presStyleLbl="sibTrans2D1" presStyleIdx="3" presStyleCnt="16"/>
      <dgm:spPr/>
      <dgm:t>
        <a:bodyPr/>
        <a:lstStyle/>
        <a:p>
          <a:endParaRPr lang="ru-RU"/>
        </a:p>
      </dgm:t>
    </dgm:pt>
    <dgm:pt modelId="{438DC0A3-0413-4C7B-A6BD-99DA2524263B}" type="pres">
      <dgm:prSet presAssocID="{8FA059EC-4C1F-4230-B8A9-4406EB24D5F7}" presName="node" presStyleLbl="node1" presStyleIdx="3" presStyleCnt="16" custScaleX="343842" custScaleY="110990" custRadScaleRad="109938" custRadScaleInc="36551">
        <dgm:presLayoutVars>
          <dgm:bulletEnabled val="1"/>
        </dgm:presLayoutVars>
      </dgm:prSet>
      <dgm:spPr/>
      <dgm:t>
        <a:bodyPr/>
        <a:lstStyle/>
        <a:p>
          <a:endParaRPr lang="ru-RU"/>
        </a:p>
      </dgm:t>
    </dgm:pt>
    <dgm:pt modelId="{2F31DE3C-8E50-4EB7-BD81-254179089A9B}" type="pres">
      <dgm:prSet presAssocID="{7F62FB15-0B95-4EDB-9325-A9FA74C54ECC}" presName="parTrans" presStyleLbl="sibTrans2D1" presStyleIdx="4" presStyleCnt="16"/>
      <dgm:spPr/>
      <dgm:t>
        <a:bodyPr/>
        <a:lstStyle/>
        <a:p>
          <a:endParaRPr lang="ru-RU"/>
        </a:p>
      </dgm:t>
    </dgm:pt>
    <dgm:pt modelId="{3BEB2239-5D5D-496F-9A6D-260CC32DD332}" type="pres">
      <dgm:prSet presAssocID="{7F62FB15-0B95-4EDB-9325-A9FA74C54ECC}" presName="connectorText" presStyleLbl="sibTrans2D1" presStyleIdx="4" presStyleCnt="16"/>
      <dgm:spPr/>
      <dgm:t>
        <a:bodyPr/>
        <a:lstStyle/>
        <a:p>
          <a:endParaRPr lang="ru-RU"/>
        </a:p>
      </dgm:t>
    </dgm:pt>
    <dgm:pt modelId="{7856D4FE-F610-48C1-9FB2-9E2B2B488055}" type="pres">
      <dgm:prSet presAssocID="{DB2A1C05-1A32-49EE-9B12-AA07B94C4735}" presName="node" presStyleLbl="node1" presStyleIdx="4" presStyleCnt="16" custScaleX="341635" custScaleY="118308" custRadScaleRad="107855" custRadScaleInc="16827">
        <dgm:presLayoutVars>
          <dgm:bulletEnabled val="1"/>
        </dgm:presLayoutVars>
      </dgm:prSet>
      <dgm:spPr/>
      <dgm:t>
        <a:bodyPr/>
        <a:lstStyle/>
        <a:p>
          <a:endParaRPr lang="ru-RU"/>
        </a:p>
      </dgm:t>
    </dgm:pt>
    <dgm:pt modelId="{6494365B-B972-48A8-A5E2-649A8EA31E8B}" type="pres">
      <dgm:prSet presAssocID="{DDD7881B-B3E5-42C2-8E65-FDF57131DD57}" presName="parTrans" presStyleLbl="sibTrans2D1" presStyleIdx="5" presStyleCnt="16"/>
      <dgm:spPr/>
      <dgm:t>
        <a:bodyPr/>
        <a:lstStyle/>
        <a:p>
          <a:endParaRPr lang="ru-RU"/>
        </a:p>
      </dgm:t>
    </dgm:pt>
    <dgm:pt modelId="{20088469-0D8A-407D-916F-BC4069BB471C}" type="pres">
      <dgm:prSet presAssocID="{DDD7881B-B3E5-42C2-8E65-FDF57131DD57}" presName="connectorText" presStyleLbl="sibTrans2D1" presStyleIdx="5" presStyleCnt="16"/>
      <dgm:spPr/>
      <dgm:t>
        <a:bodyPr/>
        <a:lstStyle/>
        <a:p>
          <a:endParaRPr lang="ru-RU"/>
        </a:p>
      </dgm:t>
    </dgm:pt>
    <dgm:pt modelId="{544FE4F8-E4DA-4E60-8E72-BC8BFC1B02F9}" type="pres">
      <dgm:prSet presAssocID="{176E2D75-B042-497F-8A78-5FDA58C8731B}" presName="node" presStyleLbl="node1" presStyleIdx="5" presStyleCnt="16" custScaleX="323273" custScaleY="160035" custRadScaleRad="117247" custRadScaleInc="-19291">
        <dgm:presLayoutVars>
          <dgm:bulletEnabled val="1"/>
        </dgm:presLayoutVars>
      </dgm:prSet>
      <dgm:spPr/>
      <dgm:t>
        <a:bodyPr/>
        <a:lstStyle/>
        <a:p>
          <a:endParaRPr lang="ru-RU"/>
        </a:p>
      </dgm:t>
    </dgm:pt>
    <dgm:pt modelId="{0297C217-ACFA-4DB2-B503-523FB604AD66}" type="pres">
      <dgm:prSet presAssocID="{F446017A-0A10-409C-AA20-3E64DB6D42F6}" presName="parTrans" presStyleLbl="sibTrans2D1" presStyleIdx="6" presStyleCnt="16" custScaleX="137651" custLinFactNeighborX="46862" custLinFactNeighborY="81609"/>
      <dgm:spPr/>
      <dgm:t>
        <a:bodyPr/>
        <a:lstStyle/>
        <a:p>
          <a:endParaRPr lang="ru-RU"/>
        </a:p>
      </dgm:t>
    </dgm:pt>
    <dgm:pt modelId="{1C6D1B56-39E0-4A84-A3BD-B5FA796A465C}" type="pres">
      <dgm:prSet presAssocID="{F446017A-0A10-409C-AA20-3E64DB6D42F6}" presName="connectorText" presStyleLbl="sibTrans2D1" presStyleIdx="6" presStyleCnt="16"/>
      <dgm:spPr/>
      <dgm:t>
        <a:bodyPr/>
        <a:lstStyle/>
        <a:p>
          <a:endParaRPr lang="ru-RU"/>
        </a:p>
      </dgm:t>
    </dgm:pt>
    <dgm:pt modelId="{70736168-C6CB-4A76-91EF-6685C12C3415}" type="pres">
      <dgm:prSet presAssocID="{FA09161E-B91B-4D7E-A4BA-0A06AE7C2561}" presName="node" presStyleLbl="node1" presStyleIdx="6" presStyleCnt="16" custScaleX="305245" custScaleY="109683" custRadScaleRad="128040" custRadScaleInc="-26377">
        <dgm:presLayoutVars>
          <dgm:bulletEnabled val="1"/>
        </dgm:presLayoutVars>
      </dgm:prSet>
      <dgm:spPr/>
      <dgm:t>
        <a:bodyPr/>
        <a:lstStyle/>
        <a:p>
          <a:endParaRPr lang="ru-RU"/>
        </a:p>
      </dgm:t>
    </dgm:pt>
    <dgm:pt modelId="{3039CB16-E7FE-4C28-A8FE-8371FC231992}" type="pres">
      <dgm:prSet presAssocID="{FDA61CF6-BE79-4B55-9013-488E82BCE3AD}" presName="parTrans" presStyleLbl="sibTrans2D1" presStyleIdx="7" presStyleCnt="16"/>
      <dgm:spPr/>
      <dgm:t>
        <a:bodyPr/>
        <a:lstStyle/>
        <a:p>
          <a:endParaRPr lang="ru-RU"/>
        </a:p>
      </dgm:t>
    </dgm:pt>
    <dgm:pt modelId="{F5451284-7C74-46C5-BDA3-EC2B20BE7E12}" type="pres">
      <dgm:prSet presAssocID="{FDA61CF6-BE79-4B55-9013-488E82BCE3AD}" presName="connectorText" presStyleLbl="sibTrans2D1" presStyleIdx="7" presStyleCnt="16"/>
      <dgm:spPr/>
      <dgm:t>
        <a:bodyPr/>
        <a:lstStyle/>
        <a:p>
          <a:endParaRPr lang="ru-RU"/>
        </a:p>
      </dgm:t>
    </dgm:pt>
    <dgm:pt modelId="{AE6FA622-AB17-4997-AB25-1C6DD31AAE38}" type="pres">
      <dgm:prSet presAssocID="{9FA4EFD5-A8C0-4D0C-B23C-F8EAF699D16C}" presName="node" presStyleLbl="node1" presStyleIdx="7" presStyleCnt="16" custScaleX="236235" custScaleY="84114" custRadScaleRad="58828" custRadScaleInc="-72326">
        <dgm:presLayoutVars>
          <dgm:bulletEnabled val="1"/>
        </dgm:presLayoutVars>
      </dgm:prSet>
      <dgm:spPr/>
      <dgm:t>
        <a:bodyPr/>
        <a:lstStyle/>
        <a:p>
          <a:endParaRPr lang="ru-RU"/>
        </a:p>
      </dgm:t>
    </dgm:pt>
    <dgm:pt modelId="{52E4141F-DC0E-4D3A-9B72-9F6C3C5DE285}" type="pres">
      <dgm:prSet presAssocID="{897D304A-C092-47F9-941A-78D25858224E}" presName="parTrans" presStyleLbl="sibTrans2D1" presStyleIdx="8" presStyleCnt="16" custScaleX="120021" custScaleY="64896" custLinFactNeighborX="-19926" custLinFactNeighborY="51047"/>
      <dgm:spPr/>
      <dgm:t>
        <a:bodyPr/>
        <a:lstStyle/>
        <a:p>
          <a:endParaRPr lang="ru-RU"/>
        </a:p>
      </dgm:t>
    </dgm:pt>
    <dgm:pt modelId="{1CFB53BB-A5C6-4804-B513-2CD0545EB2CC}" type="pres">
      <dgm:prSet presAssocID="{897D304A-C092-47F9-941A-78D25858224E}" presName="connectorText" presStyleLbl="sibTrans2D1" presStyleIdx="8" presStyleCnt="16"/>
      <dgm:spPr/>
      <dgm:t>
        <a:bodyPr/>
        <a:lstStyle/>
        <a:p>
          <a:endParaRPr lang="ru-RU"/>
        </a:p>
      </dgm:t>
    </dgm:pt>
    <dgm:pt modelId="{B79D39EA-58FE-4C61-B49D-97B85C06FC17}" type="pres">
      <dgm:prSet presAssocID="{F1D2F4C1-9853-458A-8417-EFF2AD635234}" presName="node" presStyleLbl="node1" presStyleIdx="8" presStyleCnt="16" custScaleX="297659" custScaleY="133232" custRadScaleRad="92989" custRadScaleInc="12196">
        <dgm:presLayoutVars>
          <dgm:bulletEnabled val="1"/>
        </dgm:presLayoutVars>
      </dgm:prSet>
      <dgm:spPr/>
      <dgm:t>
        <a:bodyPr/>
        <a:lstStyle/>
        <a:p>
          <a:endParaRPr lang="ru-RU"/>
        </a:p>
      </dgm:t>
    </dgm:pt>
    <dgm:pt modelId="{D3902DA1-C141-4F8D-8A53-7C3D9129283D}" type="pres">
      <dgm:prSet presAssocID="{486DB660-2D80-4AC6-98A7-A2258A8A5D32}" presName="parTrans" presStyleLbl="sibTrans2D1" presStyleIdx="9" presStyleCnt="16" custScaleX="144370" custScaleY="119874" custLinFactNeighborX="702" custLinFactNeighborY="75267"/>
      <dgm:spPr/>
      <dgm:t>
        <a:bodyPr/>
        <a:lstStyle/>
        <a:p>
          <a:endParaRPr lang="ru-RU"/>
        </a:p>
      </dgm:t>
    </dgm:pt>
    <dgm:pt modelId="{1BE30907-862F-48E3-AC4B-FBB6DF3E45C5}" type="pres">
      <dgm:prSet presAssocID="{486DB660-2D80-4AC6-98A7-A2258A8A5D32}" presName="connectorText" presStyleLbl="sibTrans2D1" presStyleIdx="9" presStyleCnt="16"/>
      <dgm:spPr/>
      <dgm:t>
        <a:bodyPr/>
        <a:lstStyle/>
        <a:p>
          <a:endParaRPr lang="ru-RU"/>
        </a:p>
      </dgm:t>
    </dgm:pt>
    <dgm:pt modelId="{0DEB86BB-03D0-4DC4-B57C-DA85B5FE15FB}" type="pres">
      <dgm:prSet presAssocID="{0EDA8693-EEDC-4C4F-ADA9-53BD71EE7211}" presName="node" presStyleLbl="node1" presStyleIdx="9" presStyleCnt="16" custScaleX="345984" custScaleY="97596" custRadScaleRad="129912" custRadScaleInc="226325">
        <dgm:presLayoutVars>
          <dgm:bulletEnabled val="1"/>
        </dgm:presLayoutVars>
      </dgm:prSet>
      <dgm:spPr/>
      <dgm:t>
        <a:bodyPr/>
        <a:lstStyle/>
        <a:p>
          <a:endParaRPr lang="ru-RU"/>
        </a:p>
      </dgm:t>
    </dgm:pt>
    <dgm:pt modelId="{A1B1AADB-F720-4394-9D6B-20FE2AF20C49}" type="pres">
      <dgm:prSet presAssocID="{E3B5D52C-9960-484E-817C-B073DC22E0B2}" presName="parTrans" presStyleLbl="sibTrans2D1" presStyleIdx="10" presStyleCnt="16" custLinFactNeighborX="-6798" custLinFactNeighborY="55718"/>
      <dgm:spPr/>
      <dgm:t>
        <a:bodyPr/>
        <a:lstStyle/>
        <a:p>
          <a:endParaRPr lang="ru-RU"/>
        </a:p>
      </dgm:t>
    </dgm:pt>
    <dgm:pt modelId="{BBDE6AD2-B7E6-4501-88AF-59724707D70D}" type="pres">
      <dgm:prSet presAssocID="{E3B5D52C-9960-484E-817C-B073DC22E0B2}" presName="connectorText" presStyleLbl="sibTrans2D1" presStyleIdx="10" presStyleCnt="16"/>
      <dgm:spPr/>
      <dgm:t>
        <a:bodyPr/>
        <a:lstStyle/>
        <a:p>
          <a:endParaRPr lang="ru-RU"/>
        </a:p>
      </dgm:t>
    </dgm:pt>
    <dgm:pt modelId="{99D69BB5-C83A-42C9-89FE-060457BF94BF}" type="pres">
      <dgm:prSet presAssocID="{7C9EFE8C-1B49-44D9-9C20-941890AB1B34}" presName="node" presStyleLbl="node1" presStyleIdx="10" presStyleCnt="16" custScaleX="228008" custScaleY="117275" custRadScaleRad="113105" custRadScaleInc="155205">
        <dgm:presLayoutVars>
          <dgm:bulletEnabled val="1"/>
        </dgm:presLayoutVars>
      </dgm:prSet>
      <dgm:spPr/>
      <dgm:t>
        <a:bodyPr/>
        <a:lstStyle/>
        <a:p>
          <a:endParaRPr lang="ru-RU"/>
        </a:p>
      </dgm:t>
    </dgm:pt>
    <dgm:pt modelId="{C38ADC2E-375F-4B82-A6F5-E372AA88C8A4}" type="pres">
      <dgm:prSet presAssocID="{E61D9673-DA66-446F-9AE8-FC9CA5645BF2}" presName="parTrans" presStyleLbl="sibTrans2D1" presStyleIdx="11" presStyleCnt="16"/>
      <dgm:spPr/>
      <dgm:t>
        <a:bodyPr/>
        <a:lstStyle/>
        <a:p>
          <a:endParaRPr lang="ru-RU"/>
        </a:p>
      </dgm:t>
    </dgm:pt>
    <dgm:pt modelId="{BC967B23-1AF5-4392-BF7C-412475337DA1}" type="pres">
      <dgm:prSet presAssocID="{E61D9673-DA66-446F-9AE8-FC9CA5645BF2}" presName="connectorText" presStyleLbl="sibTrans2D1" presStyleIdx="11" presStyleCnt="16"/>
      <dgm:spPr/>
      <dgm:t>
        <a:bodyPr/>
        <a:lstStyle/>
        <a:p>
          <a:endParaRPr lang="ru-RU"/>
        </a:p>
      </dgm:t>
    </dgm:pt>
    <dgm:pt modelId="{E7A37F95-E295-43D3-B14F-6CF44D0C31C9}" type="pres">
      <dgm:prSet presAssocID="{88DD32AD-2D1C-4E35-95C8-4F1F99F3F2CE}" presName="node" presStyleLbl="node1" presStyleIdx="11" presStyleCnt="16" custScaleX="272830" custScaleY="90741" custRadScaleRad="92190" custRadScaleInc="97596">
        <dgm:presLayoutVars>
          <dgm:bulletEnabled val="1"/>
        </dgm:presLayoutVars>
      </dgm:prSet>
      <dgm:spPr/>
      <dgm:t>
        <a:bodyPr/>
        <a:lstStyle/>
        <a:p>
          <a:endParaRPr lang="ru-RU"/>
        </a:p>
      </dgm:t>
    </dgm:pt>
    <dgm:pt modelId="{CCBEF74C-F171-4204-B0E1-AF001D39CBA3}" type="pres">
      <dgm:prSet presAssocID="{D7A5012F-DABB-46AC-B1D4-F10BF99F2995}" presName="parTrans" presStyleLbl="sibTrans2D1" presStyleIdx="12" presStyleCnt="16"/>
      <dgm:spPr/>
      <dgm:t>
        <a:bodyPr/>
        <a:lstStyle/>
        <a:p>
          <a:endParaRPr lang="ru-RU"/>
        </a:p>
      </dgm:t>
    </dgm:pt>
    <dgm:pt modelId="{B687054C-37C2-46DE-BF09-4CDCFE5BF4E7}" type="pres">
      <dgm:prSet presAssocID="{D7A5012F-DABB-46AC-B1D4-F10BF99F2995}" presName="connectorText" presStyleLbl="sibTrans2D1" presStyleIdx="12" presStyleCnt="16"/>
      <dgm:spPr/>
      <dgm:t>
        <a:bodyPr/>
        <a:lstStyle/>
        <a:p>
          <a:endParaRPr lang="ru-RU"/>
        </a:p>
      </dgm:t>
    </dgm:pt>
    <dgm:pt modelId="{7FF1B233-AAA0-449F-84A9-AFF704F6DE20}" type="pres">
      <dgm:prSet presAssocID="{F40D4A6D-420C-4567-8EEE-28842B9877CF}" presName="node" presStyleLbl="node1" presStyleIdx="12" presStyleCnt="16" custScaleX="280932" custScaleY="116482" custRadScaleRad="109410" custRadScaleInc="50827">
        <dgm:presLayoutVars>
          <dgm:bulletEnabled val="1"/>
        </dgm:presLayoutVars>
      </dgm:prSet>
      <dgm:spPr/>
      <dgm:t>
        <a:bodyPr/>
        <a:lstStyle/>
        <a:p>
          <a:endParaRPr lang="ru-RU"/>
        </a:p>
      </dgm:t>
    </dgm:pt>
    <dgm:pt modelId="{39EBA79F-E818-48FF-B9A5-C6F41C04D5CA}" type="pres">
      <dgm:prSet presAssocID="{99D80402-A6D9-4F5F-8E53-701283837BE9}" presName="parTrans" presStyleLbl="sibTrans2D1" presStyleIdx="13" presStyleCnt="16"/>
      <dgm:spPr/>
      <dgm:t>
        <a:bodyPr/>
        <a:lstStyle/>
        <a:p>
          <a:endParaRPr lang="ru-RU"/>
        </a:p>
      </dgm:t>
    </dgm:pt>
    <dgm:pt modelId="{6E7560F5-8CDD-41C1-B53B-388679C633CE}" type="pres">
      <dgm:prSet presAssocID="{99D80402-A6D9-4F5F-8E53-701283837BE9}" presName="connectorText" presStyleLbl="sibTrans2D1" presStyleIdx="13" presStyleCnt="16"/>
      <dgm:spPr/>
      <dgm:t>
        <a:bodyPr/>
        <a:lstStyle/>
        <a:p>
          <a:endParaRPr lang="ru-RU"/>
        </a:p>
      </dgm:t>
    </dgm:pt>
    <dgm:pt modelId="{4BC3FA89-4107-477C-8CEC-E4C4204651BA}" type="pres">
      <dgm:prSet presAssocID="{80BC14C1-3C0A-43BC-BA72-11751D73F1B9}" presName="node" presStyleLbl="node1" presStyleIdx="13" presStyleCnt="16" custScaleX="369360" custScaleY="103912" custRadScaleRad="116030" custRadScaleInc="-10340">
        <dgm:presLayoutVars>
          <dgm:bulletEnabled val="1"/>
        </dgm:presLayoutVars>
      </dgm:prSet>
      <dgm:spPr/>
      <dgm:t>
        <a:bodyPr/>
        <a:lstStyle/>
        <a:p>
          <a:endParaRPr lang="ru-RU"/>
        </a:p>
      </dgm:t>
    </dgm:pt>
    <dgm:pt modelId="{25E9EB05-3359-42D5-83FC-D23434466661}" type="pres">
      <dgm:prSet presAssocID="{45DA52B7-7933-4E86-AB5F-3AA0797373DC}" presName="parTrans" presStyleLbl="sibTrans2D1" presStyleIdx="14" presStyleCnt="16" custScaleX="126767" custLinFactNeighborX="3740" custLinFactNeighborY="-76601"/>
      <dgm:spPr/>
      <dgm:t>
        <a:bodyPr/>
        <a:lstStyle/>
        <a:p>
          <a:endParaRPr lang="ru-RU"/>
        </a:p>
      </dgm:t>
    </dgm:pt>
    <dgm:pt modelId="{2856808C-74B4-43A6-ACD0-AA7C9DC81649}" type="pres">
      <dgm:prSet presAssocID="{45DA52B7-7933-4E86-AB5F-3AA0797373DC}" presName="connectorText" presStyleLbl="sibTrans2D1" presStyleIdx="14" presStyleCnt="16"/>
      <dgm:spPr/>
      <dgm:t>
        <a:bodyPr/>
        <a:lstStyle/>
        <a:p>
          <a:endParaRPr lang="ru-RU"/>
        </a:p>
      </dgm:t>
    </dgm:pt>
    <dgm:pt modelId="{FAF9840F-7895-40A1-A1A7-5F8D6A6FFE69}" type="pres">
      <dgm:prSet presAssocID="{15B96B7A-AB56-41CC-BA86-FC2107815248}" presName="node" presStyleLbl="node1" presStyleIdx="14" presStyleCnt="16" custScaleX="218222" custScaleY="106584" custRadScaleRad="124941" custRadScaleInc="-86011">
        <dgm:presLayoutVars>
          <dgm:bulletEnabled val="1"/>
        </dgm:presLayoutVars>
      </dgm:prSet>
      <dgm:spPr/>
      <dgm:t>
        <a:bodyPr/>
        <a:lstStyle/>
        <a:p>
          <a:endParaRPr lang="ru-RU"/>
        </a:p>
      </dgm:t>
    </dgm:pt>
    <dgm:pt modelId="{793396F8-B3D3-49CE-B475-EDFACBC567E6}" type="pres">
      <dgm:prSet presAssocID="{F67F35CE-76FA-409D-A7AA-422AED087933}" presName="parTrans" presStyleLbl="sibTrans2D1" presStyleIdx="15" presStyleCnt="16" custLinFactNeighborX="-33053" custLinFactNeighborY="-69017"/>
      <dgm:spPr/>
      <dgm:t>
        <a:bodyPr/>
        <a:lstStyle/>
        <a:p>
          <a:endParaRPr lang="ru-RU"/>
        </a:p>
      </dgm:t>
    </dgm:pt>
    <dgm:pt modelId="{F3776AA0-AA29-408E-AAAE-DCBBCEC29E4E}" type="pres">
      <dgm:prSet presAssocID="{F67F35CE-76FA-409D-A7AA-422AED087933}" presName="connectorText" presStyleLbl="sibTrans2D1" presStyleIdx="15" presStyleCnt="16"/>
      <dgm:spPr/>
      <dgm:t>
        <a:bodyPr/>
        <a:lstStyle/>
        <a:p>
          <a:endParaRPr lang="ru-RU"/>
        </a:p>
      </dgm:t>
    </dgm:pt>
    <dgm:pt modelId="{3B033FDB-D5AD-4C45-9042-425315FC1E8E}" type="pres">
      <dgm:prSet presAssocID="{55E21E20-A96E-46C4-AEEC-9EF292F78EF5}" presName="node" presStyleLbl="node1" presStyleIdx="15" presStyleCnt="16" custScaleX="262305" custScaleY="118351" custRadScaleRad="98045" custRadScaleInc="-15161">
        <dgm:presLayoutVars>
          <dgm:bulletEnabled val="1"/>
        </dgm:presLayoutVars>
      </dgm:prSet>
      <dgm:spPr/>
      <dgm:t>
        <a:bodyPr/>
        <a:lstStyle/>
        <a:p>
          <a:endParaRPr lang="ru-RU"/>
        </a:p>
      </dgm:t>
    </dgm:pt>
  </dgm:ptLst>
  <dgm:cxnLst>
    <dgm:cxn modelId="{814D5794-EF5E-4B36-9D32-F640B107B8F5}" type="presOf" srcId="{84AA4E06-4613-4695-B319-DA5F38B874B4}" destId="{ADA135CB-5F54-4D77-A151-5608EDB9975E}" srcOrd="0" destOrd="0" presId="urn:microsoft.com/office/officeart/2005/8/layout/radial5"/>
    <dgm:cxn modelId="{9AA6E3CE-7085-460C-9C76-B73B5B1021A5}" type="presOf" srcId="{1CD6CD8F-43AF-4883-A564-350DB84F3923}" destId="{E68CDF8B-3F6B-4C6E-B65E-1230C2221D76}" srcOrd="1" destOrd="0" presId="urn:microsoft.com/office/officeart/2005/8/layout/radial5"/>
    <dgm:cxn modelId="{F11657E1-F805-412E-8706-23B5260BF4E0}" type="presOf" srcId="{3C459376-21BD-4B85-998C-C679E0C5823B}" destId="{38C75157-6163-48A8-BAEB-4E31B5663D51}" srcOrd="0" destOrd="0" presId="urn:microsoft.com/office/officeart/2005/8/layout/radial5"/>
    <dgm:cxn modelId="{28C45A04-D922-4305-A96F-2299D53B5C7C}" srcId="{3C459376-21BD-4B85-998C-C679E0C5823B}" destId="{1F83BBB2-CC95-4BF1-9998-F040D0F223CE}" srcOrd="1" destOrd="0" parTransId="{A72B0386-16C2-452E-AE20-BEABAED7A3D2}" sibTransId="{A5A933B1-EFC1-47B9-A416-62666BFD3664}"/>
    <dgm:cxn modelId="{D7E97B7A-9EF8-4741-9418-897D41AE75E7}" type="presOf" srcId="{F1D2F4C1-9853-458A-8417-EFF2AD635234}" destId="{B79D39EA-58FE-4C61-B49D-97B85C06FC17}" srcOrd="0" destOrd="0" presId="urn:microsoft.com/office/officeart/2005/8/layout/radial5"/>
    <dgm:cxn modelId="{21061957-9182-47F1-BCBB-593083A2A118}" type="presOf" srcId="{7F62FB15-0B95-4EDB-9325-A9FA74C54ECC}" destId="{3BEB2239-5D5D-496F-9A6D-260CC32DD332}" srcOrd="1" destOrd="0" presId="urn:microsoft.com/office/officeart/2005/8/layout/radial5"/>
    <dgm:cxn modelId="{F93AD927-0543-4CB5-9C0A-0C6CA62C9F97}" type="presOf" srcId="{7F62FB15-0B95-4EDB-9325-A9FA74C54ECC}" destId="{2F31DE3C-8E50-4EB7-BD81-254179089A9B}" srcOrd="0" destOrd="0" presId="urn:microsoft.com/office/officeart/2005/8/layout/radial5"/>
    <dgm:cxn modelId="{1301FFBB-F0AC-4161-A283-6FF2E8BFF295}" type="presOf" srcId="{45DA52B7-7933-4E86-AB5F-3AA0797373DC}" destId="{25E9EB05-3359-42D5-83FC-D23434466661}" srcOrd="0" destOrd="0" presId="urn:microsoft.com/office/officeart/2005/8/layout/radial5"/>
    <dgm:cxn modelId="{20522CCE-4DEB-457D-9DF0-EA4A4E1683AC}" type="presOf" srcId="{7C9EFE8C-1B49-44D9-9C20-941890AB1B34}" destId="{99D69BB5-C83A-42C9-89FE-060457BF94BF}" srcOrd="0" destOrd="0" presId="urn:microsoft.com/office/officeart/2005/8/layout/radial5"/>
    <dgm:cxn modelId="{E653821F-E362-4040-9A5F-2DEF7EB5F0BE}" type="presOf" srcId="{E3B5D52C-9960-484E-817C-B073DC22E0B2}" destId="{BBDE6AD2-B7E6-4501-88AF-59724707D70D}" srcOrd="1" destOrd="0" presId="urn:microsoft.com/office/officeart/2005/8/layout/radial5"/>
    <dgm:cxn modelId="{FA12BCCB-17E0-4C20-86DA-0995658F62B5}" srcId="{3C459376-21BD-4B85-998C-C679E0C5823B}" destId="{FA09161E-B91B-4D7E-A4BA-0A06AE7C2561}" srcOrd="6" destOrd="0" parTransId="{F446017A-0A10-409C-AA20-3E64DB6D42F6}" sibTransId="{EDAA5A5F-5A9E-4C02-9AE2-DA1F5AD2B6A0}"/>
    <dgm:cxn modelId="{5F554A5A-A88A-468A-9E35-792204B9172B}" srcId="{3C459376-21BD-4B85-998C-C679E0C5823B}" destId="{7C9EFE8C-1B49-44D9-9C20-941890AB1B34}" srcOrd="10" destOrd="0" parTransId="{E3B5D52C-9960-484E-817C-B073DC22E0B2}" sibTransId="{E2B6BE0F-BF30-49C1-906C-F837D6110914}"/>
    <dgm:cxn modelId="{EC68CD18-C5A9-4852-93E6-AD8C5019A9CF}" type="presOf" srcId="{D7A5012F-DABB-46AC-B1D4-F10BF99F2995}" destId="{CCBEF74C-F171-4204-B0E1-AF001D39CBA3}" srcOrd="0" destOrd="0" presId="urn:microsoft.com/office/officeart/2005/8/layout/radial5"/>
    <dgm:cxn modelId="{E0B898E0-2ABF-452D-B0DD-70696F7F7494}" srcId="{3C459376-21BD-4B85-998C-C679E0C5823B}" destId="{84AA4E06-4613-4695-B319-DA5F38B874B4}" srcOrd="0" destOrd="0" parTransId="{1CD6CD8F-43AF-4883-A564-350DB84F3923}" sibTransId="{54E3BB1B-E0B9-47EE-BD45-1A18866C9576}"/>
    <dgm:cxn modelId="{196FDE63-8B51-4FAC-82AF-656C4559158A}" type="presOf" srcId="{80BC14C1-3C0A-43BC-BA72-11751D73F1B9}" destId="{4BC3FA89-4107-477C-8CEC-E4C4204651BA}" srcOrd="0" destOrd="0" presId="urn:microsoft.com/office/officeart/2005/8/layout/radial5"/>
    <dgm:cxn modelId="{FDD6C276-299F-4153-81D1-D444499CB9BE}" type="presOf" srcId="{E61D9673-DA66-446F-9AE8-FC9CA5645BF2}" destId="{C38ADC2E-375F-4B82-A6F5-E372AA88C8A4}" srcOrd="0" destOrd="0" presId="urn:microsoft.com/office/officeart/2005/8/layout/radial5"/>
    <dgm:cxn modelId="{EE0C692A-C5CD-4237-8D28-A24552CC3AA6}" type="presOf" srcId="{F67F35CE-76FA-409D-A7AA-422AED087933}" destId="{793396F8-B3D3-49CE-B475-EDFACBC567E6}" srcOrd="0" destOrd="0" presId="urn:microsoft.com/office/officeart/2005/8/layout/radial5"/>
    <dgm:cxn modelId="{0C4F9963-373A-4F53-B714-3ED0A8129D10}" srcId="{3C459376-21BD-4B85-998C-C679E0C5823B}" destId="{176E2D75-B042-497F-8A78-5FDA58C8731B}" srcOrd="5" destOrd="0" parTransId="{DDD7881B-B3E5-42C2-8E65-FDF57131DD57}" sibTransId="{D3DD8B24-27D3-4353-9BC9-A0E2DEB328DA}"/>
    <dgm:cxn modelId="{BB662665-A2E1-4D9D-98A1-F1BDB3930FE4}" type="presOf" srcId="{FDA61CF6-BE79-4B55-9013-488E82BCE3AD}" destId="{3039CB16-E7FE-4C28-A8FE-8371FC231992}" srcOrd="0" destOrd="0" presId="urn:microsoft.com/office/officeart/2005/8/layout/radial5"/>
    <dgm:cxn modelId="{195F0996-1796-424D-8CB8-2BE97D1680DD}" type="presOf" srcId="{176E2D75-B042-497F-8A78-5FDA58C8731B}" destId="{544FE4F8-E4DA-4E60-8E72-BC8BFC1B02F9}" srcOrd="0" destOrd="0" presId="urn:microsoft.com/office/officeart/2005/8/layout/radial5"/>
    <dgm:cxn modelId="{23377B6A-0642-4FBD-AF80-906B5733E053}" type="presOf" srcId="{486DB660-2D80-4AC6-98A7-A2258A8A5D32}" destId="{D3902DA1-C141-4F8D-8A53-7C3D9129283D}" srcOrd="0" destOrd="0" presId="urn:microsoft.com/office/officeart/2005/8/layout/radial5"/>
    <dgm:cxn modelId="{963803F8-D6B7-4B22-96B1-957F69904EBB}" srcId="{3C459376-21BD-4B85-998C-C679E0C5823B}" destId="{15B96B7A-AB56-41CC-BA86-FC2107815248}" srcOrd="14" destOrd="0" parTransId="{45DA52B7-7933-4E86-AB5F-3AA0797373DC}" sibTransId="{3BCBE29F-67B3-4E82-A30C-E6B47871D34E}"/>
    <dgm:cxn modelId="{F437955D-0D20-4F3D-B67D-F0989DBB66C9}" type="presOf" srcId="{99D80402-A6D9-4F5F-8E53-701283837BE9}" destId="{6E7560F5-8CDD-41C1-B53B-388679C633CE}" srcOrd="1" destOrd="0" presId="urn:microsoft.com/office/officeart/2005/8/layout/radial5"/>
    <dgm:cxn modelId="{1CBC4C4C-F536-4CB8-8CB9-A63D36A4E7CA}" srcId="{3C459376-21BD-4B85-998C-C679E0C5823B}" destId="{88DD32AD-2D1C-4E35-95C8-4F1F99F3F2CE}" srcOrd="11" destOrd="0" parTransId="{E61D9673-DA66-446F-9AE8-FC9CA5645BF2}" sibTransId="{26A9F05B-A4D0-4865-92FF-99F82FA30A57}"/>
    <dgm:cxn modelId="{C6573422-1AA3-47D5-86E6-F249E514FA91}" type="presOf" srcId="{0EDA8693-EEDC-4C4F-ADA9-53BD71EE7211}" destId="{0DEB86BB-03D0-4DC4-B57C-DA85B5FE15FB}" srcOrd="0" destOrd="0" presId="urn:microsoft.com/office/officeart/2005/8/layout/radial5"/>
    <dgm:cxn modelId="{CA781C0A-1445-4C26-9B6C-3B301679F72E}" type="presOf" srcId="{3D39E1DD-9C92-454E-A294-2A6C828D3278}" destId="{62AD821E-3C42-437B-8E34-99EA0130DFFC}" srcOrd="0" destOrd="0" presId="urn:microsoft.com/office/officeart/2005/8/layout/radial5"/>
    <dgm:cxn modelId="{2693E6E4-2CD5-42BE-BA05-249DA7200D53}" type="presOf" srcId="{DDD7881B-B3E5-42C2-8E65-FDF57131DD57}" destId="{20088469-0D8A-407D-916F-BC4069BB471C}" srcOrd="1" destOrd="0" presId="urn:microsoft.com/office/officeart/2005/8/layout/radial5"/>
    <dgm:cxn modelId="{CD4C78E5-9C67-4FB9-97A1-BBA53EF9F620}" type="presOf" srcId="{15B96B7A-AB56-41CC-BA86-FC2107815248}" destId="{FAF9840F-7895-40A1-A1A7-5F8D6A6FFE69}" srcOrd="0" destOrd="0" presId="urn:microsoft.com/office/officeart/2005/8/layout/radial5"/>
    <dgm:cxn modelId="{1F14071D-7496-4F94-A4FE-30CC6DAC6387}" type="presOf" srcId="{A72B0386-16C2-452E-AE20-BEABAED7A3D2}" destId="{36A5C80D-B621-413C-8A9F-B0A0E032C740}" srcOrd="0" destOrd="0" presId="urn:microsoft.com/office/officeart/2005/8/layout/radial5"/>
    <dgm:cxn modelId="{786AB896-2A86-4DD5-ADDF-F1584E99AE0D}" type="presOf" srcId="{D7A5012F-DABB-46AC-B1D4-F10BF99F2995}" destId="{B687054C-37C2-46DE-BF09-4CDCFE5BF4E7}" srcOrd="1" destOrd="0" presId="urn:microsoft.com/office/officeart/2005/8/layout/radial5"/>
    <dgm:cxn modelId="{CC18E8CA-CC98-46E0-81AD-38E8EB92E139}" type="presOf" srcId="{FA09161E-B91B-4D7E-A4BA-0A06AE7C2561}" destId="{70736168-C6CB-4A76-91EF-6685C12C3415}" srcOrd="0" destOrd="0" presId="urn:microsoft.com/office/officeart/2005/8/layout/radial5"/>
    <dgm:cxn modelId="{6BA8C5A5-86D5-4EB9-8071-CF5505EC0D47}" type="presOf" srcId="{A72B0386-16C2-452E-AE20-BEABAED7A3D2}" destId="{01F3A6EE-84AB-4B4B-8FCA-2F3F1462C6BD}" srcOrd="1" destOrd="0" presId="urn:microsoft.com/office/officeart/2005/8/layout/radial5"/>
    <dgm:cxn modelId="{D1509D73-4A49-4FC6-94B3-5D28768738E8}" srcId="{3C459376-21BD-4B85-998C-C679E0C5823B}" destId="{F40D4A6D-420C-4567-8EEE-28842B9877CF}" srcOrd="12" destOrd="0" parTransId="{D7A5012F-DABB-46AC-B1D4-F10BF99F2995}" sibTransId="{8FEA2F20-7BE7-4565-B652-A6BD00E76F93}"/>
    <dgm:cxn modelId="{40C62532-8A06-44F1-B2A9-BC30CDA121AB}" type="presOf" srcId="{FDA61CF6-BE79-4B55-9013-488E82BCE3AD}" destId="{F5451284-7C74-46C5-BDA3-EC2B20BE7E12}" srcOrd="1" destOrd="0" presId="urn:microsoft.com/office/officeart/2005/8/layout/radial5"/>
    <dgm:cxn modelId="{75B140F5-43DD-447F-A67C-D98E75600AB6}" type="presOf" srcId="{1CD6CD8F-43AF-4883-A564-350DB84F3923}" destId="{62D88061-5768-475C-8941-3DAB4285B7F0}" srcOrd="0" destOrd="0" presId="urn:microsoft.com/office/officeart/2005/8/layout/radial5"/>
    <dgm:cxn modelId="{F252A3ED-AEE8-4C7D-9E5B-B3611422F4F3}" srcId="{3C459376-21BD-4B85-998C-C679E0C5823B}" destId="{55E21E20-A96E-46C4-AEEC-9EF292F78EF5}" srcOrd="15" destOrd="0" parTransId="{F67F35CE-76FA-409D-A7AA-422AED087933}" sibTransId="{1C6BBBA8-190C-4E1A-A400-56EB4003F9C3}"/>
    <dgm:cxn modelId="{FBF7BAF9-AC2C-4083-BE04-0C081E991ECB}" srcId="{3C459376-21BD-4B85-998C-C679E0C5823B}" destId="{9FA4EFD5-A8C0-4D0C-B23C-F8EAF699D16C}" srcOrd="7" destOrd="0" parTransId="{FDA61CF6-BE79-4B55-9013-488E82BCE3AD}" sibTransId="{F0B5F0EB-27C4-40A2-A473-29C8A00A9052}"/>
    <dgm:cxn modelId="{48D8F12F-3AE9-4C46-8AC0-C6A21765DD2A}" type="presOf" srcId="{8B65B8E5-03DB-4B9A-A656-A466F51FD7BA}" destId="{19355DC7-CF7A-4CF9-B9ED-2D21873CCDD2}" srcOrd="0" destOrd="0" presId="urn:microsoft.com/office/officeart/2005/8/layout/radial5"/>
    <dgm:cxn modelId="{3F92A42C-01DB-4EA0-9600-F0448D8C1BD6}" type="presOf" srcId="{DB2A1C05-1A32-49EE-9B12-AA07B94C4735}" destId="{7856D4FE-F610-48C1-9FB2-9E2B2B488055}" srcOrd="0" destOrd="0" presId="urn:microsoft.com/office/officeart/2005/8/layout/radial5"/>
    <dgm:cxn modelId="{7C9A1614-D762-4F11-9323-FC422AA41FA2}" type="presOf" srcId="{8B65B8E5-03DB-4B9A-A656-A466F51FD7BA}" destId="{DCA429EF-BC05-4FA8-AF08-DFC3346D2A03}" srcOrd="1" destOrd="0" presId="urn:microsoft.com/office/officeart/2005/8/layout/radial5"/>
    <dgm:cxn modelId="{95CE5F6C-9134-462A-ABCC-C5E3EDF3E259}" type="presOf" srcId="{87BD958A-D71C-4DA0-B846-2C8A177BE098}" destId="{21EFDEC6-09DC-4783-A0DF-388464FCFB88}" srcOrd="1" destOrd="0" presId="urn:microsoft.com/office/officeart/2005/8/layout/radial5"/>
    <dgm:cxn modelId="{2B56A242-4FC9-4C4B-BB50-05FC75E701B0}" type="presOf" srcId="{55E21E20-A96E-46C4-AEEC-9EF292F78EF5}" destId="{3B033FDB-D5AD-4C45-9042-425315FC1E8E}" srcOrd="0" destOrd="0" presId="urn:microsoft.com/office/officeart/2005/8/layout/radial5"/>
    <dgm:cxn modelId="{19514854-E0DD-4539-BC34-4C3059873968}" type="presOf" srcId="{F446017A-0A10-409C-AA20-3E64DB6D42F6}" destId="{1C6D1B56-39E0-4A84-A3BD-B5FA796A465C}" srcOrd="1" destOrd="0" presId="urn:microsoft.com/office/officeart/2005/8/layout/radial5"/>
    <dgm:cxn modelId="{9E4AC6DC-597B-4BB0-A9D8-095F6EB28EA1}" type="presOf" srcId="{88DD32AD-2D1C-4E35-95C8-4F1F99F3F2CE}" destId="{E7A37F95-E295-43D3-B14F-6CF44D0C31C9}" srcOrd="0" destOrd="0" presId="urn:microsoft.com/office/officeart/2005/8/layout/radial5"/>
    <dgm:cxn modelId="{A7EC7DF6-BF80-4639-A192-80A131D8128F}" srcId="{3C459376-21BD-4B85-998C-C679E0C5823B}" destId="{7E2CBCA0-11CC-480D-8EAB-5CA5E1EBC754}" srcOrd="2" destOrd="0" parTransId="{87BD958A-D71C-4DA0-B846-2C8A177BE098}" sibTransId="{227691C9-4473-4696-9B91-F89763642FF3}"/>
    <dgm:cxn modelId="{A32F1D34-25CB-46B2-942A-46096E549974}" type="presOf" srcId="{87BD958A-D71C-4DA0-B846-2C8A177BE098}" destId="{3FAC89D6-7B01-4207-90BC-0CC54A37B25E}" srcOrd="0" destOrd="0" presId="urn:microsoft.com/office/officeart/2005/8/layout/radial5"/>
    <dgm:cxn modelId="{29F5581E-0D0F-4BA8-901E-299730B3E587}" type="presOf" srcId="{F446017A-0A10-409C-AA20-3E64DB6D42F6}" destId="{0297C217-ACFA-4DB2-B503-523FB604AD66}" srcOrd="0" destOrd="0" presId="urn:microsoft.com/office/officeart/2005/8/layout/radial5"/>
    <dgm:cxn modelId="{92E38152-C011-447F-9075-28FD89621D92}" type="presOf" srcId="{897D304A-C092-47F9-941A-78D25858224E}" destId="{52E4141F-DC0E-4D3A-9B72-9F6C3C5DE285}" srcOrd="0" destOrd="0" presId="urn:microsoft.com/office/officeart/2005/8/layout/radial5"/>
    <dgm:cxn modelId="{A308EFD9-13BF-4E1C-AE5E-62BCDA826DBF}" type="presOf" srcId="{DDD7881B-B3E5-42C2-8E65-FDF57131DD57}" destId="{6494365B-B972-48A8-A5E2-649A8EA31E8B}" srcOrd="0" destOrd="0" presId="urn:microsoft.com/office/officeart/2005/8/layout/radial5"/>
    <dgm:cxn modelId="{6B521DA4-5FF9-48DC-BD79-BFACFBA75976}" type="presOf" srcId="{8FA059EC-4C1F-4230-B8A9-4406EB24D5F7}" destId="{438DC0A3-0413-4C7B-A6BD-99DA2524263B}" srcOrd="0" destOrd="0" presId="urn:microsoft.com/office/officeart/2005/8/layout/radial5"/>
    <dgm:cxn modelId="{3DA4A518-19CA-4BFC-82B5-99A052EA1E43}" type="presOf" srcId="{45DA52B7-7933-4E86-AB5F-3AA0797373DC}" destId="{2856808C-74B4-43A6-ACD0-AA7C9DC81649}" srcOrd="1" destOrd="0" presId="urn:microsoft.com/office/officeart/2005/8/layout/radial5"/>
    <dgm:cxn modelId="{2DB65A38-849A-4357-8C92-2A716DD30172}" type="presOf" srcId="{7E2CBCA0-11CC-480D-8EAB-5CA5E1EBC754}" destId="{785781DA-B534-49F1-8D45-DE220E44749C}" srcOrd="0" destOrd="0" presId="urn:microsoft.com/office/officeart/2005/8/layout/radial5"/>
    <dgm:cxn modelId="{A3721868-B7FB-461F-9957-87D88AFD2F26}" srcId="{3C459376-21BD-4B85-998C-C679E0C5823B}" destId="{F1D2F4C1-9853-458A-8417-EFF2AD635234}" srcOrd="8" destOrd="0" parTransId="{897D304A-C092-47F9-941A-78D25858224E}" sibTransId="{E8A8C6C4-9DF6-45FA-98A3-37E7A7D50C7C}"/>
    <dgm:cxn modelId="{D383BF2F-B717-4AE1-B7AD-609634E75148}" type="presOf" srcId="{99D80402-A6D9-4F5F-8E53-701283837BE9}" destId="{39EBA79F-E818-48FF-B9A5-C6F41C04D5CA}" srcOrd="0" destOrd="0" presId="urn:microsoft.com/office/officeart/2005/8/layout/radial5"/>
    <dgm:cxn modelId="{77C5C91F-5065-4017-B8FB-F2FAEA1EAF79}" srcId="{3C459376-21BD-4B85-998C-C679E0C5823B}" destId="{0EDA8693-EEDC-4C4F-ADA9-53BD71EE7211}" srcOrd="9" destOrd="0" parTransId="{486DB660-2D80-4AC6-98A7-A2258A8A5D32}" sibTransId="{E2DF2587-2D00-4FE6-9D5F-E9856B525ED5}"/>
    <dgm:cxn modelId="{21F2AD56-21AC-40D7-AF62-8505F0FA2D46}" type="presOf" srcId="{F67F35CE-76FA-409D-A7AA-422AED087933}" destId="{F3776AA0-AA29-408E-AAAE-DCBBCEC29E4E}" srcOrd="1" destOrd="0" presId="urn:microsoft.com/office/officeart/2005/8/layout/radial5"/>
    <dgm:cxn modelId="{BCC1C16F-2E2F-4981-AA55-A49C1FA8AC4B}" type="presOf" srcId="{9FA4EFD5-A8C0-4D0C-B23C-F8EAF699D16C}" destId="{AE6FA622-AB17-4997-AB25-1C6DD31AAE38}" srcOrd="0" destOrd="0" presId="urn:microsoft.com/office/officeart/2005/8/layout/radial5"/>
    <dgm:cxn modelId="{EF883260-5884-4B61-AD89-24FD0B353C86}" srcId="{3D39E1DD-9C92-454E-A294-2A6C828D3278}" destId="{3C459376-21BD-4B85-998C-C679E0C5823B}" srcOrd="0" destOrd="0" parTransId="{B494F0DC-29BA-4DC4-B4CE-FD7918685A7C}" sibTransId="{E32CF269-7AE6-433E-97DE-3A0BF9FC50C7}"/>
    <dgm:cxn modelId="{B50F00EA-0FA0-45D1-B850-80CB5F9E81C3}" type="presOf" srcId="{F40D4A6D-420C-4567-8EEE-28842B9877CF}" destId="{7FF1B233-AAA0-449F-84A9-AFF704F6DE20}" srcOrd="0" destOrd="0" presId="urn:microsoft.com/office/officeart/2005/8/layout/radial5"/>
    <dgm:cxn modelId="{A6C47B78-F9C3-4966-89E8-DCF65555924B}" type="presOf" srcId="{897D304A-C092-47F9-941A-78D25858224E}" destId="{1CFB53BB-A5C6-4804-B513-2CD0545EB2CC}" srcOrd="1" destOrd="0" presId="urn:microsoft.com/office/officeart/2005/8/layout/radial5"/>
    <dgm:cxn modelId="{161C1786-2271-46DF-A8EC-4DC2D7BBAB55}" type="presOf" srcId="{486DB660-2D80-4AC6-98A7-A2258A8A5D32}" destId="{1BE30907-862F-48E3-AC4B-FBB6DF3E45C5}" srcOrd="1" destOrd="0" presId="urn:microsoft.com/office/officeart/2005/8/layout/radial5"/>
    <dgm:cxn modelId="{31EEBFE7-A783-425A-B9E4-CD8AA60C11EE}" srcId="{3C459376-21BD-4B85-998C-C679E0C5823B}" destId="{8FA059EC-4C1F-4230-B8A9-4406EB24D5F7}" srcOrd="3" destOrd="0" parTransId="{8B65B8E5-03DB-4B9A-A656-A466F51FD7BA}" sibTransId="{36BD49A2-B44F-40A9-86D6-6F04F75AA0BF}"/>
    <dgm:cxn modelId="{8B901C58-75B2-4B3A-B604-C91799B6895D}" srcId="{3C459376-21BD-4B85-998C-C679E0C5823B}" destId="{DB2A1C05-1A32-49EE-9B12-AA07B94C4735}" srcOrd="4" destOrd="0" parTransId="{7F62FB15-0B95-4EDB-9325-A9FA74C54ECC}" sibTransId="{A705A212-DF75-43A1-9955-68A3155F7EAA}"/>
    <dgm:cxn modelId="{ED4FBC8C-F103-4114-838E-57BA8BC74195}" type="presOf" srcId="{E61D9673-DA66-446F-9AE8-FC9CA5645BF2}" destId="{BC967B23-1AF5-4392-BF7C-412475337DA1}" srcOrd="1" destOrd="0" presId="urn:microsoft.com/office/officeart/2005/8/layout/radial5"/>
    <dgm:cxn modelId="{341174BF-9289-4FFB-A285-BE47562ADF51}" srcId="{3C459376-21BD-4B85-998C-C679E0C5823B}" destId="{80BC14C1-3C0A-43BC-BA72-11751D73F1B9}" srcOrd="13" destOrd="0" parTransId="{99D80402-A6D9-4F5F-8E53-701283837BE9}" sibTransId="{747F7214-AEB8-450A-BCB6-A477BA83BD17}"/>
    <dgm:cxn modelId="{73B112AC-9BB3-4629-A20E-B28482FAA436}" type="presOf" srcId="{1F83BBB2-CC95-4BF1-9998-F040D0F223CE}" destId="{C7AFAA9D-1864-413B-AE66-FE71058E2DA4}" srcOrd="0" destOrd="0" presId="urn:microsoft.com/office/officeart/2005/8/layout/radial5"/>
    <dgm:cxn modelId="{E94FF4D7-909E-4449-9AE7-D773CFBCA820}" type="presOf" srcId="{E3B5D52C-9960-484E-817C-B073DC22E0B2}" destId="{A1B1AADB-F720-4394-9D6B-20FE2AF20C49}" srcOrd="0" destOrd="0" presId="urn:microsoft.com/office/officeart/2005/8/layout/radial5"/>
    <dgm:cxn modelId="{C12278C2-F04D-4BB7-B675-E7937E09DB92}" type="presParOf" srcId="{62AD821E-3C42-437B-8E34-99EA0130DFFC}" destId="{38C75157-6163-48A8-BAEB-4E31B5663D51}" srcOrd="0" destOrd="0" presId="urn:microsoft.com/office/officeart/2005/8/layout/radial5"/>
    <dgm:cxn modelId="{F4C3ED7F-7012-4E45-B8C3-9AFFC788DE20}" type="presParOf" srcId="{62AD821E-3C42-437B-8E34-99EA0130DFFC}" destId="{62D88061-5768-475C-8941-3DAB4285B7F0}" srcOrd="1" destOrd="0" presId="urn:microsoft.com/office/officeart/2005/8/layout/radial5"/>
    <dgm:cxn modelId="{5AFA2526-14AE-480C-9698-2D45C9AC7834}" type="presParOf" srcId="{62D88061-5768-475C-8941-3DAB4285B7F0}" destId="{E68CDF8B-3F6B-4C6E-B65E-1230C2221D76}" srcOrd="0" destOrd="0" presId="urn:microsoft.com/office/officeart/2005/8/layout/radial5"/>
    <dgm:cxn modelId="{AE40B28B-62BA-4318-ABBB-8026E9EDE896}" type="presParOf" srcId="{62AD821E-3C42-437B-8E34-99EA0130DFFC}" destId="{ADA135CB-5F54-4D77-A151-5608EDB9975E}" srcOrd="2" destOrd="0" presId="urn:microsoft.com/office/officeart/2005/8/layout/radial5"/>
    <dgm:cxn modelId="{E790F382-BF67-4F3B-8137-B969935ACCB1}" type="presParOf" srcId="{62AD821E-3C42-437B-8E34-99EA0130DFFC}" destId="{36A5C80D-B621-413C-8A9F-B0A0E032C740}" srcOrd="3" destOrd="0" presId="urn:microsoft.com/office/officeart/2005/8/layout/radial5"/>
    <dgm:cxn modelId="{F4992AA3-D738-43D6-9C0C-B78EAF5F7FCF}" type="presParOf" srcId="{36A5C80D-B621-413C-8A9F-B0A0E032C740}" destId="{01F3A6EE-84AB-4B4B-8FCA-2F3F1462C6BD}" srcOrd="0" destOrd="0" presId="urn:microsoft.com/office/officeart/2005/8/layout/radial5"/>
    <dgm:cxn modelId="{2D5941D8-BABC-46B9-83DC-31BC28FB3386}" type="presParOf" srcId="{62AD821E-3C42-437B-8E34-99EA0130DFFC}" destId="{C7AFAA9D-1864-413B-AE66-FE71058E2DA4}" srcOrd="4" destOrd="0" presId="urn:microsoft.com/office/officeart/2005/8/layout/radial5"/>
    <dgm:cxn modelId="{63689F58-77A3-4BD4-8834-7BDF779BA4BB}" type="presParOf" srcId="{62AD821E-3C42-437B-8E34-99EA0130DFFC}" destId="{3FAC89D6-7B01-4207-90BC-0CC54A37B25E}" srcOrd="5" destOrd="0" presId="urn:microsoft.com/office/officeart/2005/8/layout/radial5"/>
    <dgm:cxn modelId="{C670E05F-FE8E-4A13-8CB2-7EB0B97586A0}" type="presParOf" srcId="{3FAC89D6-7B01-4207-90BC-0CC54A37B25E}" destId="{21EFDEC6-09DC-4783-A0DF-388464FCFB88}" srcOrd="0" destOrd="0" presId="urn:microsoft.com/office/officeart/2005/8/layout/radial5"/>
    <dgm:cxn modelId="{5454FF21-7329-4907-B0EA-370E0934F322}" type="presParOf" srcId="{62AD821E-3C42-437B-8E34-99EA0130DFFC}" destId="{785781DA-B534-49F1-8D45-DE220E44749C}" srcOrd="6" destOrd="0" presId="urn:microsoft.com/office/officeart/2005/8/layout/radial5"/>
    <dgm:cxn modelId="{3CAF7B14-31B6-4DA0-88BD-255B410B7412}" type="presParOf" srcId="{62AD821E-3C42-437B-8E34-99EA0130DFFC}" destId="{19355DC7-CF7A-4CF9-B9ED-2D21873CCDD2}" srcOrd="7" destOrd="0" presId="urn:microsoft.com/office/officeart/2005/8/layout/radial5"/>
    <dgm:cxn modelId="{1A211F0C-5D74-4708-90F3-9B98EFBF0116}" type="presParOf" srcId="{19355DC7-CF7A-4CF9-B9ED-2D21873CCDD2}" destId="{DCA429EF-BC05-4FA8-AF08-DFC3346D2A03}" srcOrd="0" destOrd="0" presId="urn:microsoft.com/office/officeart/2005/8/layout/radial5"/>
    <dgm:cxn modelId="{963A49F1-6DBD-46F7-9788-13F950B693D1}" type="presParOf" srcId="{62AD821E-3C42-437B-8E34-99EA0130DFFC}" destId="{438DC0A3-0413-4C7B-A6BD-99DA2524263B}" srcOrd="8" destOrd="0" presId="urn:microsoft.com/office/officeart/2005/8/layout/radial5"/>
    <dgm:cxn modelId="{8FE42A0C-FFB3-4001-9FC7-04E05A05AC16}" type="presParOf" srcId="{62AD821E-3C42-437B-8E34-99EA0130DFFC}" destId="{2F31DE3C-8E50-4EB7-BD81-254179089A9B}" srcOrd="9" destOrd="0" presId="urn:microsoft.com/office/officeart/2005/8/layout/radial5"/>
    <dgm:cxn modelId="{76C3A86D-4D4E-4FDE-85A1-0C50D126E964}" type="presParOf" srcId="{2F31DE3C-8E50-4EB7-BD81-254179089A9B}" destId="{3BEB2239-5D5D-496F-9A6D-260CC32DD332}" srcOrd="0" destOrd="0" presId="urn:microsoft.com/office/officeart/2005/8/layout/radial5"/>
    <dgm:cxn modelId="{52DB0FF6-6E37-4031-8762-DDA78CE01672}" type="presParOf" srcId="{62AD821E-3C42-437B-8E34-99EA0130DFFC}" destId="{7856D4FE-F610-48C1-9FB2-9E2B2B488055}" srcOrd="10" destOrd="0" presId="urn:microsoft.com/office/officeart/2005/8/layout/radial5"/>
    <dgm:cxn modelId="{9EC52330-6DB7-4A92-8DCE-E36A1BD29F6D}" type="presParOf" srcId="{62AD821E-3C42-437B-8E34-99EA0130DFFC}" destId="{6494365B-B972-48A8-A5E2-649A8EA31E8B}" srcOrd="11" destOrd="0" presId="urn:microsoft.com/office/officeart/2005/8/layout/radial5"/>
    <dgm:cxn modelId="{FB328749-759B-48B5-B4A5-C5A51C6B07A1}" type="presParOf" srcId="{6494365B-B972-48A8-A5E2-649A8EA31E8B}" destId="{20088469-0D8A-407D-916F-BC4069BB471C}" srcOrd="0" destOrd="0" presId="urn:microsoft.com/office/officeart/2005/8/layout/radial5"/>
    <dgm:cxn modelId="{83FEA7DB-6FEC-4D6B-A975-BFCB5F93BB02}" type="presParOf" srcId="{62AD821E-3C42-437B-8E34-99EA0130DFFC}" destId="{544FE4F8-E4DA-4E60-8E72-BC8BFC1B02F9}" srcOrd="12" destOrd="0" presId="urn:microsoft.com/office/officeart/2005/8/layout/radial5"/>
    <dgm:cxn modelId="{5A0E68BC-1F3F-49E6-B239-42263BE99D60}" type="presParOf" srcId="{62AD821E-3C42-437B-8E34-99EA0130DFFC}" destId="{0297C217-ACFA-4DB2-B503-523FB604AD66}" srcOrd="13" destOrd="0" presId="urn:microsoft.com/office/officeart/2005/8/layout/radial5"/>
    <dgm:cxn modelId="{7B63E0C3-B666-4D94-99F6-63684CA5D24D}" type="presParOf" srcId="{0297C217-ACFA-4DB2-B503-523FB604AD66}" destId="{1C6D1B56-39E0-4A84-A3BD-B5FA796A465C}" srcOrd="0" destOrd="0" presId="urn:microsoft.com/office/officeart/2005/8/layout/radial5"/>
    <dgm:cxn modelId="{E58BFC45-315E-4749-A837-6B9250EA5FF0}" type="presParOf" srcId="{62AD821E-3C42-437B-8E34-99EA0130DFFC}" destId="{70736168-C6CB-4A76-91EF-6685C12C3415}" srcOrd="14" destOrd="0" presId="urn:microsoft.com/office/officeart/2005/8/layout/radial5"/>
    <dgm:cxn modelId="{40A10535-197B-46D3-85C3-52EBC026881F}" type="presParOf" srcId="{62AD821E-3C42-437B-8E34-99EA0130DFFC}" destId="{3039CB16-E7FE-4C28-A8FE-8371FC231992}" srcOrd="15" destOrd="0" presId="urn:microsoft.com/office/officeart/2005/8/layout/radial5"/>
    <dgm:cxn modelId="{3C5B0BDC-82C8-4871-A680-20F96CE9745A}" type="presParOf" srcId="{3039CB16-E7FE-4C28-A8FE-8371FC231992}" destId="{F5451284-7C74-46C5-BDA3-EC2B20BE7E12}" srcOrd="0" destOrd="0" presId="urn:microsoft.com/office/officeart/2005/8/layout/radial5"/>
    <dgm:cxn modelId="{7E4A89B9-343E-48E7-877A-8D8B33043F04}" type="presParOf" srcId="{62AD821E-3C42-437B-8E34-99EA0130DFFC}" destId="{AE6FA622-AB17-4997-AB25-1C6DD31AAE38}" srcOrd="16" destOrd="0" presId="urn:microsoft.com/office/officeart/2005/8/layout/radial5"/>
    <dgm:cxn modelId="{BF3DC237-2A8F-4381-97D2-41CCA3E7977B}" type="presParOf" srcId="{62AD821E-3C42-437B-8E34-99EA0130DFFC}" destId="{52E4141F-DC0E-4D3A-9B72-9F6C3C5DE285}" srcOrd="17" destOrd="0" presId="urn:microsoft.com/office/officeart/2005/8/layout/radial5"/>
    <dgm:cxn modelId="{F14FE91F-DF48-4938-B403-B73B642C3C33}" type="presParOf" srcId="{52E4141F-DC0E-4D3A-9B72-9F6C3C5DE285}" destId="{1CFB53BB-A5C6-4804-B513-2CD0545EB2CC}" srcOrd="0" destOrd="0" presId="urn:microsoft.com/office/officeart/2005/8/layout/radial5"/>
    <dgm:cxn modelId="{6E9C6B7F-6A39-4798-B4CE-B15A3968C62F}" type="presParOf" srcId="{62AD821E-3C42-437B-8E34-99EA0130DFFC}" destId="{B79D39EA-58FE-4C61-B49D-97B85C06FC17}" srcOrd="18" destOrd="0" presId="urn:microsoft.com/office/officeart/2005/8/layout/radial5"/>
    <dgm:cxn modelId="{516756F5-8E5A-4E01-9FD0-5CF36E9D3B0E}" type="presParOf" srcId="{62AD821E-3C42-437B-8E34-99EA0130DFFC}" destId="{D3902DA1-C141-4F8D-8A53-7C3D9129283D}" srcOrd="19" destOrd="0" presId="urn:microsoft.com/office/officeart/2005/8/layout/radial5"/>
    <dgm:cxn modelId="{9E3728CC-7C18-4405-896A-0C49CBB32420}" type="presParOf" srcId="{D3902DA1-C141-4F8D-8A53-7C3D9129283D}" destId="{1BE30907-862F-48E3-AC4B-FBB6DF3E45C5}" srcOrd="0" destOrd="0" presId="urn:microsoft.com/office/officeart/2005/8/layout/radial5"/>
    <dgm:cxn modelId="{CF978CBF-C48D-4DB9-84AE-0855009BC5DD}" type="presParOf" srcId="{62AD821E-3C42-437B-8E34-99EA0130DFFC}" destId="{0DEB86BB-03D0-4DC4-B57C-DA85B5FE15FB}" srcOrd="20" destOrd="0" presId="urn:microsoft.com/office/officeart/2005/8/layout/radial5"/>
    <dgm:cxn modelId="{C483C915-44EF-4465-931E-B25887BCC8CA}" type="presParOf" srcId="{62AD821E-3C42-437B-8E34-99EA0130DFFC}" destId="{A1B1AADB-F720-4394-9D6B-20FE2AF20C49}" srcOrd="21" destOrd="0" presId="urn:microsoft.com/office/officeart/2005/8/layout/radial5"/>
    <dgm:cxn modelId="{80027DB2-1647-41A1-BD64-92B583570440}" type="presParOf" srcId="{A1B1AADB-F720-4394-9D6B-20FE2AF20C49}" destId="{BBDE6AD2-B7E6-4501-88AF-59724707D70D}" srcOrd="0" destOrd="0" presId="urn:microsoft.com/office/officeart/2005/8/layout/radial5"/>
    <dgm:cxn modelId="{4BAA22A2-AB43-44F0-ACC8-C874B3454BC8}" type="presParOf" srcId="{62AD821E-3C42-437B-8E34-99EA0130DFFC}" destId="{99D69BB5-C83A-42C9-89FE-060457BF94BF}" srcOrd="22" destOrd="0" presId="urn:microsoft.com/office/officeart/2005/8/layout/radial5"/>
    <dgm:cxn modelId="{970A1ADD-F72E-477E-A389-3D026688CA3C}" type="presParOf" srcId="{62AD821E-3C42-437B-8E34-99EA0130DFFC}" destId="{C38ADC2E-375F-4B82-A6F5-E372AA88C8A4}" srcOrd="23" destOrd="0" presId="urn:microsoft.com/office/officeart/2005/8/layout/radial5"/>
    <dgm:cxn modelId="{F6184CED-EB4E-45D5-9CC0-DF17B37B62A8}" type="presParOf" srcId="{C38ADC2E-375F-4B82-A6F5-E372AA88C8A4}" destId="{BC967B23-1AF5-4392-BF7C-412475337DA1}" srcOrd="0" destOrd="0" presId="urn:microsoft.com/office/officeart/2005/8/layout/radial5"/>
    <dgm:cxn modelId="{EED7FAEB-FF22-4762-9696-ABE820907F2E}" type="presParOf" srcId="{62AD821E-3C42-437B-8E34-99EA0130DFFC}" destId="{E7A37F95-E295-43D3-B14F-6CF44D0C31C9}" srcOrd="24" destOrd="0" presId="urn:microsoft.com/office/officeart/2005/8/layout/radial5"/>
    <dgm:cxn modelId="{92C92890-F1B2-4078-A38A-D30B1A01EE67}" type="presParOf" srcId="{62AD821E-3C42-437B-8E34-99EA0130DFFC}" destId="{CCBEF74C-F171-4204-B0E1-AF001D39CBA3}" srcOrd="25" destOrd="0" presId="urn:microsoft.com/office/officeart/2005/8/layout/radial5"/>
    <dgm:cxn modelId="{A52B8DFA-ABE2-4392-8266-41A4F42077D5}" type="presParOf" srcId="{CCBEF74C-F171-4204-B0E1-AF001D39CBA3}" destId="{B687054C-37C2-46DE-BF09-4CDCFE5BF4E7}" srcOrd="0" destOrd="0" presId="urn:microsoft.com/office/officeart/2005/8/layout/radial5"/>
    <dgm:cxn modelId="{C82DAABA-4BF5-4E82-8F9C-7EB5ACB7D534}" type="presParOf" srcId="{62AD821E-3C42-437B-8E34-99EA0130DFFC}" destId="{7FF1B233-AAA0-449F-84A9-AFF704F6DE20}" srcOrd="26" destOrd="0" presId="urn:microsoft.com/office/officeart/2005/8/layout/radial5"/>
    <dgm:cxn modelId="{65EE309E-F655-4EB9-8D77-BA824C3DBD2A}" type="presParOf" srcId="{62AD821E-3C42-437B-8E34-99EA0130DFFC}" destId="{39EBA79F-E818-48FF-B9A5-C6F41C04D5CA}" srcOrd="27" destOrd="0" presId="urn:microsoft.com/office/officeart/2005/8/layout/radial5"/>
    <dgm:cxn modelId="{F79F4D71-DA36-4973-8583-8CDF5460BC3C}" type="presParOf" srcId="{39EBA79F-E818-48FF-B9A5-C6F41C04D5CA}" destId="{6E7560F5-8CDD-41C1-B53B-388679C633CE}" srcOrd="0" destOrd="0" presId="urn:microsoft.com/office/officeart/2005/8/layout/radial5"/>
    <dgm:cxn modelId="{B9AC2023-8D7A-4DC4-86B1-178FA0BA55BC}" type="presParOf" srcId="{62AD821E-3C42-437B-8E34-99EA0130DFFC}" destId="{4BC3FA89-4107-477C-8CEC-E4C4204651BA}" srcOrd="28" destOrd="0" presId="urn:microsoft.com/office/officeart/2005/8/layout/radial5"/>
    <dgm:cxn modelId="{C6C499EA-484A-4890-AE38-876FB837944B}" type="presParOf" srcId="{62AD821E-3C42-437B-8E34-99EA0130DFFC}" destId="{25E9EB05-3359-42D5-83FC-D23434466661}" srcOrd="29" destOrd="0" presId="urn:microsoft.com/office/officeart/2005/8/layout/radial5"/>
    <dgm:cxn modelId="{1335E82B-029B-4460-9B20-76760B5754C4}" type="presParOf" srcId="{25E9EB05-3359-42D5-83FC-D23434466661}" destId="{2856808C-74B4-43A6-ACD0-AA7C9DC81649}" srcOrd="0" destOrd="0" presId="urn:microsoft.com/office/officeart/2005/8/layout/radial5"/>
    <dgm:cxn modelId="{4B5ADF2E-EA58-41FB-958D-DABECAD449E8}" type="presParOf" srcId="{62AD821E-3C42-437B-8E34-99EA0130DFFC}" destId="{FAF9840F-7895-40A1-A1A7-5F8D6A6FFE69}" srcOrd="30" destOrd="0" presId="urn:microsoft.com/office/officeart/2005/8/layout/radial5"/>
    <dgm:cxn modelId="{DE02C2F7-1EC4-428F-9A13-14762F7A76C1}" type="presParOf" srcId="{62AD821E-3C42-437B-8E34-99EA0130DFFC}" destId="{793396F8-B3D3-49CE-B475-EDFACBC567E6}" srcOrd="31" destOrd="0" presId="urn:microsoft.com/office/officeart/2005/8/layout/radial5"/>
    <dgm:cxn modelId="{F836CCFE-D2AE-4366-B97A-739BF44D25C2}" type="presParOf" srcId="{793396F8-B3D3-49CE-B475-EDFACBC567E6}" destId="{F3776AA0-AA29-408E-AAAE-DCBBCEC29E4E}" srcOrd="0" destOrd="0" presId="urn:microsoft.com/office/officeart/2005/8/layout/radial5"/>
    <dgm:cxn modelId="{41D4F332-4A26-4544-AE2D-998ACB5F475B}" type="presParOf" srcId="{62AD821E-3C42-437B-8E34-99EA0130DFFC}" destId="{3B033FDB-D5AD-4C45-9042-425315FC1E8E}" srcOrd="3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9C6A3-CA7B-4621-804C-139D1758D260}">
      <dsp:nvSpPr>
        <dsp:cNvPr id="0" name=""/>
        <dsp:cNvSpPr/>
      </dsp:nvSpPr>
      <dsp:spPr>
        <a:xfrm>
          <a:off x="5347" y="1488221"/>
          <a:ext cx="2443923" cy="183179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ru-RU" sz="2000" b="1" kern="1200" dirty="0">
              <a:solidFill>
                <a:srgbClr val="002060"/>
              </a:solidFill>
            </a:rPr>
            <a:t>Развитие </a:t>
          </a:r>
          <a:br>
            <a:rPr lang="ru-RU" sz="2000" b="1" kern="1200" dirty="0">
              <a:solidFill>
                <a:srgbClr val="002060"/>
              </a:solidFill>
            </a:rPr>
          </a:br>
          <a:r>
            <a:rPr lang="ru-RU" sz="2000" b="1" kern="1200" dirty="0">
              <a:solidFill>
                <a:srgbClr val="002060"/>
              </a:solidFill>
            </a:rPr>
            <a:t>нового </a:t>
          </a:r>
          <a:br>
            <a:rPr lang="ru-RU" sz="2000" b="1" kern="1200" dirty="0">
              <a:solidFill>
                <a:srgbClr val="002060"/>
              </a:solidFill>
            </a:rPr>
          </a:br>
          <a:r>
            <a:rPr lang="ru-RU" sz="2000" b="1" kern="1200" dirty="0">
              <a:solidFill>
                <a:srgbClr val="002060"/>
              </a:solidFill>
            </a:rPr>
            <a:t>мышления</a:t>
          </a:r>
        </a:p>
      </dsp:txBody>
      <dsp:txXfrm>
        <a:off x="48268" y="1531142"/>
        <a:ext cx="2358081" cy="1788870"/>
      </dsp:txXfrm>
    </dsp:sp>
    <dsp:sp modelId="{2FC0EB01-7043-4BC8-A3D8-88CB0A26B315}">
      <dsp:nvSpPr>
        <dsp:cNvPr id="0" name=""/>
        <dsp:cNvSpPr/>
      </dsp:nvSpPr>
      <dsp:spPr>
        <a:xfrm>
          <a:off x="5347" y="2903838"/>
          <a:ext cx="2443923" cy="58177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lvl="0" indent="0" algn="l" defTabSz="1600200">
            <a:lnSpc>
              <a:spcPct val="90000"/>
            </a:lnSpc>
            <a:spcBef>
              <a:spcPct val="0"/>
            </a:spcBef>
            <a:spcAft>
              <a:spcPct val="35000"/>
            </a:spcAft>
            <a:buNone/>
          </a:pPr>
          <a:endParaRPr lang="ru-RU" sz="3600" b="1" kern="1200" dirty="0"/>
        </a:p>
      </dsp:txBody>
      <dsp:txXfrm>
        <a:off x="5347" y="2903838"/>
        <a:ext cx="1721072" cy="581778"/>
      </dsp:txXfrm>
    </dsp:sp>
    <dsp:sp modelId="{5D56C7E2-1783-4931-91EA-FCB7D1E07B4E}">
      <dsp:nvSpPr>
        <dsp:cNvPr id="0" name=""/>
        <dsp:cNvSpPr/>
      </dsp:nvSpPr>
      <dsp:spPr>
        <a:xfrm>
          <a:off x="1024756" y="2553032"/>
          <a:ext cx="1526811" cy="1551425"/>
        </a:xfrm>
        <a:prstGeom prst="ellipse">
          <a:avLst/>
        </a:prstGeom>
        <a:blipFill rotWithShape="0">
          <a:blip xmlns:r="http://schemas.openxmlformats.org/officeDocument/2006/relationships" r:embed="rId1"/>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243093-DAFD-4036-AEA8-5625F569AB47}">
      <dsp:nvSpPr>
        <dsp:cNvPr id="0" name=""/>
        <dsp:cNvSpPr/>
      </dsp:nvSpPr>
      <dsp:spPr>
        <a:xfrm>
          <a:off x="2886483" y="1488221"/>
          <a:ext cx="2443923" cy="183179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ru-RU" sz="2000" b="1" kern="1200" dirty="0">
              <a:solidFill>
                <a:srgbClr val="002060"/>
              </a:solidFill>
            </a:rPr>
            <a:t>Развитие социального капитала</a:t>
          </a:r>
        </a:p>
      </dsp:txBody>
      <dsp:txXfrm>
        <a:off x="2929404" y="1531142"/>
        <a:ext cx="2358081" cy="1788870"/>
      </dsp:txXfrm>
    </dsp:sp>
    <dsp:sp modelId="{F729265B-3ECA-4305-B10B-6169C57DA35B}">
      <dsp:nvSpPr>
        <dsp:cNvPr id="0" name=""/>
        <dsp:cNvSpPr/>
      </dsp:nvSpPr>
      <dsp:spPr>
        <a:xfrm>
          <a:off x="2886483" y="2903838"/>
          <a:ext cx="2443923" cy="58177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lvl="0" indent="0" algn="l" defTabSz="1600200">
            <a:lnSpc>
              <a:spcPct val="90000"/>
            </a:lnSpc>
            <a:spcBef>
              <a:spcPct val="0"/>
            </a:spcBef>
            <a:spcAft>
              <a:spcPct val="35000"/>
            </a:spcAft>
            <a:buNone/>
          </a:pPr>
          <a:endParaRPr lang="ru-RU" sz="3600" b="1" kern="1200" dirty="0"/>
        </a:p>
      </dsp:txBody>
      <dsp:txXfrm>
        <a:off x="2886483" y="2903838"/>
        <a:ext cx="1721072" cy="581778"/>
      </dsp:txXfrm>
    </dsp:sp>
    <dsp:sp modelId="{59B9D47A-E0A1-417B-95D3-DE846A1F36D8}">
      <dsp:nvSpPr>
        <dsp:cNvPr id="0" name=""/>
        <dsp:cNvSpPr/>
      </dsp:nvSpPr>
      <dsp:spPr>
        <a:xfrm>
          <a:off x="3905892" y="2553032"/>
          <a:ext cx="1526811" cy="1551425"/>
        </a:xfrm>
        <a:prstGeom prst="ellipse">
          <a:avLst/>
        </a:prstGeom>
        <a:blipFill rotWithShape="0">
          <a:blip xmlns:r="http://schemas.openxmlformats.org/officeDocument/2006/relationships" r:embed="rId2"/>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56ADE0-6638-4078-8672-55FC6DF384E8}">
      <dsp:nvSpPr>
        <dsp:cNvPr id="0" name=""/>
        <dsp:cNvSpPr/>
      </dsp:nvSpPr>
      <dsp:spPr>
        <a:xfrm>
          <a:off x="5767620" y="1488221"/>
          <a:ext cx="2443923" cy="183179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ru-RU" sz="2000" b="1" kern="1200" dirty="0">
              <a:solidFill>
                <a:srgbClr val="002060"/>
              </a:solidFill>
            </a:rPr>
            <a:t>Развитие личностной культуры</a:t>
          </a:r>
        </a:p>
      </dsp:txBody>
      <dsp:txXfrm>
        <a:off x="5810541" y="1531142"/>
        <a:ext cx="2358081" cy="1788870"/>
      </dsp:txXfrm>
    </dsp:sp>
    <dsp:sp modelId="{6FDB3124-E7DB-438B-A4B7-547E98123A99}">
      <dsp:nvSpPr>
        <dsp:cNvPr id="0" name=""/>
        <dsp:cNvSpPr/>
      </dsp:nvSpPr>
      <dsp:spPr>
        <a:xfrm>
          <a:off x="5767620" y="2903838"/>
          <a:ext cx="2443923" cy="58177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lvl="0" indent="0" algn="l" defTabSz="1600200">
            <a:lnSpc>
              <a:spcPct val="90000"/>
            </a:lnSpc>
            <a:spcBef>
              <a:spcPct val="0"/>
            </a:spcBef>
            <a:spcAft>
              <a:spcPct val="35000"/>
            </a:spcAft>
            <a:buNone/>
          </a:pPr>
          <a:endParaRPr lang="ru-RU" sz="3600" b="1" kern="1200" dirty="0"/>
        </a:p>
      </dsp:txBody>
      <dsp:txXfrm>
        <a:off x="5767620" y="2903838"/>
        <a:ext cx="1721072" cy="581778"/>
      </dsp:txXfrm>
    </dsp:sp>
    <dsp:sp modelId="{114E3278-378F-4EA5-BB18-FB0495B51D50}">
      <dsp:nvSpPr>
        <dsp:cNvPr id="0" name=""/>
        <dsp:cNvSpPr/>
      </dsp:nvSpPr>
      <dsp:spPr>
        <a:xfrm>
          <a:off x="6787028" y="2553032"/>
          <a:ext cx="1526811" cy="1551425"/>
        </a:xfrm>
        <a:prstGeom prst="ellipse">
          <a:avLst/>
        </a:prstGeom>
        <a:blipFill rotWithShape="0">
          <a:blip xmlns:r="http://schemas.openxmlformats.org/officeDocument/2006/relationships" r:embed="rId3"/>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9DEF3-8722-4745-A6C3-D514AFC92899}">
      <dsp:nvSpPr>
        <dsp:cNvPr id="0" name=""/>
        <dsp:cNvSpPr/>
      </dsp:nvSpPr>
      <dsp:spPr>
        <a:xfrm>
          <a:off x="0" y="83011"/>
          <a:ext cx="8229600" cy="11336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ru-RU" sz="2600" kern="1200" dirty="0"/>
            <a:t>- согласует с администрацией рабочую нагрузку</a:t>
          </a:r>
        </a:p>
      </dsp:txBody>
      <dsp:txXfrm>
        <a:off x="55339" y="138350"/>
        <a:ext cx="8118922" cy="1022942"/>
      </dsp:txXfrm>
    </dsp:sp>
    <dsp:sp modelId="{999D3AB9-88B5-4ECC-A5EA-7B4A9404E271}">
      <dsp:nvSpPr>
        <dsp:cNvPr id="0" name=""/>
        <dsp:cNvSpPr/>
      </dsp:nvSpPr>
      <dsp:spPr>
        <a:xfrm>
          <a:off x="0" y="1291511"/>
          <a:ext cx="8229600" cy="11336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ru-RU" sz="2600" kern="1200" dirty="0"/>
            <a:t>- согласует с администрацией графики работы</a:t>
          </a:r>
        </a:p>
      </dsp:txBody>
      <dsp:txXfrm>
        <a:off x="55339" y="1346850"/>
        <a:ext cx="8118922" cy="1022942"/>
      </dsp:txXfrm>
    </dsp:sp>
    <dsp:sp modelId="{01DAB400-2F9D-471D-A026-14DBCDF4BBA6}">
      <dsp:nvSpPr>
        <dsp:cNvPr id="0" name=""/>
        <dsp:cNvSpPr/>
      </dsp:nvSpPr>
      <dsp:spPr>
        <a:xfrm>
          <a:off x="0" y="2500012"/>
          <a:ext cx="8229600" cy="11336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ru-RU" sz="2600" kern="1200" dirty="0"/>
            <a:t>- контролирует соблюдение норм охраны труда и безопасных условий работы</a:t>
          </a:r>
        </a:p>
      </dsp:txBody>
      <dsp:txXfrm>
        <a:off x="55339" y="2555351"/>
        <a:ext cx="8118922" cy="1022942"/>
      </dsp:txXfrm>
    </dsp:sp>
    <dsp:sp modelId="{A7CAA8B9-FC55-414F-B2C9-064C6BC58B58}">
      <dsp:nvSpPr>
        <dsp:cNvPr id="0" name=""/>
        <dsp:cNvSpPr/>
      </dsp:nvSpPr>
      <dsp:spPr>
        <a:xfrm>
          <a:off x="0" y="3708512"/>
          <a:ext cx="8229600" cy="11336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ru-RU" sz="2600" kern="1200" dirty="0"/>
            <a:t>- участвует в работе комиссии по распределению стимулирующих выплат.</a:t>
          </a:r>
        </a:p>
      </dsp:txBody>
      <dsp:txXfrm>
        <a:off x="55339" y="3763851"/>
        <a:ext cx="8118922" cy="1022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75157-6163-48A8-BAEB-4E31B5663D51}">
      <dsp:nvSpPr>
        <dsp:cNvPr id="0" name=""/>
        <dsp:cNvSpPr/>
      </dsp:nvSpPr>
      <dsp:spPr>
        <a:xfrm>
          <a:off x="3783456" y="2308902"/>
          <a:ext cx="972718" cy="6907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ru-RU" sz="2500" b="1" kern="1200" dirty="0"/>
            <a:t>1%</a:t>
          </a:r>
        </a:p>
      </dsp:txBody>
      <dsp:txXfrm>
        <a:off x="3925907" y="2410066"/>
        <a:ext cx="687816" cy="488462"/>
      </dsp:txXfrm>
    </dsp:sp>
    <dsp:sp modelId="{62D88061-5768-475C-8941-3DAB4285B7F0}">
      <dsp:nvSpPr>
        <dsp:cNvPr id="0" name=""/>
        <dsp:cNvSpPr/>
      </dsp:nvSpPr>
      <dsp:spPr>
        <a:xfrm rot="16325807">
          <a:off x="4182236" y="2006779"/>
          <a:ext cx="214828" cy="2115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a:off x="4212809" y="2080805"/>
        <a:ext cx="151359" cy="126938"/>
      </dsp:txXfrm>
    </dsp:sp>
    <dsp:sp modelId="{ADA135CB-5F54-4D77-A151-5608EDB9975E}">
      <dsp:nvSpPr>
        <dsp:cNvPr id="0" name=""/>
        <dsp:cNvSpPr/>
      </dsp:nvSpPr>
      <dsp:spPr>
        <a:xfrm>
          <a:off x="3493064" y="1013112"/>
          <a:ext cx="1641058" cy="8909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0" kern="1200" dirty="0">
              <a:latin typeface="Arial" panose="020B0604020202020204" pitchFamily="34" charset="0"/>
              <a:cs typeface="Arial" panose="020B0604020202020204" pitchFamily="34" charset="0"/>
            </a:rPr>
            <a:t>Коллектив-</a:t>
          </a:r>
          <a:r>
            <a:rPr lang="ru-RU" sz="1400" b="0" kern="1200" dirty="0" err="1">
              <a:latin typeface="Arial" panose="020B0604020202020204" pitchFamily="34" charset="0"/>
              <a:cs typeface="Arial" panose="020B0604020202020204" pitchFamily="34" charset="0"/>
            </a:rPr>
            <a:t>ный</a:t>
          </a:r>
          <a:r>
            <a:rPr lang="ru-RU" sz="1400" b="0" kern="1200" dirty="0">
              <a:latin typeface="Arial" panose="020B0604020202020204" pitchFamily="34" charset="0"/>
              <a:cs typeface="Arial" panose="020B0604020202020204" pitchFamily="34" charset="0"/>
            </a:rPr>
            <a:t> договор</a:t>
          </a:r>
        </a:p>
      </dsp:txBody>
      <dsp:txXfrm>
        <a:off x="3733391" y="1143585"/>
        <a:ext cx="1160404" cy="629982"/>
      </dsp:txXfrm>
    </dsp:sp>
    <dsp:sp modelId="{36A5C80D-B621-413C-8A9F-B0A0E032C740}">
      <dsp:nvSpPr>
        <dsp:cNvPr id="0" name=""/>
        <dsp:cNvSpPr/>
      </dsp:nvSpPr>
      <dsp:spPr>
        <a:xfrm rot="17553290">
          <a:off x="4552542" y="1545906"/>
          <a:ext cx="618161" cy="2115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a:off x="4572104" y="1617526"/>
        <a:ext cx="554692" cy="126938"/>
      </dsp:txXfrm>
    </dsp:sp>
    <dsp:sp modelId="{C7AFAA9D-1864-413B-AE66-FE71058E2DA4}">
      <dsp:nvSpPr>
        <dsp:cNvPr id="0" name=""/>
        <dsp:cNvSpPr/>
      </dsp:nvSpPr>
      <dsp:spPr>
        <a:xfrm>
          <a:off x="4062220" y="216023"/>
          <a:ext cx="2008006" cy="104153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b="0" kern="1200" dirty="0">
              <a:latin typeface="Arial" panose="020B0604020202020204" pitchFamily="34" charset="0"/>
              <a:cs typeface="Arial" panose="020B0604020202020204" pitchFamily="34" charset="0"/>
            </a:rPr>
            <a:t>Поддержка молодых специалистов</a:t>
          </a:r>
        </a:p>
      </dsp:txBody>
      <dsp:txXfrm>
        <a:off x="4356286" y="368552"/>
        <a:ext cx="1419874" cy="736478"/>
      </dsp:txXfrm>
    </dsp:sp>
    <dsp:sp modelId="{3FAC89D6-7B01-4207-90BC-0CC54A37B25E}">
      <dsp:nvSpPr>
        <dsp:cNvPr id="0" name=""/>
        <dsp:cNvSpPr/>
      </dsp:nvSpPr>
      <dsp:spPr>
        <a:xfrm rot="18855192">
          <a:off x="4552669" y="1671347"/>
          <a:ext cx="1781945" cy="19973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a:off x="4561722" y="1732752"/>
        <a:ext cx="1722026" cy="119839"/>
      </dsp:txXfrm>
    </dsp:sp>
    <dsp:sp modelId="{785781DA-B534-49F1-8D45-DE220E44749C}">
      <dsp:nvSpPr>
        <dsp:cNvPr id="0" name=""/>
        <dsp:cNvSpPr/>
      </dsp:nvSpPr>
      <dsp:spPr>
        <a:xfrm>
          <a:off x="5998225" y="504049"/>
          <a:ext cx="2177523" cy="87716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Юридическая помощь</a:t>
          </a:r>
        </a:p>
      </dsp:txBody>
      <dsp:txXfrm>
        <a:off x="6317116" y="632507"/>
        <a:ext cx="1539741" cy="620253"/>
      </dsp:txXfrm>
    </dsp:sp>
    <dsp:sp modelId="{19355DC7-CF7A-4CF9-B9ED-2D21873CCDD2}">
      <dsp:nvSpPr>
        <dsp:cNvPr id="0" name=""/>
        <dsp:cNvSpPr/>
      </dsp:nvSpPr>
      <dsp:spPr>
        <a:xfrm rot="19978318">
          <a:off x="4937651" y="2244730"/>
          <a:ext cx="598001" cy="21156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a:off x="4941117" y="2301464"/>
        <a:ext cx="534532" cy="126938"/>
      </dsp:txXfrm>
    </dsp:sp>
    <dsp:sp modelId="{438DC0A3-0413-4C7B-A6BD-99DA2524263B}">
      <dsp:nvSpPr>
        <dsp:cNvPr id="0" name=""/>
        <dsp:cNvSpPr/>
      </dsp:nvSpPr>
      <dsp:spPr>
        <a:xfrm>
          <a:off x="5412008" y="1443608"/>
          <a:ext cx="2674443" cy="86329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Информационно-методическая работа</a:t>
          </a:r>
        </a:p>
      </dsp:txBody>
      <dsp:txXfrm>
        <a:off x="5803671" y="1570034"/>
        <a:ext cx="1891117" cy="610441"/>
      </dsp:txXfrm>
    </dsp:sp>
    <dsp:sp modelId="{2F31DE3C-8E50-4EB7-BD81-254179089A9B}">
      <dsp:nvSpPr>
        <dsp:cNvPr id="0" name=""/>
        <dsp:cNvSpPr/>
      </dsp:nvSpPr>
      <dsp:spPr>
        <a:xfrm rot="146031">
          <a:off x="4921396" y="2584730"/>
          <a:ext cx="400921" cy="21156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a:off x="4921425" y="2625695"/>
        <a:ext cx="337452" cy="126938"/>
      </dsp:txXfrm>
    </dsp:sp>
    <dsp:sp modelId="{7856D4FE-F610-48C1-9FB2-9E2B2B488055}">
      <dsp:nvSpPr>
        <dsp:cNvPr id="0" name=""/>
        <dsp:cNvSpPr/>
      </dsp:nvSpPr>
      <dsp:spPr>
        <a:xfrm>
          <a:off x="5501183" y="2303001"/>
          <a:ext cx="2657277" cy="92021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Просветительская деятельность</a:t>
          </a:r>
        </a:p>
      </dsp:txBody>
      <dsp:txXfrm>
        <a:off x="5890332" y="2437763"/>
        <a:ext cx="1878979" cy="650689"/>
      </dsp:txXfrm>
    </dsp:sp>
    <dsp:sp modelId="{6494365B-B972-48A8-A5E2-649A8EA31E8B}">
      <dsp:nvSpPr>
        <dsp:cNvPr id="0" name=""/>
        <dsp:cNvSpPr/>
      </dsp:nvSpPr>
      <dsp:spPr>
        <a:xfrm rot="1225379">
          <a:off x="4938047" y="2920985"/>
          <a:ext cx="664168" cy="2115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a:off x="4940042" y="2952224"/>
        <a:ext cx="600699" cy="126938"/>
      </dsp:txXfrm>
    </dsp:sp>
    <dsp:sp modelId="{544FE4F8-E4DA-4E60-8E72-BC8BFC1B02F9}">
      <dsp:nvSpPr>
        <dsp:cNvPr id="0" name=""/>
        <dsp:cNvSpPr/>
      </dsp:nvSpPr>
      <dsp:spPr>
        <a:xfrm>
          <a:off x="5622448" y="3003701"/>
          <a:ext cx="2514455" cy="124477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u-RU" sz="1300" kern="1200" dirty="0">
              <a:latin typeface="Arial" panose="020B0604020202020204" pitchFamily="34" charset="0"/>
              <a:cs typeface="Arial" panose="020B0604020202020204" pitchFamily="34" charset="0"/>
            </a:rPr>
            <a:t>Фонд социальной и благотворительной помощи</a:t>
          </a:r>
        </a:p>
      </dsp:txBody>
      <dsp:txXfrm>
        <a:off x="5990681" y="3185993"/>
        <a:ext cx="1777989" cy="880187"/>
      </dsp:txXfrm>
    </dsp:sp>
    <dsp:sp modelId="{0297C217-ACFA-4DB2-B503-523FB604AD66}">
      <dsp:nvSpPr>
        <dsp:cNvPr id="0" name=""/>
        <dsp:cNvSpPr/>
      </dsp:nvSpPr>
      <dsp:spPr>
        <a:xfrm rot="2500369">
          <a:off x="5072680" y="3646334"/>
          <a:ext cx="1482268" cy="2115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a:off x="5080710" y="3667547"/>
        <a:ext cx="1418799" cy="126938"/>
      </dsp:txXfrm>
    </dsp:sp>
    <dsp:sp modelId="{70736168-C6CB-4A76-91EF-6685C12C3415}">
      <dsp:nvSpPr>
        <dsp:cNvPr id="0" name=""/>
        <dsp:cNvSpPr/>
      </dsp:nvSpPr>
      <dsp:spPr>
        <a:xfrm>
          <a:off x="5348032" y="4244142"/>
          <a:ext cx="2374231" cy="85312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Arial" panose="020B0604020202020204" pitchFamily="34" charset="0"/>
              <a:cs typeface="Arial" panose="020B0604020202020204" pitchFamily="34" charset="0"/>
            </a:rPr>
            <a:t>Кредитование на льготных условиях</a:t>
          </a:r>
        </a:p>
      </dsp:txBody>
      <dsp:txXfrm>
        <a:off x="5695730" y="4369080"/>
        <a:ext cx="1678835" cy="603251"/>
      </dsp:txXfrm>
    </dsp:sp>
    <dsp:sp modelId="{3039CB16-E7FE-4C28-A8FE-8371FC231992}">
      <dsp:nvSpPr>
        <dsp:cNvPr id="0" name=""/>
        <dsp:cNvSpPr/>
      </dsp:nvSpPr>
      <dsp:spPr>
        <a:xfrm rot="3474310">
          <a:off x="4462811" y="3138754"/>
          <a:ext cx="354374" cy="21156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a:off x="4477684" y="3154182"/>
        <a:ext cx="290905" cy="126938"/>
      </dsp:txXfrm>
    </dsp:sp>
    <dsp:sp modelId="{AE6FA622-AB17-4997-AB25-1C6DD31AAE38}">
      <dsp:nvSpPr>
        <dsp:cNvPr id="0" name=""/>
        <dsp:cNvSpPr/>
      </dsp:nvSpPr>
      <dsp:spPr>
        <a:xfrm>
          <a:off x="4104456" y="3528391"/>
          <a:ext cx="1837463" cy="65424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Охрана труда</a:t>
          </a:r>
        </a:p>
      </dsp:txBody>
      <dsp:txXfrm>
        <a:off x="4373546" y="3624203"/>
        <a:ext cx="1299283" cy="462624"/>
      </dsp:txXfrm>
    </dsp:sp>
    <dsp:sp modelId="{52E4141F-DC0E-4D3A-9B72-9F6C3C5DE285}">
      <dsp:nvSpPr>
        <dsp:cNvPr id="0" name=""/>
        <dsp:cNvSpPr/>
      </dsp:nvSpPr>
      <dsp:spPr>
        <a:xfrm rot="5391033">
          <a:off x="3712817" y="3679621"/>
          <a:ext cx="840169" cy="13729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3733358" y="3686486"/>
        <a:ext cx="798980" cy="82379"/>
      </dsp:txXfrm>
    </dsp:sp>
    <dsp:sp modelId="{B79D39EA-58FE-4C61-B49D-97B85C06FC17}">
      <dsp:nvSpPr>
        <dsp:cNvPr id="0" name=""/>
        <dsp:cNvSpPr/>
      </dsp:nvSpPr>
      <dsp:spPr>
        <a:xfrm>
          <a:off x="3117900" y="4320476"/>
          <a:ext cx="2315226" cy="103629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Материальная помощь членам профсоюза</a:t>
          </a:r>
        </a:p>
      </dsp:txBody>
      <dsp:txXfrm>
        <a:off x="3456957" y="4472238"/>
        <a:ext cx="1637112" cy="732770"/>
      </dsp:txXfrm>
    </dsp:sp>
    <dsp:sp modelId="{D3902DA1-C141-4F8D-8A53-7C3D9129283D}">
      <dsp:nvSpPr>
        <dsp:cNvPr id="0" name=""/>
        <dsp:cNvSpPr/>
      </dsp:nvSpPr>
      <dsp:spPr>
        <a:xfrm rot="8211254">
          <a:off x="2468570" y="3644415"/>
          <a:ext cx="1574264" cy="25361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a:p>
      </dsp:txBody>
      <dsp:txXfrm rot="10800000">
        <a:off x="2534367" y="3669122"/>
        <a:ext cx="1498181" cy="152167"/>
      </dsp:txXfrm>
    </dsp:sp>
    <dsp:sp modelId="{0DEB86BB-03D0-4DC4-B57C-DA85B5FE15FB}">
      <dsp:nvSpPr>
        <dsp:cNvPr id="0" name=""/>
        <dsp:cNvSpPr/>
      </dsp:nvSpPr>
      <dsp:spPr>
        <a:xfrm>
          <a:off x="741638" y="4320477"/>
          <a:ext cx="2691104" cy="75911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Детский отдых, новогодняя кампания</a:t>
          </a:r>
        </a:p>
      </dsp:txBody>
      <dsp:txXfrm>
        <a:off x="1135741" y="4431647"/>
        <a:ext cx="1902898" cy="536773"/>
      </dsp:txXfrm>
    </dsp:sp>
    <dsp:sp modelId="{A1B1AADB-F720-4394-9D6B-20FE2AF20C49}">
      <dsp:nvSpPr>
        <dsp:cNvPr id="0" name=""/>
        <dsp:cNvSpPr/>
      </dsp:nvSpPr>
      <dsp:spPr>
        <a:xfrm rot="9081635">
          <a:off x="2826560" y="3215291"/>
          <a:ext cx="771423" cy="2115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rot="10800000">
        <a:off x="2886146" y="3242394"/>
        <a:ext cx="707954" cy="126938"/>
      </dsp:txXfrm>
    </dsp:sp>
    <dsp:sp modelId="{99D69BB5-C83A-42C9-89FE-060457BF94BF}">
      <dsp:nvSpPr>
        <dsp:cNvPr id="0" name=""/>
        <dsp:cNvSpPr/>
      </dsp:nvSpPr>
      <dsp:spPr>
        <a:xfrm>
          <a:off x="1112132" y="3438396"/>
          <a:ext cx="1773473" cy="91217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Arial" panose="020B0604020202020204" pitchFamily="34" charset="0"/>
              <a:cs typeface="Arial" panose="020B0604020202020204" pitchFamily="34" charset="0"/>
            </a:rPr>
            <a:t>Добровольное медицинское страхование</a:t>
          </a:r>
        </a:p>
      </dsp:txBody>
      <dsp:txXfrm>
        <a:off x="1371851" y="3571981"/>
        <a:ext cx="1254035" cy="645008"/>
      </dsp:txXfrm>
    </dsp:sp>
    <dsp:sp modelId="{C38ADC2E-375F-4B82-A6F5-E372AA88C8A4}">
      <dsp:nvSpPr>
        <dsp:cNvPr id="0" name=""/>
        <dsp:cNvSpPr/>
      </dsp:nvSpPr>
      <dsp:spPr>
        <a:xfrm rot="10047847">
          <a:off x="3281012" y="2726511"/>
          <a:ext cx="376566" cy="2115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rot="10800000">
        <a:off x="3343724" y="2761936"/>
        <a:ext cx="313097" cy="126938"/>
      </dsp:txXfrm>
    </dsp:sp>
    <dsp:sp modelId="{E7A37F95-E295-43D3-B14F-6CF44D0C31C9}">
      <dsp:nvSpPr>
        <dsp:cNvPr id="0" name=""/>
        <dsp:cNvSpPr/>
      </dsp:nvSpPr>
      <dsp:spPr>
        <a:xfrm>
          <a:off x="1168973" y="2754950"/>
          <a:ext cx="2122103" cy="70579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t>Культурно-массовая работа</a:t>
          </a:r>
        </a:p>
      </dsp:txBody>
      <dsp:txXfrm>
        <a:off x="1479748" y="2858311"/>
        <a:ext cx="1500553" cy="499072"/>
      </dsp:txXfrm>
    </dsp:sp>
    <dsp:sp modelId="{CCBEF74C-F171-4204-B0E1-AF001D39CBA3}">
      <dsp:nvSpPr>
        <dsp:cNvPr id="0" name=""/>
        <dsp:cNvSpPr/>
      </dsp:nvSpPr>
      <dsp:spPr>
        <a:xfrm rot="11115021">
          <a:off x="3095671" y="2463142"/>
          <a:ext cx="490206" cy="21156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rot="10800000">
        <a:off x="3159007" y="2508359"/>
        <a:ext cx="426737" cy="126938"/>
      </dsp:txXfrm>
    </dsp:sp>
    <dsp:sp modelId="{7FF1B233-AAA0-449F-84A9-AFF704F6DE20}">
      <dsp:nvSpPr>
        <dsp:cNvPr id="0" name=""/>
        <dsp:cNvSpPr/>
      </dsp:nvSpPr>
      <dsp:spPr>
        <a:xfrm>
          <a:off x="707201" y="1974310"/>
          <a:ext cx="2185122" cy="90601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u-RU" sz="1300" kern="1200" dirty="0">
              <a:latin typeface="Arial" panose="020B0604020202020204" pitchFamily="34" charset="0"/>
              <a:cs typeface="Arial" panose="020B0604020202020204" pitchFamily="34" charset="0"/>
            </a:rPr>
            <a:t>Поддержка</a:t>
          </a:r>
          <a:r>
            <a:rPr lang="en-US" sz="1300" kern="1200" dirty="0">
              <a:latin typeface="Arial" panose="020B0604020202020204" pitchFamily="34" charset="0"/>
              <a:cs typeface="Arial" panose="020B0604020202020204" pitchFamily="34" charset="0"/>
            </a:rPr>
            <a:t> </a:t>
          </a:r>
          <a:r>
            <a:rPr lang="ru-RU" sz="1300" kern="1200" dirty="0">
              <a:latin typeface="Arial" panose="020B0604020202020204" pitchFamily="34" charset="0"/>
              <a:cs typeface="Arial" panose="020B0604020202020204" pitchFamily="34" charset="0"/>
            </a:rPr>
            <a:t>ветеранов педагогического труда</a:t>
          </a:r>
        </a:p>
      </dsp:txBody>
      <dsp:txXfrm>
        <a:off x="1027205" y="2106992"/>
        <a:ext cx="1545114" cy="640646"/>
      </dsp:txXfrm>
    </dsp:sp>
    <dsp:sp modelId="{39EBA79F-E818-48FF-B9A5-C6F41C04D5CA}">
      <dsp:nvSpPr>
        <dsp:cNvPr id="0" name=""/>
        <dsp:cNvSpPr/>
      </dsp:nvSpPr>
      <dsp:spPr>
        <a:xfrm rot="12075730">
          <a:off x="2932677" y="2159168"/>
          <a:ext cx="673128" cy="21156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rot="10800000">
        <a:off x="2993986" y="2212989"/>
        <a:ext cx="609659" cy="126938"/>
      </dsp:txXfrm>
    </dsp:sp>
    <dsp:sp modelId="{4BC3FA89-4107-477C-8CEC-E4C4204651BA}">
      <dsp:nvSpPr>
        <dsp:cNvPr id="0" name=""/>
        <dsp:cNvSpPr/>
      </dsp:nvSpPr>
      <dsp:spPr>
        <a:xfrm>
          <a:off x="381605" y="1296145"/>
          <a:ext cx="2872925" cy="80823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kern="1200" dirty="0">
              <a:latin typeface="Arial" panose="020B0604020202020204" pitchFamily="34" charset="0"/>
              <a:cs typeface="Arial" panose="020B0604020202020204" pitchFamily="34" charset="0"/>
            </a:rPr>
            <a:t>Конференции, конкурсы, смотры, фестивали</a:t>
          </a:r>
        </a:p>
      </dsp:txBody>
      <dsp:txXfrm>
        <a:off x="802335" y="1414509"/>
        <a:ext cx="2031465" cy="571511"/>
      </dsp:txXfrm>
    </dsp:sp>
    <dsp:sp modelId="{25E9EB05-3359-42D5-83FC-D23434466661}">
      <dsp:nvSpPr>
        <dsp:cNvPr id="0" name=""/>
        <dsp:cNvSpPr/>
      </dsp:nvSpPr>
      <dsp:spPr>
        <a:xfrm rot="12933827">
          <a:off x="2627350" y="1625492"/>
          <a:ext cx="1228798" cy="21156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rot="10800000">
        <a:off x="2684900" y="1686262"/>
        <a:ext cx="1165329" cy="126938"/>
      </dsp:txXfrm>
    </dsp:sp>
    <dsp:sp modelId="{FAF9840F-7895-40A1-A1A7-5F8D6A6FFE69}">
      <dsp:nvSpPr>
        <dsp:cNvPr id="0" name=""/>
        <dsp:cNvSpPr/>
      </dsp:nvSpPr>
      <dsp:spPr>
        <a:xfrm>
          <a:off x="1111891" y="588734"/>
          <a:ext cx="1697356" cy="82902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Спортивная работа</a:t>
          </a:r>
        </a:p>
      </dsp:txBody>
      <dsp:txXfrm>
        <a:off x="1360463" y="710141"/>
        <a:ext cx="1200212" cy="586208"/>
      </dsp:txXfrm>
    </dsp:sp>
    <dsp:sp modelId="{793396F8-B3D3-49CE-B475-EDFACBC567E6}">
      <dsp:nvSpPr>
        <dsp:cNvPr id="0" name=""/>
        <dsp:cNvSpPr/>
      </dsp:nvSpPr>
      <dsp:spPr>
        <a:xfrm rot="14811888">
          <a:off x="3259194" y="1457225"/>
          <a:ext cx="730547" cy="2115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rot="10800000">
        <a:off x="3303397" y="1528720"/>
        <a:ext cx="667078" cy="126938"/>
      </dsp:txXfrm>
    </dsp:sp>
    <dsp:sp modelId="{3B033FDB-D5AD-4C45-9042-425315FC1E8E}">
      <dsp:nvSpPr>
        <dsp:cNvPr id="0" name=""/>
        <dsp:cNvSpPr/>
      </dsp:nvSpPr>
      <dsp:spPr>
        <a:xfrm>
          <a:off x="2373804" y="144013"/>
          <a:ext cx="2040239" cy="9205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Профсоюзные коллективные действия</a:t>
          </a:r>
        </a:p>
      </dsp:txBody>
      <dsp:txXfrm>
        <a:off x="2672590" y="278824"/>
        <a:ext cx="1442667" cy="650926"/>
      </dsp:txXfrm>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19250" y="836613"/>
            <a:ext cx="5905500" cy="1511300"/>
          </a:xfrm>
          <a:effectLst>
            <a:outerShdw dist="17961" dir="2700000" algn="ctr" rotWithShape="0">
              <a:schemeClr val="bg2"/>
            </a:outerShdw>
          </a:effectLst>
        </p:spPr>
        <p:txBody>
          <a:bodyPr/>
          <a:lstStyle>
            <a:lvl1pPr>
              <a:defRPr>
                <a:solidFill>
                  <a:srgbClr val="000000"/>
                </a:solidFill>
              </a:defRPr>
            </a:lvl1pPr>
          </a:lstStyle>
          <a:p>
            <a:pPr lvl="0"/>
            <a:r>
              <a:rPr lang="ru-RU" noProof="0"/>
              <a:t>Образец заголовка</a:t>
            </a:r>
          </a:p>
        </p:txBody>
      </p:sp>
      <p:sp>
        <p:nvSpPr>
          <p:cNvPr id="5123" name="Rectangle 3"/>
          <p:cNvSpPr>
            <a:spLocks noGrp="1" noChangeArrowheads="1"/>
          </p:cNvSpPr>
          <p:nvPr>
            <p:ph type="subTitle" idx="1"/>
          </p:nvPr>
        </p:nvSpPr>
        <p:spPr>
          <a:xfrm>
            <a:off x="1619250" y="5949950"/>
            <a:ext cx="5905500" cy="574675"/>
          </a:xfrm>
          <a:effectLst>
            <a:outerShdw dist="17961" dir="2700000" algn="ctr" rotWithShape="0">
              <a:schemeClr val="bg2"/>
            </a:outerShdw>
          </a:effectLst>
        </p:spPr>
        <p:txBody>
          <a:bodyPr/>
          <a:lstStyle>
            <a:lvl1pPr marL="0" indent="0">
              <a:buFontTx/>
              <a:buNone/>
              <a:defRPr>
                <a:latin typeface="Futura LT Book" pitchFamily="2" charset="0"/>
              </a:defRPr>
            </a:lvl1pPr>
          </a:lstStyle>
          <a:p>
            <a:pPr lvl="0"/>
            <a:r>
              <a:rPr lang="ru-RU" noProof="0"/>
              <a:t>Образец подзаголовка</a:t>
            </a:r>
          </a:p>
        </p:txBody>
      </p:sp>
    </p:spTree>
    <p:extLst>
      <p:ext uri="{BB962C8B-B14F-4D97-AF65-F5344CB8AC3E}">
        <p14:creationId xmlns:p14="http://schemas.microsoft.com/office/powerpoint/2010/main" xmlns="" val="108516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fld id="{57A8DC70-755B-4B52-8188-041AB74EF0DD}" type="datetimeFigureOut">
              <a:rPr lang="ru-RU" smtClean="0"/>
              <a:pPr/>
              <a:t>19.09.2024</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248282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265238"/>
            <a:ext cx="2051050" cy="5116512"/>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468313" y="1265238"/>
            <a:ext cx="6003925" cy="51165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fld id="{57A8DC70-755B-4B52-8188-041AB74EF0DD}" type="datetimeFigureOut">
              <a:rPr lang="ru-RU" smtClean="0"/>
              <a:pPr/>
              <a:t>19.09.2024</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3665499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C548333D-21B9-4E67-BA79-487977FF70EE}" type="slidenum">
              <a:rPr lang="ru-RU"/>
              <a:pPr/>
              <a:t>‹#›</a:t>
            </a:fld>
            <a:endParaRPr lang="ru-RU"/>
          </a:p>
        </p:txBody>
      </p:sp>
    </p:spTree>
    <p:extLst>
      <p:ext uri="{BB962C8B-B14F-4D97-AF65-F5344CB8AC3E}">
        <p14:creationId xmlns:p14="http://schemas.microsoft.com/office/powerpoint/2010/main" xmlns="" val="380615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54FAC697-5D8A-4F3D-B38B-6D9B47F1F95D}" type="slidenum">
              <a:rPr lang="ru-RU"/>
              <a:pPr/>
              <a:t>‹#›</a:t>
            </a:fld>
            <a:endParaRPr lang="ru-RU"/>
          </a:p>
        </p:txBody>
      </p:sp>
    </p:spTree>
    <p:extLst>
      <p:ext uri="{BB962C8B-B14F-4D97-AF65-F5344CB8AC3E}">
        <p14:creationId xmlns:p14="http://schemas.microsoft.com/office/powerpoint/2010/main" xmlns="" val="421389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84E6D0FE-AEAE-4E9A-A761-709E8B5D5593}" type="slidenum">
              <a:rPr lang="ru-RU"/>
              <a:pPr/>
              <a:t>‹#›</a:t>
            </a:fld>
            <a:endParaRPr lang="ru-RU"/>
          </a:p>
        </p:txBody>
      </p:sp>
    </p:spTree>
    <p:extLst>
      <p:ext uri="{BB962C8B-B14F-4D97-AF65-F5344CB8AC3E}">
        <p14:creationId xmlns:p14="http://schemas.microsoft.com/office/powerpoint/2010/main" xmlns="" val="4132768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3A6D3360-C16C-41D5-9F6F-4BEEEBF3DE16}" type="slidenum">
              <a:rPr lang="ru-RU"/>
              <a:pPr/>
              <a:t>‹#›</a:t>
            </a:fld>
            <a:endParaRPr lang="ru-RU"/>
          </a:p>
        </p:txBody>
      </p:sp>
    </p:spTree>
    <p:extLst>
      <p:ext uri="{BB962C8B-B14F-4D97-AF65-F5344CB8AC3E}">
        <p14:creationId xmlns:p14="http://schemas.microsoft.com/office/powerpoint/2010/main" xmlns="" val="189764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25C8BC01-507A-4F0D-9538-5B116B23D3BC}" type="slidenum">
              <a:rPr lang="ru-RU"/>
              <a:pPr/>
              <a:t>‹#›</a:t>
            </a:fld>
            <a:endParaRPr lang="ru-RU"/>
          </a:p>
        </p:txBody>
      </p:sp>
    </p:spTree>
    <p:extLst>
      <p:ext uri="{BB962C8B-B14F-4D97-AF65-F5344CB8AC3E}">
        <p14:creationId xmlns:p14="http://schemas.microsoft.com/office/powerpoint/2010/main" xmlns="" val="4044485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DC806702-D1CC-4BE6-90FC-C6E4D2B6E16E}" type="slidenum">
              <a:rPr lang="ru-RU"/>
              <a:pPr/>
              <a:t>‹#›</a:t>
            </a:fld>
            <a:endParaRPr lang="ru-RU"/>
          </a:p>
        </p:txBody>
      </p:sp>
    </p:spTree>
    <p:extLst>
      <p:ext uri="{BB962C8B-B14F-4D97-AF65-F5344CB8AC3E}">
        <p14:creationId xmlns:p14="http://schemas.microsoft.com/office/powerpoint/2010/main" xmlns="" val="2571256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01294734-13D8-4960-958E-E5F4E49B7D08}" type="slidenum">
              <a:rPr lang="ru-RU"/>
              <a:pPr/>
              <a:t>‹#›</a:t>
            </a:fld>
            <a:endParaRPr lang="ru-RU"/>
          </a:p>
        </p:txBody>
      </p:sp>
    </p:spTree>
    <p:extLst>
      <p:ext uri="{BB962C8B-B14F-4D97-AF65-F5344CB8AC3E}">
        <p14:creationId xmlns:p14="http://schemas.microsoft.com/office/powerpoint/2010/main" xmlns="" val="3948127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E853C491-29E9-4EEE-9DD1-A64D728DB504}" type="slidenum">
              <a:rPr lang="ru-RU"/>
              <a:pPr/>
              <a:t>‹#›</a:t>
            </a:fld>
            <a:endParaRPr lang="ru-RU"/>
          </a:p>
        </p:txBody>
      </p:sp>
    </p:spTree>
    <p:extLst>
      <p:ext uri="{BB962C8B-B14F-4D97-AF65-F5344CB8AC3E}">
        <p14:creationId xmlns:p14="http://schemas.microsoft.com/office/powerpoint/2010/main" xmlns="" val="321293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fld id="{57A8DC70-755B-4B52-8188-041AB74EF0DD}" type="datetimeFigureOut">
              <a:rPr lang="ru-RU" smtClean="0"/>
              <a:pPr/>
              <a:t>19.09.2024</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3365016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B7ECCA30-5E44-4FE2-BA08-8FE548CDC222}" type="slidenum">
              <a:rPr lang="ru-RU"/>
              <a:pPr/>
              <a:t>‹#›</a:t>
            </a:fld>
            <a:endParaRPr lang="ru-RU"/>
          </a:p>
        </p:txBody>
      </p:sp>
    </p:spTree>
    <p:extLst>
      <p:ext uri="{BB962C8B-B14F-4D97-AF65-F5344CB8AC3E}">
        <p14:creationId xmlns:p14="http://schemas.microsoft.com/office/powerpoint/2010/main" xmlns="" val="300089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2451815A-3616-4756-8210-9A8F33048461}" type="slidenum">
              <a:rPr lang="ru-RU"/>
              <a:pPr/>
              <a:t>‹#›</a:t>
            </a:fld>
            <a:endParaRPr lang="ru-RU"/>
          </a:p>
        </p:txBody>
      </p:sp>
    </p:spTree>
    <p:extLst>
      <p:ext uri="{BB962C8B-B14F-4D97-AF65-F5344CB8AC3E}">
        <p14:creationId xmlns:p14="http://schemas.microsoft.com/office/powerpoint/2010/main" xmlns="" val="868677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274638"/>
            <a:ext cx="1693862"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1908175" y="274638"/>
            <a:ext cx="4932363"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378EB14B-DB20-4707-B568-C32FDF2F5810}" type="slidenum">
              <a:rPr lang="ru-RU"/>
              <a:pPr/>
              <a:t>‹#›</a:t>
            </a:fld>
            <a:endParaRPr lang="ru-RU"/>
          </a:p>
        </p:txBody>
      </p:sp>
    </p:spTree>
    <p:extLst>
      <p:ext uri="{BB962C8B-B14F-4D97-AF65-F5344CB8AC3E}">
        <p14:creationId xmlns:p14="http://schemas.microsoft.com/office/powerpoint/2010/main" xmlns="" val="63641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987CA35-4F86-4394-9C3C-9784AF6EAFDA}"/>
              </a:ext>
            </a:extLst>
          </p:cNvPr>
          <p:cNvSpPr>
            <a:spLocks noGrp="1"/>
          </p:cNvSpPr>
          <p:nvPr>
            <p:ph type="ctrTitle"/>
          </p:nvPr>
        </p:nvSpPr>
        <p:spPr>
          <a:xfrm>
            <a:off x="1143000" y="1122363"/>
            <a:ext cx="6858000" cy="2387600"/>
          </a:xfrm>
        </p:spPr>
        <p:txBody>
          <a:bodyPr anchor="b"/>
          <a:lstStyle>
            <a:lvl1pPr algn="ctr">
              <a:defRPr sz="4500"/>
            </a:lvl1pPr>
          </a:lstStyle>
          <a:p>
            <a:r>
              <a:rPr lang="ru-RU" altLang="zh-CN"/>
              <a:t>Образец заголовка</a:t>
            </a:r>
            <a:endParaRPr lang="zh-CN" altLang="en-US"/>
          </a:p>
        </p:txBody>
      </p:sp>
      <p:sp>
        <p:nvSpPr>
          <p:cNvPr id="3" name="副标题 2">
            <a:extLst>
              <a:ext uri="{FF2B5EF4-FFF2-40B4-BE49-F238E27FC236}">
                <a16:creationId xmlns:a16="http://schemas.microsoft.com/office/drawing/2014/main" xmlns="" id="{46C4A051-03B2-4129-BCA2-4740D3A0CE1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ltLang="zh-CN"/>
              <a:t>Образец подзаголовка</a:t>
            </a:r>
            <a:endParaRPr lang="zh-CN" altLang="en-US"/>
          </a:p>
        </p:txBody>
      </p:sp>
      <p:sp>
        <p:nvSpPr>
          <p:cNvPr id="4" name="日期占位符 3">
            <a:extLst>
              <a:ext uri="{FF2B5EF4-FFF2-40B4-BE49-F238E27FC236}">
                <a16:creationId xmlns:a16="http://schemas.microsoft.com/office/drawing/2014/main" xmlns="" id="{E53648DA-CA57-40F1-BDC2-B9917BB44521}"/>
              </a:ext>
            </a:extLst>
          </p:cNvPr>
          <p:cNvSpPr>
            <a:spLocks noGrp="1"/>
          </p:cNvSpPr>
          <p:nvPr>
            <p:ph type="dt" sz="half" idx="10"/>
          </p:nvPr>
        </p:nvSpPr>
        <p:spPr/>
        <p:txBody>
          <a:bodyPr/>
          <a:lstStyle/>
          <a:p>
            <a:fld id="{57A8DC70-755B-4B52-8188-041AB74EF0DD}" type="datetimeFigureOut">
              <a:rPr lang="ru-RU" smtClean="0"/>
              <a:pPr/>
              <a:t>19.09.2024</a:t>
            </a:fld>
            <a:endParaRPr lang="ru-RU"/>
          </a:p>
        </p:txBody>
      </p:sp>
      <p:sp>
        <p:nvSpPr>
          <p:cNvPr id="5" name="页脚占位符 4">
            <a:extLst>
              <a:ext uri="{FF2B5EF4-FFF2-40B4-BE49-F238E27FC236}">
                <a16:creationId xmlns:a16="http://schemas.microsoft.com/office/drawing/2014/main" xmlns="" id="{014552AE-22D3-4374-A4B8-871583B7F181}"/>
              </a:ext>
            </a:extLst>
          </p:cNvPr>
          <p:cNvSpPr>
            <a:spLocks noGrp="1"/>
          </p:cNvSpPr>
          <p:nvPr>
            <p:ph type="ftr" sz="quarter" idx="11"/>
          </p:nvPr>
        </p:nvSpPr>
        <p:spPr/>
        <p:txBody>
          <a:bodyPr/>
          <a:lstStyle/>
          <a:p>
            <a:endParaRPr lang="ru-RU"/>
          </a:p>
        </p:txBody>
      </p:sp>
      <p:sp>
        <p:nvSpPr>
          <p:cNvPr id="6" name="灯片编号占位符 5">
            <a:extLst>
              <a:ext uri="{FF2B5EF4-FFF2-40B4-BE49-F238E27FC236}">
                <a16:creationId xmlns:a16="http://schemas.microsoft.com/office/drawing/2014/main" xmlns="" id="{A1BC1B92-94B0-47EE-B395-429B9AF237A9}"/>
              </a:ext>
            </a:extLst>
          </p:cNvPr>
          <p:cNvSpPr>
            <a:spLocks noGrp="1"/>
          </p:cNvSpPr>
          <p:nvPr>
            <p:ph type="sldNum" sz="quarter" idx="12"/>
          </p:nvPr>
        </p:nvSpPr>
        <p:spPr/>
        <p:txBody>
          <a:body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1323908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B2F57423-B9C1-4359-91E8-35B6372559CB}"/>
              </a:ext>
            </a:extLst>
          </p:cNvPr>
          <p:cNvSpPr/>
          <p:nvPr/>
        </p:nvSpPr>
        <p:spPr>
          <a:xfrm>
            <a:off x="0" y="0"/>
            <a:ext cx="9144000" cy="6858000"/>
          </a:xfrm>
          <a:prstGeom prst="rect">
            <a:avLst/>
          </a:prstGeom>
          <a:solidFill>
            <a:srgbClr val="EEE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endParaRPr>
          </a:p>
        </p:txBody>
      </p:sp>
    </p:spTree>
    <p:extLst>
      <p:ext uri="{BB962C8B-B14F-4D97-AF65-F5344CB8AC3E}">
        <p14:creationId xmlns:p14="http://schemas.microsoft.com/office/powerpoint/2010/main" xmlns="" val="273786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1D68DE35-9893-4B07-A31B-FE140405B391}"/>
              </a:ext>
            </a:extLst>
          </p:cNvPr>
          <p:cNvPicPr>
            <a:picLocks noChangeAspect="1"/>
          </p:cNvPicPr>
          <p:nvPr/>
        </p:nvPicPr>
        <p:blipFill>
          <a:blip r:embed="rId2"/>
          <a:stretch>
            <a:fillRect/>
          </a:stretch>
        </p:blipFill>
        <p:spPr>
          <a:xfrm>
            <a:off x="0" y="1"/>
            <a:ext cx="9144000" cy="6857999"/>
          </a:xfrm>
          <a:prstGeom prst="rect">
            <a:avLst/>
          </a:prstGeom>
        </p:spPr>
      </p:pic>
    </p:spTree>
    <p:extLst>
      <p:ext uri="{BB962C8B-B14F-4D97-AF65-F5344CB8AC3E}">
        <p14:creationId xmlns:p14="http://schemas.microsoft.com/office/powerpoint/2010/main" xmlns="" val="2178051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8328D7D-304D-44D4-88B8-1DFCEB32702A}"/>
              </a:ext>
            </a:extLst>
          </p:cNvPr>
          <p:cNvSpPr>
            <a:spLocks noGrp="1"/>
          </p:cNvSpPr>
          <p:nvPr>
            <p:ph type="title"/>
          </p:nvPr>
        </p:nvSpPr>
        <p:spPr/>
        <p:txBody>
          <a:bodyPr/>
          <a:lstStyle/>
          <a:p>
            <a:r>
              <a:rPr lang="ru-RU" altLang="zh-CN"/>
              <a:t>Образец заголовка</a:t>
            </a:r>
            <a:endParaRPr lang="zh-CN" altLang="en-US"/>
          </a:p>
        </p:txBody>
      </p:sp>
      <p:sp>
        <p:nvSpPr>
          <p:cNvPr id="3" name="内容占位符 2">
            <a:extLst>
              <a:ext uri="{FF2B5EF4-FFF2-40B4-BE49-F238E27FC236}">
                <a16:creationId xmlns:a16="http://schemas.microsoft.com/office/drawing/2014/main" xmlns="" id="{E0C9E0A2-207D-4514-9C8D-1C57DA07C2EA}"/>
              </a:ext>
            </a:extLst>
          </p:cNvPr>
          <p:cNvSpPr>
            <a:spLocks noGrp="1"/>
          </p:cNvSpPr>
          <p:nvPr>
            <p:ph sz="half" idx="1"/>
          </p:nvPr>
        </p:nvSpPr>
        <p:spPr>
          <a:xfrm>
            <a:off x="628650" y="1825625"/>
            <a:ext cx="3886200" cy="4351338"/>
          </a:xfrm>
        </p:spPr>
        <p:txBody>
          <a:bodyPr/>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4" name="内容占位符 3">
            <a:extLst>
              <a:ext uri="{FF2B5EF4-FFF2-40B4-BE49-F238E27FC236}">
                <a16:creationId xmlns:a16="http://schemas.microsoft.com/office/drawing/2014/main" xmlns="" id="{6D2A9293-0819-4CF5-8172-4A1E672DB3D8}"/>
              </a:ext>
            </a:extLst>
          </p:cNvPr>
          <p:cNvSpPr>
            <a:spLocks noGrp="1"/>
          </p:cNvSpPr>
          <p:nvPr>
            <p:ph sz="half" idx="2"/>
          </p:nvPr>
        </p:nvSpPr>
        <p:spPr>
          <a:xfrm>
            <a:off x="4629150" y="1825625"/>
            <a:ext cx="3886200" cy="4351338"/>
          </a:xfrm>
        </p:spPr>
        <p:txBody>
          <a:bodyPr/>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5" name="日期占位符 4">
            <a:extLst>
              <a:ext uri="{FF2B5EF4-FFF2-40B4-BE49-F238E27FC236}">
                <a16:creationId xmlns:a16="http://schemas.microsoft.com/office/drawing/2014/main" xmlns="" id="{D3224B58-D035-4FFE-A623-8D7FD338140F}"/>
              </a:ext>
            </a:extLst>
          </p:cNvPr>
          <p:cNvSpPr>
            <a:spLocks noGrp="1"/>
          </p:cNvSpPr>
          <p:nvPr>
            <p:ph type="dt" sz="half" idx="10"/>
          </p:nvPr>
        </p:nvSpPr>
        <p:spPr/>
        <p:txBody>
          <a:bodyPr/>
          <a:lstStyle/>
          <a:p>
            <a:fld id="{57A8DC70-755B-4B52-8188-041AB74EF0DD}" type="datetimeFigureOut">
              <a:rPr lang="ru-RU" smtClean="0"/>
              <a:pPr/>
              <a:t>19.09.2024</a:t>
            </a:fld>
            <a:endParaRPr lang="ru-RU"/>
          </a:p>
        </p:txBody>
      </p:sp>
      <p:sp>
        <p:nvSpPr>
          <p:cNvPr id="6" name="页脚占位符 5">
            <a:extLst>
              <a:ext uri="{FF2B5EF4-FFF2-40B4-BE49-F238E27FC236}">
                <a16:creationId xmlns:a16="http://schemas.microsoft.com/office/drawing/2014/main" xmlns="" id="{660061CF-4D8B-4EED-9A20-2882F3C40C87}"/>
              </a:ext>
            </a:extLst>
          </p:cNvPr>
          <p:cNvSpPr>
            <a:spLocks noGrp="1"/>
          </p:cNvSpPr>
          <p:nvPr>
            <p:ph type="ftr" sz="quarter" idx="11"/>
          </p:nvPr>
        </p:nvSpPr>
        <p:spPr/>
        <p:txBody>
          <a:bodyPr/>
          <a:lstStyle/>
          <a:p>
            <a:endParaRPr lang="ru-RU"/>
          </a:p>
        </p:txBody>
      </p:sp>
      <p:sp>
        <p:nvSpPr>
          <p:cNvPr id="7" name="灯片编号占位符 6">
            <a:extLst>
              <a:ext uri="{FF2B5EF4-FFF2-40B4-BE49-F238E27FC236}">
                <a16:creationId xmlns:a16="http://schemas.microsoft.com/office/drawing/2014/main" xmlns="" id="{A9793230-6F98-4FAB-8539-51470BB653FB}"/>
              </a:ext>
            </a:extLst>
          </p:cNvPr>
          <p:cNvSpPr>
            <a:spLocks noGrp="1"/>
          </p:cNvSpPr>
          <p:nvPr>
            <p:ph type="sldNum" sz="quarter" idx="12"/>
          </p:nvPr>
        </p:nvSpPr>
        <p:spPr/>
        <p:txBody>
          <a:body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2689233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E740BBA-5E7C-439F-9911-0AF0AA8B2328}"/>
              </a:ext>
            </a:extLst>
          </p:cNvPr>
          <p:cNvSpPr>
            <a:spLocks noGrp="1"/>
          </p:cNvSpPr>
          <p:nvPr>
            <p:ph type="title"/>
          </p:nvPr>
        </p:nvSpPr>
        <p:spPr>
          <a:xfrm>
            <a:off x="629841" y="365126"/>
            <a:ext cx="7886700" cy="1325563"/>
          </a:xfrm>
        </p:spPr>
        <p:txBody>
          <a:bodyPr/>
          <a:lstStyle/>
          <a:p>
            <a:r>
              <a:rPr lang="ru-RU" altLang="zh-CN"/>
              <a:t>Образец заголовка</a:t>
            </a:r>
            <a:endParaRPr lang="zh-CN" altLang="en-US"/>
          </a:p>
        </p:txBody>
      </p:sp>
      <p:sp>
        <p:nvSpPr>
          <p:cNvPr id="3" name="文本占位符 2">
            <a:extLst>
              <a:ext uri="{FF2B5EF4-FFF2-40B4-BE49-F238E27FC236}">
                <a16:creationId xmlns:a16="http://schemas.microsoft.com/office/drawing/2014/main" xmlns="" id="{CEA7356E-129C-4A45-8584-1DC4ED6CD8E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ltLang="zh-CN"/>
              <a:t>Образец текста</a:t>
            </a:r>
          </a:p>
        </p:txBody>
      </p:sp>
      <p:sp>
        <p:nvSpPr>
          <p:cNvPr id="4" name="内容占位符 3">
            <a:extLst>
              <a:ext uri="{FF2B5EF4-FFF2-40B4-BE49-F238E27FC236}">
                <a16:creationId xmlns:a16="http://schemas.microsoft.com/office/drawing/2014/main" xmlns="" id="{544E16D6-B9A6-45A0-9939-BFC2BDAAD80E}"/>
              </a:ext>
            </a:extLst>
          </p:cNvPr>
          <p:cNvSpPr>
            <a:spLocks noGrp="1"/>
          </p:cNvSpPr>
          <p:nvPr>
            <p:ph sz="half" idx="2"/>
          </p:nvPr>
        </p:nvSpPr>
        <p:spPr>
          <a:xfrm>
            <a:off x="629842" y="2505075"/>
            <a:ext cx="3868340" cy="3684588"/>
          </a:xfrm>
        </p:spPr>
        <p:txBody>
          <a:bodyPr/>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5" name="文本占位符 4">
            <a:extLst>
              <a:ext uri="{FF2B5EF4-FFF2-40B4-BE49-F238E27FC236}">
                <a16:creationId xmlns:a16="http://schemas.microsoft.com/office/drawing/2014/main" xmlns="" id="{A4A48BFA-C093-48FA-B82F-A5974BB5664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ltLang="zh-CN"/>
              <a:t>Образец текста</a:t>
            </a:r>
          </a:p>
        </p:txBody>
      </p:sp>
      <p:sp>
        <p:nvSpPr>
          <p:cNvPr id="6" name="内容占位符 5">
            <a:extLst>
              <a:ext uri="{FF2B5EF4-FFF2-40B4-BE49-F238E27FC236}">
                <a16:creationId xmlns:a16="http://schemas.microsoft.com/office/drawing/2014/main" xmlns="" id="{C098EB41-AF08-4990-B9F0-DCC79BDB4286}"/>
              </a:ext>
            </a:extLst>
          </p:cNvPr>
          <p:cNvSpPr>
            <a:spLocks noGrp="1"/>
          </p:cNvSpPr>
          <p:nvPr>
            <p:ph sz="quarter" idx="4"/>
          </p:nvPr>
        </p:nvSpPr>
        <p:spPr>
          <a:xfrm>
            <a:off x="4629150" y="2505075"/>
            <a:ext cx="3887391" cy="3684588"/>
          </a:xfrm>
        </p:spPr>
        <p:txBody>
          <a:bodyPr/>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7" name="日期占位符 6">
            <a:extLst>
              <a:ext uri="{FF2B5EF4-FFF2-40B4-BE49-F238E27FC236}">
                <a16:creationId xmlns:a16="http://schemas.microsoft.com/office/drawing/2014/main" xmlns="" id="{ED831D7C-3E09-499B-986E-040728E05515}"/>
              </a:ext>
            </a:extLst>
          </p:cNvPr>
          <p:cNvSpPr>
            <a:spLocks noGrp="1"/>
          </p:cNvSpPr>
          <p:nvPr>
            <p:ph type="dt" sz="half" idx="10"/>
          </p:nvPr>
        </p:nvSpPr>
        <p:spPr/>
        <p:txBody>
          <a:bodyPr/>
          <a:lstStyle/>
          <a:p>
            <a:fld id="{57A8DC70-755B-4B52-8188-041AB74EF0DD}" type="datetimeFigureOut">
              <a:rPr lang="ru-RU" smtClean="0"/>
              <a:pPr/>
              <a:t>19.09.2024</a:t>
            </a:fld>
            <a:endParaRPr lang="ru-RU"/>
          </a:p>
        </p:txBody>
      </p:sp>
      <p:sp>
        <p:nvSpPr>
          <p:cNvPr id="8" name="页脚占位符 7">
            <a:extLst>
              <a:ext uri="{FF2B5EF4-FFF2-40B4-BE49-F238E27FC236}">
                <a16:creationId xmlns:a16="http://schemas.microsoft.com/office/drawing/2014/main" xmlns="" id="{9946B0D9-5E5E-4FB1-AD92-F77A1D1C4E16}"/>
              </a:ext>
            </a:extLst>
          </p:cNvPr>
          <p:cNvSpPr>
            <a:spLocks noGrp="1"/>
          </p:cNvSpPr>
          <p:nvPr>
            <p:ph type="ftr" sz="quarter" idx="11"/>
          </p:nvPr>
        </p:nvSpPr>
        <p:spPr/>
        <p:txBody>
          <a:bodyPr/>
          <a:lstStyle/>
          <a:p>
            <a:endParaRPr lang="ru-RU"/>
          </a:p>
        </p:txBody>
      </p:sp>
      <p:sp>
        <p:nvSpPr>
          <p:cNvPr id="9" name="灯片编号占位符 8">
            <a:extLst>
              <a:ext uri="{FF2B5EF4-FFF2-40B4-BE49-F238E27FC236}">
                <a16:creationId xmlns:a16="http://schemas.microsoft.com/office/drawing/2014/main" xmlns="" id="{71BD664B-C59B-4FC5-85F4-0F90298AA5DD}"/>
              </a:ext>
            </a:extLst>
          </p:cNvPr>
          <p:cNvSpPr>
            <a:spLocks noGrp="1"/>
          </p:cNvSpPr>
          <p:nvPr>
            <p:ph type="sldNum" sz="quarter" idx="12"/>
          </p:nvPr>
        </p:nvSpPr>
        <p:spPr/>
        <p:txBody>
          <a:body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779966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C3C1D4-BFAE-4696-A198-EDA563BEB30D}"/>
              </a:ext>
            </a:extLst>
          </p:cNvPr>
          <p:cNvSpPr>
            <a:spLocks noGrp="1"/>
          </p:cNvSpPr>
          <p:nvPr>
            <p:ph type="title"/>
          </p:nvPr>
        </p:nvSpPr>
        <p:spPr/>
        <p:txBody>
          <a:bodyPr/>
          <a:lstStyle/>
          <a:p>
            <a:r>
              <a:rPr lang="ru-RU" altLang="zh-CN"/>
              <a:t>Образец заголовка</a:t>
            </a:r>
            <a:endParaRPr lang="zh-CN" altLang="en-US"/>
          </a:p>
        </p:txBody>
      </p:sp>
      <p:sp>
        <p:nvSpPr>
          <p:cNvPr id="3" name="日期占位符 2">
            <a:extLst>
              <a:ext uri="{FF2B5EF4-FFF2-40B4-BE49-F238E27FC236}">
                <a16:creationId xmlns:a16="http://schemas.microsoft.com/office/drawing/2014/main" xmlns="" id="{3EAED553-05F3-4050-AEC2-34C526A07F47}"/>
              </a:ext>
            </a:extLst>
          </p:cNvPr>
          <p:cNvSpPr>
            <a:spLocks noGrp="1"/>
          </p:cNvSpPr>
          <p:nvPr>
            <p:ph type="dt" sz="half" idx="10"/>
          </p:nvPr>
        </p:nvSpPr>
        <p:spPr/>
        <p:txBody>
          <a:bodyPr/>
          <a:lstStyle/>
          <a:p>
            <a:fld id="{57A8DC70-755B-4B52-8188-041AB74EF0DD}" type="datetimeFigureOut">
              <a:rPr lang="ru-RU" smtClean="0"/>
              <a:pPr/>
              <a:t>19.09.2024</a:t>
            </a:fld>
            <a:endParaRPr lang="ru-RU"/>
          </a:p>
        </p:txBody>
      </p:sp>
      <p:sp>
        <p:nvSpPr>
          <p:cNvPr id="4" name="页脚占位符 3">
            <a:extLst>
              <a:ext uri="{FF2B5EF4-FFF2-40B4-BE49-F238E27FC236}">
                <a16:creationId xmlns:a16="http://schemas.microsoft.com/office/drawing/2014/main" xmlns="" id="{0DE3CB42-24B5-432C-9C6F-92F4C4AD2E81}"/>
              </a:ext>
            </a:extLst>
          </p:cNvPr>
          <p:cNvSpPr>
            <a:spLocks noGrp="1"/>
          </p:cNvSpPr>
          <p:nvPr>
            <p:ph type="ftr" sz="quarter" idx="11"/>
          </p:nvPr>
        </p:nvSpPr>
        <p:spPr/>
        <p:txBody>
          <a:bodyPr/>
          <a:lstStyle/>
          <a:p>
            <a:endParaRPr lang="ru-RU"/>
          </a:p>
        </p:txBody>
      </p:sp>
      <p:sp>
        <p:nvSpPr>
          <p:cNvPr id="5" name="灯片编号占位符 4">
            <a:extLst>
              <a:ext uri="{FF2B5EF4-FFF2-40B4-BE49-F238E27FC236}">
                <a16:creationId xmlns:a16="http://schemas.microsoft.com/office/drawing/2014/main" xmlns="" id="{E2B8B015-960A-44A1-9F70-A2C2754D9423}"/>
              </a:ext>
            </a:extLst>
          </p:cNvPr>
          <p:cNvSpPr>
            <a:spLocks noGrp="1"/>
          </p:cNvSpPr>
          <p:nvPr>
            <p:ph type="sldNum" sz="quarter" idx="12"/>
          </p:nvPr>
        </p:nvSpPr>
        <p:spPr/>
        <p:txBody>
          <a:body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2716230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51019E7A-69E4-4C05-A856-54E7CC700DA0}"/>
              </a:ext>
            </a:extLst>
          </p:cNvPr>
          <p:cNvSpPr>
            <a:spLocks noGrp="1"/>
          </p:cNvSpPr>
          <p:nvPr>
            <p:ph type="dt" sz="half" idx="10"/>
          </p:nvPr>
        </p:nvSpPr>
        <p:spPr/>
        <p:txBody>
          <a:bodyPr/>
          <a:lstStyle/>
          <a:p>
            <a:fld id="{57A8DC70-755B-4B52-8188-041AB74EF0DD}" type="datetimeFigureOut">
              <a:rPr lang="ru-RU" smtClean="0"/>
              <a:pPr/>
              <a:t>19.09.2024</a:t>
            </a:fld>
            <a:endParaRPr lang="ru-RU"/>
          </a:p>
        </p:txBody>
      </p:sp>
      <p:sp>
        <p:nvSpPr>
          <p:cNvPr id="3" name="页脚占位符 2">
            <a:extLst>
              <a:ext uri="{FF2B5EF4-FFF2-40B4-BE49-F238E27FC236}">
                <a16:creationId xmlns:a16="http://schemas.microsoft.com/office/drawing/2014/main" xmlns="" id="{6D4FE2FB-2ABE-4B56-B636-44EDEF37A736}"/>
              </a:ext>
            </a:extLst>
          </p:cNvPr>
          <p:cNvSpPr>
            <a:spLocks noGrp="1"/>
          </p:cNvSpPr>
          <p:nvPr>
            <p:ph type="ftr" sz="quarter" idx="11"/>
          </p:nvPr>
        </p:nvSpPr>
        <p:spPr/>
        <p:txBody>
          <a:bodyPr/>
          <a:lstStyle/>
          <a:p>
            <a:endParaRPr lang="ru-RU"/>
          </a:p>
        </p:txBody>
      </p:sp>
      <p:sp>
        <p:nvSpPr>
          <p:cNvPr id="4" name="灯片编号占位符 3">
            <a:extLst>
              <a:ext uri="{FF2B5EF4-FFF2-40B4-BE49-F238E27FC236}">
                <a16:creationId xmlns:a16="http://schemas.microsoft.com/office/drawing/2014/main" xmlns="" id="{52E84B83-4E8C-4949-BF65-0E01C26BD32F}"/>
              </a:ext>
            </a:extLst>
          </p:cNvPr>
          <p:cNvSpPr>
            <a:spLocks noGrp="1"/>
          </p:cNvSpPr>
          <p:nvPr>
            <p:ph type="sldNum" sz="quarter" idx="12"/>
          </p:nvPr>
        </p:nvSpPr>
        <p:spPr/>
        <p:txBody>
          <a:body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428714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fld id="{57A8DC70-755B-4B52-8188-041AB74EF0DD}" type="datetimeFigureOut">
              <a:rPr lang="ru-RU" smtClean="0"/>
              <a:pPr/>
              <a:t>19.09.2024</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2091542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474AEE3-2574-4E78-B472-2E17CB6B4E8C}"/>
              </a:ext>
            </a:extLst>
          </p:cNvPr>
          <p:cNvSpPr>
            <a:spLocks noGrp="1"/>
          </p:cNvSpPr>
          <p:nvPr>
            <p:ph type="title"/>
          </p:nvPr>
        </p:nvSpPr>
        <p:spPr>
          <a:xfrm>
            <a:off x="629841" y="457200"/>
            <a:ext cx="2949178" cy="1600200"/>
          </a:xfrm>
        </p:spPr>
        <p:txBody>
          <a:bodyPr anchor="b"/>
          <a:lstStyle>
            <a:lvl1pPr>
              <a:defRPr sz="2400"/>
            </a:lvl1pPr>
          </a:lstStyle>
          <a:p>
            <a:r>
              <a:rPr lang="ru-RU" altLang="zh-CN"/>
              <a:t>Образец заголовка</a:t>
            </a:r>
            <a:endParaRPr lang="zh-CN" altLang="en-US"/>
          </a:p>
        </p:txBody>
      </p:sp>
      <p:sp>
        <p:nvSpPr>
          <p:cNvPr id="3" name="内容占位符 2">
            <a:extLst>
              <a:ext uri="{FF2B5EF4-FFF2-40B4-BE49-F238E27FC236}">
                <a16:creationId xmlns:a16="http://schemas.microsoft.com/office/drawing/2014/main" xmlns="" id="{06931993-2E59-43BD-B38A-B3772160B50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4" name="文本占位符 3">
            <a:extLst>
              <a:ext uri="{FF2B5EF4-FFF2-40B4-BE49-F238E27FC236}">
                <a16:creationId xmlns:a16="http://schemas.microsoft.com/office/drawing/2014/main" xmlns="" id="{CDECEA7F-8DDA-48AA-9BC1-BF46B105489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ltLang="zh-CN"/>
              <a:t>Образец текста</a:t>
            </a:r>
          </a:p>
        </p:txBody>
      </p:sp>
      <p:sp>
        <p:nvSpPr>
          <p:cNvPr id="5" name="日期占位符 4">
            <a:extLst>
              <a:ext uri="{FF2B5EF4-FFF2-40B4-BE49-F238E27FC236}">
                <a16:creationId xmlns:a16="http://schemas.microsoft.com/office/drawing/2014/main" xmlns="" id="{ED712B30-669D-412A-A1B0-55B9242CFFC8}"/>
              </a:ext>
            </a:extLst>
          </p:cNvPr>
          <p:cNvSpPr>
            <a:spLocks noGrp="1"/>
          </p:cNvSpPr>
          <p:nvPr>
            <p:ph type="dt" sz="half" idx="10"/>
          </p:nvPr>
        </p:nvSpPr>
        <p:spPr/>
        <p:txBody>
          <a:bodyPr/>
          <a:lstStyle/>
          <a:p>
            <a:fld id="{57A8DC70-755B-4B52-8188-041AB74EF0DD}" type="datetimeFigureOut">
              <a:rPr lang="ru-RU" smtClean="0"/>
              <a:pPr/>
              <a:t>19.09.2024</a:t>
            </a:fld>
            <a:endParaRPr lang="ru-RU"/>
          </a:p>
        </p:txBody>
      </p:sp>
      <p:sp>
        <p:nvSpPr>
          <p:cNvPr id="6" name="页脚占位符 5">
            <a:extLst>
              <a:ext uri="{FF2B5EF4-FFF2-40B4-BE49-F238E27FC236}">
                <a16:creationId xmlns:a16="http://schemas.microsoft.com/office/drawing/2014/main" xmlns="" id="{9FBA6936-4E07-439A-85E7-0FAD77FCB7BD}"/>
              </a:ext>
            </a:extLst>
          </p:cNvPr>
          <p:cNvSpPr>
            <a:spLocks noGrp="1"/>
          </p:cNvSpPr>
          <p:nvPr>
            <p:ph type="ftr" sz="quarter" idx="11"/>
          </p:nvPr>
        </p:nvSpPr>
        <p:spPr/>
        <p:txBody>
          <a:bodyPr/>
          <a:lstStyle/>
          <a:p>
            <a:endParaRPr lang="ru-RU"/>
          </a:p>
        </p:txBody>
      </p:sp>
      <p:sp>
        <p:nvSpPr>
          <p:cNvPr id="7" name="灯片编号占位符 6">
            <a:extLst>
              <a:ext uri="{FF2B5EF4-FFF2-40B4-BE49-F238E27FC236}">
                <a16:creationId xmlns:a16="http://schemas.microsoft.com/office/drawing/2014/main" xmlns="" id="{37237C42-BF14-4422-9406-B23C60F57677}"/>
              </a:ext>
            </a:extLst>
          </p:cNvPr>
          <p:cNvSpPr>
            <a:spLocks noGrp="1"/>
          </p:cNvSpPr>
          <p:nvPr>
            <p:ph type="sldNum" sz="quarter" idx="12"/>
          </p:nvPr>
        </p:nvSpPr>
        <p:spPr/>
        <p:txBody>
          <a:body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1649014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0FD3B04-FEC9-4E25-AD74-A409267C3E6E}"/>
              </a:ext>
            </a:extLst>
          </p:cNvPr>
          <p:cNvSpPr>
            <a:spLocks noGrp="1"/>
          </p:cNvSpPr>
          <p:nvPr>
            <p:ph type="title"/>
          </p:nvPr>
        </p:nvSpPr>
        <p:spPr>
          <a:xfrm>
            <a:off x="629841" y="457200"/>
            <a:ext cx="2949178" cy="1600200"/>
          </a:xfrm>
        </p:spPr>
        <p:txBody>
          <a:bodyPr anchor="b"/>
          <a:lstStyle>
            <a:lvl1pPr>
              <a:defRPr sz="2400"/>
            </a:lvl1pPr>
          </a:lstStyle>
          <a:p>
            <a:r>
              <a:rPr lang="ru-RU" altLang="zh-CN"/>
              <a:t>Образец заголовка</a:t>
            </a:r>
            <a:endParaRPr lang="zh-CN" altLang="en-US"/>
          </a:p>
        </p:txBody>
      </p:sp>
      <p:sp>
        <p:nvSpPr>
          <p:cNvPr id="3" name="图片占位符 2">
            <a:extLst>
              <a:ext uri="{FF2B5EF4-FFF2-40B4-BE49-F238E27FC236}">
                <a16:creationId xmlns:a16="http://schemas.microsoft.com/office/drawing/2014/main" xmlns="" id="{08F1FB3F-4F18-4BE3-8EA0-78BE7426964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ltLang="zh-CN"/>
              <a:t>Вставка рисунка</a:t>
            </a:r>
            <a:endParaRPr lang="zh-CN" altLang="en-US"/>
          </a:p>
        </p:txBody>
      </p:sp>
      <p:sp>
        <p:nvSpPr>
          <p:cNvPr id="4" name="文本占位符 3">
            <a:extLst>
              <a:ext uri="{FF2B5EF4-FFF2-40B4-BE49-F238E27FC236}">
                <a16:creationId xmlns:a16="http://schemas.microsoft.com/office/drawing/2014/main" xmlns="" id="{E063F1DD-1159-47F6-87F6-D2A56255943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ltLang="zh-CN"/>
              <a:t>Образец текста</a:t>
            </a:r>
          </a:p>
        </p:txBody>
      </p:sp>
      <p:sp>
        <p:nvSpPr>
          <p:cNvPr id="5" name="日期占位符 4">
            <a:extLst>
              <a:ext uri="{FF2B5EF4-FFF2-40B4-BE49-F238E27FC236}">
                <a16:creationId xmlns:a16="http://schemas.microsoft.com/office/drawing/2014/main" xmlns="" id="{DE7090D4-63E5-453C-8DCD-4AE38F70E331}"/>
              </a:ext>
            </a:extLst>
          </p:cNvPr>
          <p:cNvSpPr>
            <a:spLocks noGrp="1"/>
          </p:cNvSpPr>
          <p:nvPr>
            <p:ph type="dt" sz="half" idx="10"/>
          </p:nvPr>
        </p:nvSpPr>
        <p:spPr/>
        <p:txBody>
          <a:bodyPr/>
          <a:lstStyle/>
          <a:p>
            <a:fld id="{57A8DC70-755B-4B52-8188-041AB74EF0DD}" type="datetimeFigureOut">
              <a:rPr lang="ru-RU" smtClean="0"/>
              <a:pPr/>
              <a:t>19.09.2024</a:t>
            </a:fld>
            <a:endParaRPr lang="ru-RU"/>
          </a:p>
        </p:txBody>
      </p:sp>
      <p:sp>
        <p:nvSpPr>
          <p:cNvPr id="6" name="页脚占位符 5">
            <a:extLst>
              <a:ext uri="{FF2B5EF4-FFF2-40B4-BE49-F238E27FC236}">
                <a16:creationId xmlns:a16="http://schemas.microsoft.com/office/drawing/2014/main" xmlns="" id="{9CE1F0B1-69E0-4CC8-8061-B24C72E864A5}"/>
              </a:ext>
            </a:extLst>
          </p:cNvPr>
          <p:cNvSpPr>
            <a:spLocks noGrp="1"/>
          </p:cNvSpPr>
          <p:nvPr>
            <p:ph type="ftr" sz="quarter" idx="11"/>
          </p:nvPr>
        </p:nvSpPr>
        <p:spPr/>
        <p:txBody>
          <a:bodyPr/>
          <a:lstStyle/>
          <a:p>
            <a:endParaRPr lang="ru-RU"/>
          </a:p>
        </p:txBody>
      </p:sp>
      <p:sp>
        <p:nvSpPr>
          <p:cNvPr id="7" name="灯片编号占位符 6">
            <a:extLst>
              <a:ext uri="{FF2B5EF4-FFF2-40B4-BE49-F238E27FC236}">
                <a16:creationId xmlns:a16="http://schemas.microsoft.com/office/drawing/2014/main" xmlns="" id="{1A3D5EC3-7D69-43BD-BAC4-72D1F1A111F4}"/>
              </a:ext>
            </a:extLst>
          </p:cNvPr>
          <p:cNvSpPr>
            <a:spLocks noGrp="1"/>
          </p:cNvSpPr>
          <p:nvPr>
            <p:ph type="sldNum" sz="quarter" idx="12"/>
          </p:nvPr>
        </p:nvSpPr>
        <p:spPr/>
        <p:txBody>
          <a:body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762285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32B4EF2-1107-4E4E-86DB-BEFD5EA54AF0}"/>
              </a:ext>
            </a:extLst>
          </p:cNvPr>
          <p:cNvSpPr>
            <a:spLocks noGrp="1"/>
          </p:cNvSpPr>
          <p:nvPr>
            <p:ph type="title"/>
          </p:nvPr>
        </p:nvSpPr>
        <p:spPr/>
        <p:txBody>
          <a:bodyPr/>
          <a:lstStyle/>
          <a:p>
            <a:r>
              <a:rPr lang="ru-RU" altLang="zh-CN"/>
              <a:t>Образец заголовка</a:t>
            </a:r>
            <a:endParaRPr lang="zh-CN" altLang="en-US"/>
          </a:p>
        </p:txBody>
      </p:sp>
      <p:sp>
        <p:nvSpPr>
          <p:cNvPr id="3" name="竖排文字占位符 2">
            <a:extLst>
              <a:ext uri="{FF2B5EF4-FFF2-40B4-BE49-F238E27FC236}">
                <a16:creationId xmlns:a16="http://schemas.microsoft.com/office/drawing/2014/main" xmlns="" id="{0E1A229B-F357-4747-8743-65236536E213}"/>
              </a:ext>
            </a:extLst>
          </p:cNvPr>
          <p:cNvSpPr>
            <a:spLocks noGrp="1"/>
          </p:cNvSpPr>
          <p:nvPr>
            <p:ph type="body" orient="vert" idx="1"/>
          </p:nvPr>
        </p:nvSpPr>
        <p:spPr/>
        <p:txBody>
          <a:bodyPr vert="eaVert"/>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4" name="日期占位符 3">
            <a:extLst>
              <a:ext uri="{FF2B5EF4-FFF2-40B4-BE49-F238E27FC236}">
                <a16:creationId xmlns:a16="http://schemas.microsoft.com/office/drawing/2014/main" xmlns="" id="{AD422A19-38B1-44AC-A271-B2149AD10BB5}"/>
              </a:ext>
            </a:extLst>
          </p:cNvPr>
          <p:cNvSpPr>
            <a:spLocks noGrp="1"/>
          </p:cNvSpPr>
          <p:nvPr>
            <p:ph type="dt" sz="half" idx="10"/>
          </p:nvPr>
        </p:nvSpPr>
        <p:spPr/>
        <p:txBody>
          <a:bodyPr/>
          <a:lstStyle/>
          <a:p>
            <a:fld id="{57A8DC70-755B-4B52-8188-041AB74EF0DD}" type="datetimeFigureOut">
              <a:rPr lang="ru-RU" smtClean="0"/>
              <a:pPr/>
              <a:t>19.09.2024</a:t>
            </a:fld>
            <a:endParaRPr lang="ru-RU"/>
          </a:p>
        </p:txBody>
      </p:sp>
      <p:sp>
        <p:nvSpPr>
          <p:cNvPr id="5" name="页脚占位符 4">
            <a:extLst>
              <a:ext uri="{FF2B5EF4-FFF2-40B4-BE49-F238E27FC236}">
                <a16:creationId xmlns:a16="http://schemas.microsoft.com/office/drawing/2014/main" xmlns="" id="{96B3E3BA-61F8-4C16-B6B8-B10F0CFE2740}"/>
              </a:ext>
            </a:extLst>
          </p:cNvPr>
          <p:cNvSpPr>
            <a:spLocks noGrp="1"/>
          </p:cNvSpPr>
          <p:nvPr>
            <p:ph type="ftr" sz="quarter" idx="11"/>
          </p:nvPr>
        </p:nvSpPr>
        <p:spPr/>
        <p:txBody>
          <a:bodyPr/>
          <a:lstStyle/>
          <a:p>
            <a:endParaRPr lang="ru-RU"/>
          </a:p>
        </p:txBody>
      </p:sp>
      <p:sp>
        <p:nvSpPr>
          <p:cNvPr id="6" name="灯片编号占位符 5">
            <a:extLst>
              <a:ext uri="{FF2B5EF4-FFF2-40B4-BE49-F238E27FC236}">
                <a16:creationId xmlns:a16="http://schemas.microsoft.com/office/drawing/2014/main" xmlns="" id="{AEE8DE57-88DB-4790-8F28-BA4E804AAED2}"/>
              </a:ext>
            </a:extLst>
          </p:cNvPr>
          <p:cNvSpPr>
            <a:spLocks noGrp="1"/>
          </p:cNvSpPr>
          <p:nvPr>
            <p:ph type="sldNum" sz="quarter" idx="12"/>
          </p:nvPr>
        </p:nvSpPr>
        <p:spPr/>
        <p:txBody>
          <a:body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2149022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AE73E9A1-D00F-497A-B032-0D2311D4AF8F}"/>
              </a:ext>
            </a:extLst>
          </p:cNvPr>
          <p:cNvSpPr>
            <a:spLocks noGrp="1"/>
          </p:cNvSpPr>
          <p:nvPr>
            <p:ph type="title" orient="vert"/>
          </p:nvPr>
        </p:nvSpPr>
        <p:spPr>
          <a:xfrm>
            <a:off x="6543675" y="365125"/>
            <a:ext cx="1971675" cy="5811838"/>
          </a:xfrm>
        </p:spPr>
        <p:txBody>
          <a:bodyPr vert="eaVert"/>
          <a:lstStyle/>
          <a:p>
            <a:r>
              <a:rPr lang="ru-RU" altLang="zh-CN"/>
              <a:t>Образец заголовка</a:t>
            </a:r>
            <a:endParaRPr lang="zh-CN" altLang="en-US"/>
          </a:p>
        </p:txBody>
      </p:sp>
      <p:sp>
        <p:nvSpPr>
          <p:cNvPr id="3" name="竖排文字占位符 2">
            <a:extLst>
              <a:ext uri="{FF2B5EF4-FFF2-40B4-BE49-F238E27FC236}">
                <a16:creationId xmlns:a16="http://schemas.microsoft.com/office/drawing/2014/main" xmlns="" id="{C5BFD77E-9B24-4110-8FBE-BE96516725F4}"/>
              </a:ext>
            </a:extLst>
          </p:cNvPr>
          <p:cNvSpPr>
            <a:spLocks noGrp="1"/>
          </p:cNvSpPr>
          <p:nvPr>
            <p:ph type="body" orient="vert" idx="1"/>
          </p:nvPr>
        </p:nvSpPr>
        <p:spPr>
          <a:xfrm>
            <a:off x="628650" y="365125"/>
            <a:ext cx="5800725" cy="5811838"/>
          </a:xfrm>
        </p:spPr>
        <p:txBody>
          <a:bodyPr vert="eaVert"/>
          <a:lstStyle/>
          <a:p>
            <a:pPr lvl="0"/>
            <a:r>
              <a:rPr lang="ru-RU" altLang="zh-CN"/>
              <a:t>Образец текста</a:t>
            </a:r>
          </a:p>
          <a:p>
            <a:pPr lvl="1"/>
            <a:r>
              <a:rPr lang="ru-RU" altLang="zh-CN"/>
              <a:t>Второй уровень</a:t>
            </a:r>
          </a:p>
          <a:p>
            <a:pPr lvl="2"/>
            <a:r>
              <a:rPr lang="ru-RU" altLang="zh-CN"/>
              <a:t>Третий уровень</a:t>
            </a:r>
          </a:p>
          <a:p>
            <a:pPr lvl="3"/>
            <a:r>
              <a:rPr lang="ru-RU" altLang="zh-CN"/>
              <a:t>Четвертый уровень</a:t>
            </a:r>
          </a:p>
          <a:p>
            <a:pPr lvl="4"/>
            <a:r>
              <a:rPr lang="ru-RU" altLang="zh-CN"/>
              <a:t>Пятый уровень</a:t>
            </a:r>
            <a:endParaRPr lang="zh-CN" altLang="en-US"/>
          </a:p>
        </p:txBody>
      </p:sp>
      <p:sp>
        <p:nvSpPr>
          <p:cNvPr id="4" name="日期占位符 3">
            <a:extLst>
              <a:ext uri="{FF2B5EF4-FFF2-40B4-BE49-F238E27FC236}">
                <a16:creationId xmlns:a16="http://schemas.microsoft.com/office/drawing/2014/main" xmlns="" id="{9A01E49F-AEFB-448B-87E5-9114E01B3DA3}"/>
              </a:ext>
            </a:extLst>
          </p:cNvPr>
          <p:cNvSpPr>
            <a:spLocks noGrp="1"/>
          </p:cNvSpPr>
          <p:nvPr>
            <p:ph type="dt" sz="half" idx="10"/>
          </p:nvPr>
        </p:nvSpPr>
        <p:spPr/>
        <p:txBody>
          <a:bodyPr/>
          <a:lstStyle/>
          <a:p>
            <a:fld id="{57A8DC70-755B-4B52-8188-041AB74EF0DD}" type="datetimeFigureOut">
              <a:rPr lang="ru-RU" smtClean="0"/>
              <a:pPr/>
              <a:t>19.09.2024</a:t>
            </a:fld>
            <a:endParaRPr lang="ru-RU"/>
          </a:p>
        </p:txBody>
      </p:sp>
      <p:sp>
        <p:nvSpPr>
          <p:cNvPr id="5" name="页脚占位符 4">
            <a:extLst>
              <a:ext uri="{FF2B5EF4-FFF2-40B4-BE49-F238E27FC236}">
                <a16:creationId xmlns:a16="http://schemas.microsoft.com/office/drawing/2014/main" xmlns="" id="{CD719381-420E-4D35-9E37-090CC981E2CB}"/>
              </a:ext>
            </a:extLst>
          </p:cNvPr>
          <p:cNvSpPr>
            <a:spLocks noGrp="1"/>
          </p:cNvSpPr>
          <p:nvPr>
            <p:ph type="ftr" sz="quarter" idx="11"/>
          </p:nvPr>
        </p:nvSpPr>
        <p:spPr/>
        <p:txBody>
          <a:bodyPr/>
          <a:lstStyle/>
          <a:p>
            <a:endParaRPr lang="ru-RU"/>
          </a:p>
        </p:txBody>
      </p:sp>
      <p:sp>
        <p:nvSpPr>
          <p:cNvPr id="6" name="灯片编号占位符 5">
            <a:extLst>
              <a:ext uri="{FF2B5EF4-FFF2-40B4-BE49-F238E27FC236}">
                <a16:creationId xmlns:a16="http://schemas.microsoft.com/office/drawing/2014/main" xmlns="" id="{86F047FD-E044-4B00-838D-61A6FDAA45C3}"/>
              </a:ext>
            </a:extLst>
          </p:cNvPr>
          <p:cNvSpPr>
            <a:spLocks noGrp="1"/>
          </p:cNvSpPr>
          <p:nvPr>
            <p:ph type="sldNum" sz="quarter" idx="12"/>
          </p:nvPr>
        </p:nvSpPr>
        <p:spPr/>
        <p:txBody>
          <a:body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1437118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30892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99420102"/>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416C9F91-0F0B-47BE-AEDE-E8918433F31C}"/>
              </a:ext>
            </a:extLst>
          </p:cNvPr>
          <p:cNvPicPr>
            <a:picLocks noChangeAspect="1"/>
          </p:cNvPicPr>
          <p:nvPr/>
        </p:nvPicPr>
        <p:blipFill rotWithShape="1">
          <a:blip r:embed="rId2">
            <a:duotone>
              <a:srgbClr val="009DD9">
                <a:shade val="45000"/>
                <a:satMod val="135000"/>
              </a:srgbClr>
              <a:prstClr val="white"/>
            </a:duotone>
            <a:extLst>
              <a:ext uri="{28A0092B-C50C-407E-A947-70E740481C1C}">
                <a14:useLocalDpi xmlns:a14="http://schemas.microsoft.com/office/drawing/2010/main" xmlns="" val="0"/>
              </a:ext>
            </a:extLst>
          </a:blip>
          <a:srcRect b="48932"/>
          <a:stretch/>
        </p:blipFill>
        <p:spPr>
          <a:xfrm>
            <a:off x="-14575" y="1850264"/>
            <a:ext cx="9158575" cy="4988958"/>
          </a:xfrm>
          <a:prstGeom prst="rect">
            <a:avLst/>
          </a:prstGeom>
        </p:spPr>
      </p:pic>
      <p:grpSp>
        <p:nvGrpSpPr>
          <p:cNvPr id="37" name="组合 36">
            <a:extLst>
              <a:ext uri="{FF2B5EF4-FFF2-40B4-BE49-F238E27FC236}">
                <a16:creationId xmlns:a16="http://schemas.microsoft.com/office/drawing/2014/main" xmlns="" id="{7D267FEB-897B-4778-91D9-80BC8330FED6}"/>
              </a:ext>
            </a:extLst>
          </p:cNvPr>
          <p:cNvGrpSpPr/>
          <p:nvPr/>
        </p:nvGrpSpPr>
        <p:grpSpPr>
          <a:xfrm>
            <a:off x="0" y="391597"/>
            <a:ext cx="2860728" cy="6074809"/>
            <a:chOff x="-7557743" y="342381"/>
            <a:chExt cx="3814304" cy="6074809"/>
          </a:xfrm>
        </p:grpSpPr>
        <p:grpSp>
          <p:nvGrpSpPr>
            <p:cNvPr id="38" name="组合 37">
              <a:extLst>
                <a:ext uri="{FF2B5EF4-FFF2-40B4-BE49-F238E27FC236}">
                  <a16:creationId xmlns:a16="http://schemas.microsoft.com/office/drawing/2014/main" xmlns="" id="{2F6031F0-CD9E-43E0-8E9C-70C6ABA96F32}"/>
                </a:ext>
              </a:extLst>
            </p:cNvPr>
            <p:cNvGrpSpPr/>
            <p:nvPr/>
          </p:nvGrpSpPr>
          <p:grpSpPr>
            <a:xfrm rot="653978">
              <a:off x="-5052027" y="884065"/>
              <a:ext cx="644464" cy="521450"/>
              <a:chOff x="-9931853" y="3786391"/>
              <a:chExt cx="397890" cy="321941"/>
            </a:xfrm>
          </p:grpSpPr>
          <p:sp>
            <p:nvSpPr>
              <p:cNvPr id="69" name="泪滴形 68">
                <a:extLst>
                  <a:ext uri="{FF2B5EF4-FFF2-40B4-BE49-F238E27FC236}">
                    <a16:creationId xmlns:a16="http://schemas.microsoft.com/office/drawing/2014/main" xmlns="" id="{39806E86-16A7-4AE0-B2CB-11F91F0A2CCD}"/>
                  </a:ext>
                </a:extLst>
              </p:cNvPr>
              <p:cNvSpPr/>
              <p:nvPr/>
            </p:nvSpPr>
            <p:spPr>
              <a:xfrm rot="11477796">
                <a:off x="-9747194" y="3786391"/>
                <a:ext cx="213231" cy="213229"/>
              </a:xfrm>
              <a:prstGeom prst="teardrop">
                <a:avLst>
                  <a:gd name="adj" fmla="val 84517"/>
                </a:avLst>
              </a:prstGeom>
              <a:gradFill flip="none" rotWithShape="1">
                <a:gsLst>
                  <a:gs pos="0">
                    <a:srgbClr val="00B0F0">
                      <a:alpha val="34000"/>
                    </a:srgbClr>
                  </a:gs>
                  <a:gs pos="90000">
                    <a:srgbClr val="066F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70" name="泪滴形 69">
                <a:extLst>
                  <a:ext uri="{FF2B5EF4-FFF2-40B4-BE49-F238E27FC236}">
                    <a16:creationId xmlns:a16="http://schemas.microsoft.com/office/drawing/2014/main" xmlns="" id="{ED70336E-3AC6-486C-9F4B-5E2A23FC3631}"/>
                  </a:ext>
                </a:extLst>
              </p:cNvPr>
              <p:cNvSpPr/>
              <p:nvPr/>
            </p:nvSpPr>
            <p:spPr>
              <a:xfrm rot="677796">
                <a:off x="-9931853" y="3954991"/>
                <a:ext cx="153342" cy="153341"/>
              </a:xfrm>
              <a:prstGeom prst="teardrop">
                <a:avLst>
                  <a:gd name="adj" fmla="val 84517"/>
                </a:avLst>
              </a:prstGeom>
              <a:gradFill flip="none" rotWithShape="1">
                <a:gsLst>
                  <a:gs pos="0">
                    <a:srgbClr val="00B0F0">
                      <a:alpha val="34000"/>
                    </a:srgbClr>
                  </a:gs>
                  <a:gs pos="90000">
                    <a:srgbClr val="066F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grpSp>
        <p:sp>
          <p:nvSpPr>
            <p:cNvPr id="39" name="Freeform 5">
              <a:extLst>
                <a:ext uri="{FF2B5EF4-FFF2-40B4-BE49-F238E27FC236}">
                  <a16:creationId xmlns:a16="http://schemas.microsoft.com/office/drawing/2014/main" xmlns="" id="{5B257E69-25C3-458B-87E3-F0BABF20BB11}"/>
                </a:ext>
              </a:extLst>
            </p:cNvPr>
            <p:cNvSpPr>
              <a:spLocks/>
            </p:cNvSpPr>
            <p:nvPr/>
          </p:nvSpPr>
          <p:spPr bwMode="auto">
            <a:xfrm rot="6053978">
              <a:off x="-7027143" y="537227"/>
              <a:ext cx="681900" cy="292208"/>
            </a:xfrm>
            <a:custGeom>
              <a:avLst/>
              <a:gdLst>
                <a:gd name="T0" fmla="*/ 1513 w 1513"/>
                <a:gd name="T1" fmla="*/ 324 h 648"/>
                <a:gd name="T2" fmla="*/ 1189 w 1513"/>
                <a:gd name="T3" fmla="*/ 648 h 648"/>
                <a:gd name="T4" fmla="*/ 1027 w 1513"/>
                <a:gd name="T5" fmla="*/ 605 h 648"/>
                <a:gd name="T6" fmla="*/ 933 w 1513"/>
                <a:gd name="T7" fmla="*/ 554 h 648"/>
                <a:gd name="T8" fmla="*/ 581 w 1513"/>
                <a:gd name="T9" fmla="*/ 554 h 648"/>
                <a:gd name="T10" fmla="*/ 486 w 1513"/>
                <a:gd name="T11" fmla="*/ 605 h 648"/>
                <a:gd name="T12" fmla="*/ 324 w 1513"/>
                <a:gd name="T13" fmla="*/ 648 h 648"/>
                <a:gd name="T14" fmla="*/ 0 w 1513"/>
                <a:gd name="T15" fmla="*/ 324 h 648"/>
                <a:gd name="T16" fmla="*/ 324 w 1513"/>
                <a:gd name="T17" fmla="*/ 0 h 648"/>
                <a:gd name="T18" fmla="*/ 486 w 1513"/>
                <a:gd name="T19" fmla="*/ 44 h 648"/>
                <a:gd name="T20" fmla="*/ 581 w 1513"/>
                <a:gd name="T21" fmla="*/ 95 h 648"/>
                <a:gd name="T22" fmla="*/ 933 w 1513"/>
                <a:gd name="T23" fmla="*/ 95 h 648"/>
                <a:gd name="T24" fmla="*/ 1027 w 1513"/>
                <a:gd name="T25" fmla="*/ 44 h 648"/>
                <a:gd name="T26" fmla="*/ 1189 w 1513"/>
                <a:gd name="T27" fmla="*/ 0 h 648"/>
                <a:gd name="T28" fmla="*/ 1513 w 1513"/>
                <a:gd name="T29" fmla="*/ 32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3" h="648">
                  <a:moveTo>
                    <a:pt x="1513" y="324"/>
                  </a:moveTo>
                  <a:cubicBezTo>
                    <a:pt x="1513" y="503"/>
                    <a:pt x="1368" y="648"/>
                    <a:pt x="1189" y="648"/>
                  </a:cubicBezTo>
                  <a:cubicBezTo>
                    <a:pt x="1130" y="648"/>
                    <a:pt x="1075" y="633"/>
                    <a:pt x="1027" y="605"/>
                  </a:cubicBezTo>
                  <a:cubicBezTo>
                    <a:pt x="996" y="591"/>
                    <a:pt x="965" y="573"/>
                    <a:pt x="933" y="554"/>
                  </a:cubicBezTo>
                  <a:cubicBezTo>
                    <a:pt x="825" y="488"/>
                    <a:pt x="689" y="488"/>
                    <a:pt x="581" y="554"/>
                  </a:cubicBezTo>
                  <a:cubicBezTo>
                    <a:pt x="549" y="573"/>
                    <a:pt x="517" y="591"/>
                    <a:pt x="486" y="605"/>
                  </a:cubicBezTo>
                  <a:cubicBezTo>
                    <a:pt x="439" y="633"/>
                    <a:pt x="383" y="648"/>
                    <a:pt x="324" y="648"/>
                  </a:cubicBezTo>
                  <a:cubicBezTo>
                    <a:pt x="145" y="648"/>
                    <a:pt x="0" y="503"/>
                    <a:pt x="0" y="324"/>
                  </a:cubicBezTo>
                  <a:cubicBezTo>
                    <a:pt x="0" y="145"/>
                    <a:pt x="145" y="0"/>
                    <a:pt x="324" y="0"/>
                  </a:cubicBezTo>
                  <a:cubicBezTo>
                    <a:pt x="383" y="0"/>
                    <a:pt x="439" y="16"/>
                    <a:pt x="486" y="44"/>
                  </a:cubicBezTo>
                  <a:cubicBezTo>
                    <a:pt x="517" y="58"/>
                    <a:pt x="549" y="75"/>
                    <a:pt x="581" y="95"/>
                  </a:cubicBezTo>
                  <a:cubicBezTo>
                    <a:pt x="689" y="161"/>
                    <a:pt x="825" y="161"/>
                    <a:pt x="933" y="95"/>
                  </a:cubicBezTo>
                  <a:cubicBezTo>
                    <a:pt x="965" y="75"/>
                    <a:pt x="996" y="58"/>
                    <a:pt x="1027" y="44"/>
                  </a:cubicBezTo>
                  <a:cubicBezTo>
                    <a:pt x="1075" y="16"/>
                    <a:pt x="1130" y="0"/>
                    <a:pt x="1189" y="0"/>
                  </a:cubicBezTo>
                  <a:cubicBezTo>
                    <a:pt x="1368" y="0"/>
                    <a:pt x="1513" y="145"/>
                    <a:pt x="1513" y="324"/>
                  </a:cubicBezTo>
                  <a:close/>
                </a:path>
              </a:pathLst>
            </a:custGeom>
            <a:gradFill flip="none" rotWithShape="1">
              <a:gsLst>
                <a:gs pos="0">
                  <a:srgbClr val="00B0F0">
                    <a:alpha val="34000"/>
                  </a:srgbClr>
                </a:gs>
                <a:gs pos="76000">
                  <a:srgbClr val="066FF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40" name="椭圆 39">
              <a:extLst>
                <a:ext uri="{FF2B5EF4-FFF2-40B4-BE49-F238E27FC236}">
                  <a16:creationId xmlns:a16="http://schemas.microsoft.com/office/drawing/2014/main" xmlns="" id="{D855BFD3-85A9-4976-9F9B-38CDF30791B6}"/>
                </a:ext>
              </a:extLst>
            </p:cNvPr>
            <p:cNvSpPr/>
            <p:nvPr/>
          </p:nvSpPr>
          <p:spPr>
            <a:xfrm rot="653978">
              <a:off x="-7420043" y="2979024"/>
              <a:ext cx="227212" cy="227212"/>
            </a:xfrm>
            <a:prstGeom prst="ellipse">
              <a:avLst/>
            </a:prstGeom>
            <a:gradFill>
              <a:gsLst>
                <a:gs pos="0">
                  <a:srgbClr val="00B0F0">
                    <a:alpha val="34000"/>
                  </a:srgbClr>
                </a:gs>
                <a:gs pos="76000">
                  <a:srgbClr val="066FF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41" name="椭圆 40">
              <a:extLst>
                <a:ext uri="{FF2B5EF4-FFF2-40B4-BE49-F238E27FC236}">
                  <a16:creationId xmlns:a16="http://schemas.microsoft.com/office/drawing/2014/main" xmlns="" id="{A77494DE-B535-4011-B57D-BF7D26319B3A}"/>
                </a:ext>
              </a:extLst>
            </p:cNvPr>
            <p:cNvSpPr/>
            <p:nvPr/>
          </p:nvSpPr>
          <p:spPr>
            <a:xfrm rot="653978">
              <a:off x="-6840675" y="1588578"/>
              <a:ext cx="227212" cy="227212"/>
            </a:xfrm>
            <a:prstGeom prst="ellipse">
              <a:avLst/>
            </a:prstGeom>
            <a:gradFill>
              <a:gsLst>
                <a:gs pos="0">
                  <a:srgbClr val="00B0F0">
                    <a:alpha val="34000"/>
                  </a:srgbClr>
                </a:gs>
                <a:gs pos="76000">
                  <a:srgbClr val="066FF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42" name="椭圆 41">
              <a:extLst>
                <a:ext uri="{FF2B5EF4-FFF2-40B4-BE49-F238E27FC236}">
                  <a16:creationId xmlns:a16="http://schemas.microsoft.com/office/drawing/2014/main" xmlns="" id="{1FD0682D-EADC-434C-A4C3-14505A7F5BA2}"/>
                </a:ext>
              </a:extLst>
            </p:cNvPr>
            <p:cNvSpPr/>
            <p:nvPr/>
          </p:nvSpPr>
          <p:spPr>
            <a:xfrm rot="653978">
              <a:off x="-7557743" y="2352331"/>
              <a:ext cx="227212" cy="227212"/>
            </a:xfrm>
            <a:prstGeom prst="ellipse">
              <a:avLst/>
            </a:prstGeom>
            <a:gradFill>
              <a:gsLst>
                <a:gs pos="0">
                  <a:srgbClr val="00B0F0">
                    <a:alpha val="34000"/>
                  </a:srgbClr>
                </a:gs>
                <a:gs pos="76000">
                  <a:srgbClr val="066FF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43" name="Freeform 5">
              <a:extLst>
                <a:ext uri="{FF2B5EF4-FFF2-40B4-BE49-F238E27FC236}">
                  <a16:creationId xmlns:a16="http://schemas.microsoft.com/office/drawing/2014/main" xmlns="" id="{BA2D139C-9ACB-4AA8-BC9A-9CE1944E9FAF}"/>
                </a:ext>
              </a:extLst>
            </p:cNvPr>
            <p:cNvSpPr>
              <a:spLocks/>
            </p:cNvSpPr>
            <p:nvPr/>
          </p:nvSpPr>
          <p:spPr bwMode="auto">
            <a:xfrm rot="2453978">
              <a:off x="-7552895" y="887440"/>
              <a:ext cx="681900" cy="292208"/>
            </a:xfrm>
            <a:custGeom>
              <a:avLst/>
              <a:gdLst>
                <a:gd name="T0" fmla="*/ 1513 w 1513"/>
                <a:gd name="T1" fmla="*/ 324 h 648"/>
                <a:gd name="T2" fmla="*/ 1189 w 1513"/>
                <a:gd name="T3" fmla="*/ 648 h 648"/>
                <a:gd name="T4" fmla="*/ 1027 w 1513"/>
                <a:gd name="T5" fmla="*/ 605 h 648"/>
                <a:gd name="T6" fmla="*/ 933 w 1513"/>
                <a:gd name="T7" fmla="*/ 554 h 648"/>
                <a:gd name="T8" fmla="*/ 581 w 1513"/>
                <a:gd name="T9" fmla="*/ 554 h 648"/>
                <a:gd name="T10" fmla="*/ 486 w 1513"/>
                <a:gd name="T11" fmla="*/ 605 h 648"/>
                <a:gd name="T12" fmla="*/ 324 w 1513"/>
                <a:gd name="T13" fmla="*/ 648 h 648"/>
                <a:gd name="T14" fmla="*/ 0 w 1513"/>
                <a:gd name="T15" fmla="*/ 324 h 648"/>
                <a:gd name="T16" fmla="*/ 324 w 1513"/>
                <a:gd name="T17" fmla="*/ 0 h 648"/>
                <a:gd name="T18" fmla="*/ 486 w 1513"/>
                <a:gd name="T19" fmla="*/ 44 h 648"/>
                <a:gd name="T20" fmla="*/ 581 w 1513"/>
                <a:gd name="T21" fmla="*/ 95 h 648"/>
                <a:gd name="T22" fmla="*/ 933 w 1513"/>
                <a:gd name="T23" fmla="*/ 95 h 648"/>
                <a:gd name="T24" fmla="*/ 1027 w 1513"/>
                <a:gd name="T25" fmla="*/ 44 h 648"/>
                <a:gd name="T26" fmla="*/ 1189 w 1513"/>
                <a:gd name="T27" fmla="*/ 0 h 648"/>
                <a:gd name="T28" fmla="*/ 1513 w 1513"/>
                <a:gd name="T29" fmla="*/ 32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3" h="648">
                  <a:moveTo>
                    <a:pt x="1513" y="324"/>
                  </a:moveTo>
                  <a:cubicBezTo>
                    <a:pt x="1513" y="503"/>
                    <a:pt x="1368" y="648"/>
                    <a:pt x="1189" y="648"/>
                  </a:cubicBezTo>
                  <a:cubicBezTo>
                    <a:pt x="1130" y="648"/>
                    <a:pt x="1075" y="633"/>
                    <a:pt x="1027" y="605"/>
                  </a:cubicBezTo>
                  <a:cubicBezTo>
                    <a:pt x="996" y="591"/>
                    <a:pt x="965" y="573"/>
                    <a:pt x="933" y="554"/>
                  </a:cubicBezTo>
                  <a:cubicBezTo>
                    <a:pt x="825" y="488"/>
                    <a:pt x="689" y="488"/>
                    <a:pt x="581" y="554"/>
                  </a:cubicBezTo>
                  <a:cubicBezTo>
                    <a:pt x="549" y="573"/>
                    <a:pt x="517" y="591"/>
                    <a:pt x="486" y="605"/>
                  </a:cubicBezTo>
                  <a:cubicBezTo>
                    <a:pt x="439" y="633"/>
                    <a:pt x="383" y="648"/>
                    <a:pt x="324" y="648"/>
                  </a:cubicBezTo>
                  <a:cubicBezTo>
                    <a:pt x="145" y="648"/>
                    <a:pt x="0" y="503"/>
                    <a:pt x="0" y="324"/>
                  </a:cubicBezTo>
                  <a:cubicBezTo>
                    <a:pt x="0" y="145"/>
                    <a:pt x="145" y="0"/>
                    <a:pt x="324" y="0"/>
                  </a:cubicBezTo>
                  <a:cubicBezTo>
                    <a:pt x="383" y="0"/>
                    <a:pt x="439" y="16"/>
                    <a:pt x="486" y="44"/>
                  </a:cubicBezTo>
                  <a:cubicBezTo>
                    <a:pt x="517" y="58"/>
                    <a:pt x="549" y="75"/>
                    <a:pt x="581" y="95"/>
                  </a:cubicBezTo>
                  <a:cubicBezTo>
                    <a:pt x="689" y="161"/>
                    <a:pt x="825" y="161"/>
                    <a:pt x="933" y="95"/>
                  </a:cubicBezTo>
                  <a:cubicBezTo>
                    <a:pt x="965" y="75"/>
                    <a:pt x="996" y="58"/>
                    <a:pt x="1027" y="44"/>
                  </a:cubicBezTo>
                  <a:cubicBezTo>
                    <a:pt x="1075" y="16"/>
                    <a:pt x="1130" y="0"/>
                    <a:pt x="1189" y="0"/>
                  </a:cubicBezTo>
                  <a:cubicBezTo>
                    <a:pt x="1368" y="0"/>
                    <a:pt x="1513" y="145"/>
                    <a:pt x="1513" y="324"/>
                  </a:cubicBezTo>
                  <a:close/>
                </a:path>
              </a:pathLst>
            </a:custGeom>
            <a:gradFill flip="none" rotWithShape="1">
              <a:gsLst>
                <a:gs pos="0">
                  <a:srgbClr val="00B0F0">
                    <a:alpha val="34000"/>
                  </a:srgbClr>
                </a:gs>
                <a:gs pos="76000">
                  <a:srgbClr val="066FF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grpSp>
          <p:nvGrpSpPr>
            <p:cNvPr id="44" name="组合 43">
              <a:extLst>
                <a:ext uri="{FF2B5EF4-FFF2-40B4-BE49-F238E27FC236}">
                  <a16:creationId xmlns:a16="http://schemas.microsoft.com/office/drawing/2014/main" xmlns="" id="{C1A0C4F0-E7AE-40B2-9862-738C284E606B}"/>
                </a:ext>
              </a:extLst>
            </p:cNvPr>
            <p:cNvGrpSpPr/>
            <p:nvPr/>
          </p:nvGrpSpPr>
          <p:grpSpPr>
            <a:xfrm rot="6053978">
              <a:off x="-6863761" y="3572862"/>
              <a:ext cx="495378" cy="400820"/>
              <a:chOff x="-9931853" y="3786391"/>
              <a:chExt cx="397890" cy="321941"/>
            </a:xfrm>
          </p:grpSpPr>
          <p:sp>
            <p:nvSpPr>
              <p:cNvPr id="67" name="泪滴形 66">
                <a:extLst>
                  <a:ext uri="{FF2B5EF4-FFF2-40B4-BE49-F238E27FC236}">
                    <a16:creationId xmlns:a16="http://schemas.microsoft.com/office/drawing/2014/main" xmlns="" id="{F8F15D07-8868-4C36-97FF-4170AF806544}"/>
                  </a:ext>
                </a:extLst>
              </p:cNvPr>
              <p:cNvSpPr/>
              <p:nvPr/>
            </p:nvSpPr>
            <p:spPr>
              <a:xfrm rot="11477796">
                <a:off x="-9747194" y="3786391"/>
                <a:ext cx="213231" cy="213229"/>
              </a:xfrm>
              <a:prstGeom prst="teardrop">
                <a:avLst>
                  <a:gd name="adj" fmla="val 84517"/>
                </a:avLst>
              </a:prstGeom>
              <a:gradFill flip="none" rotWithShape="1">
                <a:gsLst>
                  <a:gs pos="0">
                    <a:srgbClr val="00B0F0">
                      <a:alpha val="34000"/>
                    </a:srgbClr>
                  </a:gs>
                  <a:gs pos="90000">
                    <a:srgbClr val="066F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68" name="泪滴形 67">
                <a:extLst>
                  <a:ext uri="{FF2B5EF4-FFF2-40B4-BE49-F238E27FC236}">
                    <a16:creationId xmlns:a16="http://schemas.microsoft.com/office/drawing/2014/main" xmlns="" id="{C5189914-EF28-4D68-B865-1AF84FF54203}"/>
                  </a:ext>
                </a:extLst>
              </p:cNvPr>
              <p:cNvSpPr/>
              <p:nvPr/>
            </p:nvSpPr>
            <p:spPr>
              <a:xfrm rot="677796">
                <a:off x="-9931853" y="3954991"/>
                <a:ext cx="153342" cy="153341"/>
              </a:xfrm>
              <a:prstGeom prst="teardrop">
                <a:avLst>
                  <a:gd name="adj" fmla="val 84517"/>
                </a:avLst>
              </a:prstGeom>
              <a:gradFill flip="none" rotWithShape="1">
                <a:gsLst>
                  <a:gs pos="0">
                    <a:srgbClr val="00B0F0">
                      <a:alpha val="34000"/>
                    </a:srgbClr>
                  </a:gs>
                  <a:gs pos="90000">
                    <a:srgbClr val="066F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grpSp>
        <p:sp>
          <p:nvSpPr>
            <p:cNvPr id="45" name="Freeform 5">
              <a:extLst>
                <a:ext uri="{FF2B5EF4-FFF2-40B4-BE49-F238E27FC236}">
                  <a16:creationId xmlns:a16="http://schemas.microsoft.com/office/drawing/2014/main" xmlns="" id="{576BF77B-92F4-4ADC-B8B4-857A69488D3D}"/>
                </a:ext>
              </a:extLst>
            </p:cNvPr>
            <p:cNvSpPr>
              <a:spLocks/>
            </p:cNvSpPr>
            <p:nvPr/>
          </p:nvSpPr>
          <p:spPr bwMode="auto">
            <a:xfrm rot="21353978">
              <a:off x="-6911983" y="2222128"/>
              <a:ext cx="430622" cy="184530"/>
            </a:xfrm>
            <a:custGeom>
              <a:avLst/>
              <a:gdLst>
                <a:gd name="T0" fmla="*/ 1513 w 1513"/>
                <a:gd name="T1" fmla="*/ 324 h 648"/>
                <a:gd name="T2" fmla="*/ 1189 w 1513"/>
                <a:gd name="T3" fmla="*/ 648 h 648"/>
                <a:gd name="T4" fmla="*/ 1027 w 1513"/>
                <a:gd name="T5" fmla="*/ 605 h 648"/>
                <a:gd name="T6" fmla="*/ 933 w 1513"/>
                <a:gd name="T7" fmla="*/ 554 h 648"/>
                <a:gd name="T8" fmla="*/ 581 w 1513"/>
                <a:gd name="T9" fmla="*/ 554 h 648"/>
                <a:gd name="T10" fmla="*/ 486 w 1513"/>
                <a:gd name="T11" fmla="*/ 605 h 648"/>
                <a:gd name="T12" fmla="*/ 324 w 1513"/>
                <a:gd name="T13" fmla="*/ 648 h 648"/>
                <a:gd name="T14" fmla="*/ 0 w 1513"/>
                <a:gd name="T15" fmla="*/ 324 h 648"/>
                <a:gd name="T16" fmla="*/ 324 w 1513"/>
                <a:gd name="T17" fmla="*/ 0 h 648"/>
                <a:gd name="T18" fmla="*/ 486 w 1513"/>
                <a:gd name="T19" fmla="*/ 44 h 648"/>
                <a:gd name="T20" fmla="*/ 581 w 1513"/>
                <a:gd name="T21" fmla="*/ 95 h 648"/>
                <a:gd name="T22" fmla="*/ 933 w 1513"/>
                <a:gd name="T23" fmla="*/ 95 h 648"/>
                <a:gd name="T24" fmla="*/ 1027 w 1513"/>
                <a:gd name="T25" fmla="*/ 44 h 648"/>
                <a:gd name="T26" fmla="*/ 1189 w 1513"/>
                <a:gd name="T27" fmla="*/ 0 h 648"/>
                <a:gd name="T28" fmla="*/ 1513 w 1513"/>
                <a:gd name="T29" fmla="*/ 32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3" h="648">
                  <a:moveTo>
                    <a:pt x="1513" y="324"/>
                  </a:moveTo>
                  <a:cubicBezTo>
                    <a:pt x="1513" y="503"/>
                    <a:pt x="1368" y="648"/>
                    <a:pt x="1189" y="648"/>
                  </a:cubicBezTo>
                  <a:cubicBezTo>
                    <a:pt x="1130" y="648"/>
                    <a:pt x="1075" y="633"/>
                    <a:pt x="1027" y="605"/>
                  </a:cubicBezTo>
                  <a:cubicBezTo>
                    <a:pt x="996" y="591"/>
                    <a:pt x="965" y="573"/>
                    <a:pt x="933" y="554"/>
                  </a:cubicBezTo>
                  <a:cubicBezTo>
                    <a:pt x="825" y="488"/>
                    <a:pt x="689" y="488"/>
                    <a:pt x="581" y="554"/>
                  </a:cubicBezTo>
                  <a:cubicBezTo>
                    <a:pt x="549" y="573"/>
                    <a:pt x="517" y="591"/>
                    <a:pt x="486" y="605"/>
                  </a:cubicBezTo>
                  <a:cubicBezTo>
                    <a:pt x="439" y="633"/>
                    <a:pt x="383" y="648"/>
                    <a:pt x="324" y="648"/>
                  </a:cubicBezTo>
                  <a:cubicBezTo>
                    <a:pt x="145" y="648"/>
                    <a:pt x="0" y="503"/>
                    <a:pt x="0" y="324"/>
                  </a:cubicBezTo>
                  <a:cubicBezTo>
                    <a:pt x="0" y="145"/>
                    <a:pt x="145" y="0"/>
                    <a:pt x="324" y="0"/>
                  </a:cubicBezTo>
                  <a:cubicBezTo>
                    <a:pt x="383" y="0"/>
                    <a:pt x="439" y="16"/>
                    <a:pt x="486" y="44"/>
                  </a:cubicBezTo>
                  <a:cubicBezTo>
                    <a:pt x="517" y="58"/>
                    <a:pt x="549" y="75"/>
                    <a:pt x="581" y="95"/>
                  </a:cubicBezTo>
                  <a:cubicBezTo>
                    <a:pt x="689" y="161"/>
                    <a:pt x="825" y="161"/>
                    <a:pt x="933" y="95"/>
                  </a:cubicBezTo>
                  <a:cubicBezTo>
                    <a:pt x="965" y="75"/>
                    <a:pt x="996" y="58"/>
                    <a:pt x="1027" y="44"/>
                  </a:cubicBezTo>
                  <a:cubicBezTo>
                    <a:pt x="1075" y="16"/>
                    <a:pt x="1130" y="0"/>
                    <a:pt x="1189" y="0"/>
                  </a:cubicBezTo>
                  <a:cubicBezTo>
                    <a:pt x="1368" y="0"/>
                    <a:pt x="1513" y="145"/>
                    <a:pt x="1513" y="324"/>
                  </a:cubicBezTo>
                  <a:close/>
                </a:path>
              </a:pathLst>
            </a:custGeom>
            <a:gradFill flip="none" rotWithShape="1">
              <a:gsLst>
                <a:gs pos="0">
                  <a:srgbClr val="00B0F0">
                    <a:alpha val="34000"/>
                  </a:srgbClr>
                </a:gs>
                <a:gs pos="76000">
                  <a:srgbClr val="066FF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grpSp>
          <p:nvGrpSpPr>
            <p:cNvPr id="46" name="组合 45">
              <a:extLst>
                <a:ext uri="{FF2B5EF4-FFF2-40B4-BE49-F238E27FC236}">
                  <a16:creationId xmlns:a16="http://schemas.microsoft.com/office/drawing/2014/main" xmlns="" id="{BE871877-A108-4864-B20E-D5160878552C}"/>
                </a:ext>
              </a:extLst>
            </p:cNvPr>
            <p:cNvGrpSpPr/>
            <p:nvPr/>
          </p:nvGrpSpPr>
          <p:grpSpPr>
            <a:xfrm>
              <a:off x="-5907198" y="1713432"/>
              <a:ext cx="545728" cy="627520"/>
              <a:chOff x="-5899628" y="1869934"/>
              <a:chExt cx="336930" cy="387427"/>
            </a:xfrm>
          </p:grpSpPr>
          <p:sp>
            <p:nvSpPr>
              <p:cNvPr id="65" name="泪滴形 64">
                <a:extLst>
                  <a:ext uri="{FF2B5EF4-FFF2-40B4-BE49-F238E27FC236}">
                    <a16:creationId xmlns:a16="http://schemas.microsoft.com/office/drawing/2014/main" xmlns="" id="{4EB16D74-F1D8-4BA0-A4B1-C4EA53547FA6}"/>
                  </a:ext>
                </a:extLst>
              </p:cNvPr>
              <p:cNvSpPr/>
              <p:nvPr/>
            </p:nvSpPr>
            <p:spPr>
              <a:xfrm rot="5831774">
                <a:off x="-5899629" y="1869935"/>
                <a:ext cx="213231" cy="213229"/>
              </a:xfrm>
              <a:prstGeom prst="teardrop">
                <a:avLst>
                  <a:gd name="adj" fmla="val 84517"/>
                </a:avLst>
              </a:prstGeom>
              <a:gradFill flip="none" rotWithShape="1">
                <a:gsLst>
                  <a:gs pos="0">
                    <a:srgbClr val="00B0F0">
                      <a:alpha val="34000"/>
                    </a:srgbClr>
                  </a:gs>
                  <a:gs pos="90000">
                    <a:srgbClr val="066F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66" name="泪滴形 65">
                <a:extLst>
                  <a:ext uri="{FF2B5EF4-FFF2-40B4-BE49-F238E27FC236}">
                    <a16:creationId xmlns:a16="http://schemas.microsoft.com/office/drawing/2014/main" xmlns="" id="{5315376A-394D-4328-962A-157ADD3B8A0C}"/>
                  </a:ext>
                </a:extLst>
              </p:cNvPr>
              <p:cNvSpPr/>
              <p:nvPr/>
            </p:nvSpPr>
            <p:spPr>
              <a:xfrm rot="16631774">
                <a:off x="-5716039" y="2104019"/>
                <a:ext cx="153342" cy="153341"/>
              </a:xfrm>
              <a:prstGeom prst="teardrop">
                <a:avLst>
                  <a:gd name="adj" fmla="val 84517"/>
                </a:avLst>
              </a:prstGeom>
              <a:gradFill flip="none" rotWithShape="1">
                <a:gsLst>
                  <a:gs pos="0">
                    <a:srgbClr val="00B0F0">
                      <a:alpha val="34000"/>
                    </a:srgbClr>
                  </a:gs>
                  <a:gs pos="90000">
                    <a:srgbClr val="066F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grpSp>
        <p:sp>
          <p:nvSpPr>
            <p:cNvPr id="47" name="Freeform 5">
              <a:extLst>
                <a:ext uri="{FF2B5EF4-FFF2-40B4-BE49-F238E27FC236}">
                  <a16:creationId xmlns:a16="http://schemas.microsoft.com/office/drawing/2014/main" xmlns="" id="{C56F5D80-B8E4-4774-9C71-16CE97BB86B1}"/>
                </a:ext>
              </a:extLst>
            </p:cNvPr>
            <p:cNvSpPr>
              <a:spLocks/>
            </p:cNvSpPr>
            <p:nvPr/>
          </p:nvSpPr>
          <p:spPr bwMode="auto">
            <a:xfrm rot="21353978">
              <a:off x="-5876768" y="3120149"/>
              <a:ext cx="681900" cy="292208"/>
            </a:xfrm>
            <a:custGeom>
              <a:avLst/>
              <a:gdLst>
                <a:gd name="T0" fmla="*/ 1513 w 1513"/>
                <a:gd name="T1" fmla="*/ 324 h 648"/>
                <a:gd name="T2" fmla="*/ 1189 w 1513"/>
                <a:gd name="T3" fmla="*/ 648 h 648"/>
                <a:gd name="T4" fmla="*/ 1027 w 1513"/>
                <a:gd name="T5" fmla="*/ 605 h 648"/>
                <a:gd name="T6" fmla="*/ 933 w 1513"/>
                <a:gd name="T7" fmla="*/ 554 h 648"/>
                <a:gd name="T8" fmla="*/ 581 w 1513"/>
                <a:gd name="T9" fmla="*/ 554 h 648"/>
                <a:gd name="T10" fmla="*/ 486 w 1513"/>
                <a:gd name="T11" fmla="*/ 605 h 648"/>
                <a:gd name="T12" fmla="*/ 324 w 1513"/>
                <a:gd name="T13" fmla="*/ 648 h 648"/>
                <a:gd name="T14" fmla="*/ 0 w 1513"/>
                <a:gd name="T15" fmla="*/ 324 h 648"/>
                <a:gd name="T16" fmla="*/ 324 w 1513"/>
                <a:gd name="T17" fmla="*/ 0 h 648"/>
                <a:gd name="T18" fmla="*/ 486 w 1513"/>
                <a:gd name="T19" fmla="*/ 44 h 648"/>
                <a:gd name="T20" fmla="*/ 581 w 1513"/>
                <a:gd name="T21" fmla="*/ 95 h 648"/>
                <a:gd name="T22" fmla="*/ 933 w 1513"/>
                <a:gd name="T23" fmla="*/ 95 h 648"/>
                <a:gd name="T24" fmla="*/ 1027 w 1513"/>
                <a:gd name="T25" fmla="*/ 44 h 648"/>
                <a:gd name="T26" fmla="*/ 1189 w 1513"/>
                <a:gd name="T27" fmla="*/ 0 h 648"/>
                <a:gd name="T28" fmla="*/ 1513 w 1513"/>
                <a:gd name="T29" fmla="*/ 32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3" h="648">
                  <a:moveTo>
                    <a:pt x="1513" y="324"/>
                  </a:moveTo>
                  <a:cubicBezTo>
                    <a:pt x="1513" y="503"/>
                    <a:pt x="1368" y="648"/>
                    <a:pt x="1189" y="648"/>
                  </a:cubicBezTo>
                  <a:cubicBezTo>
                    <a:pt x="1130" y="648"/>
                    <a:pt x="1075" y="633"/>
                    <a:pt x="1027" y="605"/>
                  </a:cubicBezTo>
                  <a:cubicBezTo>
                    <a:pt x="996" y="591"/>
                    <a:pt x="965" y="573"/>
                    <a:pt x="933" y="554"/>
                  </a:cubicBezTo>
                  <a:cubicBezTo>
                    <a:pt x="825" y="488"/>
                    <a:pt x="689" y="488"/>
                    <a:pt x="581" y="554"/>
                  </a:cubicBezTo>
                  <a:cubicBezTo>
                    <a:pt x="549" y="573"/>
                    <a:pt x="517" y="591"/>
                    <a:pt x="486" y="605"/>
                  </a:cubicBezTo>
                  <a:cubicBezTo>
                    <a:pt x="439" y="633"/>
                    <a:pt x="383" y="648"/>
                    <a:pt x="324" y="648"/>
                  </a:cubicBezTo>
                  <a:cubicBezTo>
                    <a:pt x="145" y="648"/>
                    <a:pt x="0" y="503"/>
                    <a:pt x="0" y="324"/>
                  </a:cubicBezTo>
                  <a:cubicBezTo>
                    <a:pt x="0" y="145"/>
                    <a:pt x="145" y="0"/>
                    <a:pt x="324" y="0"/>
                  </a:cubicBezTo>
                  <a:cubicBezTo>
                    <a:pt x="383" y="0"/>
                    <a:pt x="439" y="16"/>
                    <a:pt x="486" y="44"/>
                  </a:cubicBezTo>
                  <a:cubicBezTo>
                    <a:pt x="517" y="58"/>
                    <a:pt x="549" y="75"/>
                    <a:pt x="581" y="95"/>
                  </a:cubicBezTo>
                  <a:cubicBezTo>
                    <a:pt x="689" y="161"/>
                    <a:pt x="825" y="161"/>
                    <a:pt x="933" y="95"/>
                  </a:cubicBezTo>
                  <a:cubicBezTo>
                    <a:pt x="965" y="75"/>
                    <a:pt x="996" y="58"/>
                    <a:pt x="1027" y="44"/>
                  </a:cubicBezTo>
                  <a:cubicBezTo>
                    <a:pt x="1075" y="16"/>
                    <a:pt x="1130" y="0"/>
                    <a:pt x="1189" y="0"/>
                  </a:cubicBezTo>
                  <a:cubicBezTo>
                    <a:pt x="1368" y="0"/>
                    <a:pt x="1513" y="145"/>
                    <a:pt x="1513" y="324"/>
                  </a:cubicBezTo>
                  <a:close/>
                </a:path>
              </a:pathLst>
            </a:custGeom>
            <a:gradFill flip="none" rotWithShape="1">
              <a:gsLst>
                <a:gs pos="0">
                  <a:srgbClr val="00B0F0">
                    <a:alpha val="34000"/>
                  </a:srgbClr>
                </a:gs>
                <a:gs pos="76000">
                  <a:srgbClr val="066FF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48" name="椭圆 47">
              <a:extLst>
                <a:ext uri="{FF2B5EF4-FFF2-40B4-BE49-F238E27FC236}">
                  <a16:creationId xmlns:a16="http://schemas.microsoft.com/office/drawing/2014/main" xmlns="" id="{1A23AD53-E051-43C8-9482-85C468EF6BB3}"/>
                </a:ext>
              </a:extLst>
            </p:cNvPr>
            <p:cNvSpPr/>
            <p:nvPr/>
          </p:nvSpPr>
          <p:spPr>
            <a:xfrm rot="15953978">
              <a:off x="-4464216" y="3444683"/>
              <a:ext cx="227212" cy="227212"/>
            </a:xfrm>
            <a:prstGeom prst="ellipse">
              <a:avLst/>
            </a:prstGeom>
            <a:gradFill>
              <a:gsLst>
                <a:gs pos="0">
                  <a:srgbClr val="00B0F0">
                    <a:alpha val="34000"/>
                  </a:srgbClr>
                </a:gs>
                <a:gs pos="76000">
                  <a:srgbClr val="066FF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49" name="椭圆 48">
              <a:extLst>
                <a:ext uri="{FF2B5EF4-FFF2-40B4-BE49-F238E27FC236}">
                  <a16:creationId xmlns:a16="http://schemas.microsoft.com/office/drawing/2014/main" xmlns="" id="{503846E6-05CD-4EE5-91FA-B8FBB38F86AA}"/>
                </a:ext>
              </a:extLst>
            </p:cNvPr>
            <p:cNvSpPr/>
            <p:nvPr/>
          </p:nvSpPr>
          <p:spPr>
            <a:xfrm rot="15953978">
              <a:off x="-4689063" y="3904852"/>
              <a:ext cx="227212" cy="227212"/>
            </a:xfrm>
            <a:prstGeom prst="ellipse">
              <a:avLst/>
            </a:prstGeom>
            <a:gradFill>
              <a:gsLst>
                <a:gs pos="0">
                  <a:srgbClr val="00B0F0">
                    <a:alpha val="34000"/>
                  </a:srgbClr>
                </a:gs>
                <a:gs pos="76000">
                  <a:srgbClr val="066FF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50" name="椭圆 49">
              <a:extLst>
                <a:ext uri="{FF2B5EF4-FFF2-40B4-BE49-F238E27FC236}">
                  <a16:creationId xmlns:a16="http://schemas.microsoft.com/office/drawing/2014/main" xmlns="" id="{DF211D2A-AC59-4655-A17B-FE9FB0A88405}"/>
                </a:ext>
              </a:extLst>
            </p:cNvPr>
            <p:cNvSpPr/>
            <p:nvPr/>
          </p:nvSpPr>
          <p:spPr>
            <a:xfrm rot="15953978">
              <a:off x="-3970651" y="3600290"/>
              <a:ext cx="227212" cy="227212"/>
            </a:xfrm>
            <a:prstGeom prst="ellipse">
              <a:avLst/>
            </a:prstGeom>
            <a:gradFill>
              <a:gsLst>
                <a:gs pos="0">
                  <a:srgbClr val="00B0F0">
                    <a:alpha val="34000"/>
                  </a:srgbClr>
                </a:gs>
                <a:gs pos="76000">
                  <a:srgbClr val="066FF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51" name="泪滴形 50">
              <a:extLst>
                <a:ext uri="{FF2B5EF4-FFF2-40B4-BE49-F238E27FC236}">
                  <a16:creationId xmlns:a16="http://schemas.microsoft.com/office/drawing/2014/main" xmlns="" id="{AD973A47-1239-4B2F-98ED-479487D304D5}"/>
                </a:ext>
              </a:extLst>
            </p:cNvPr>
            <p:cNvSpPr/>
            <p:nvPr/>
          </p:nvSpPr>
          <p:spPr>
            <a:xfrm rot="11231774">
              <a:off x="-4709011" y="2643411"/>
              <a:ext cx="265474" cy="265470"/>
            </a:xfrm>
            <a:prstGeom prst="teardrop">
              <a:avLst>
                <a:gd name="adj" fmla="val 84517"/>
              </a:avLst>
            </a:prstGeom>
            <a:gradFill flip="none" rotWithShape="1">
              <a:gsLst>
                <a:gs pos="0">
                  <a:srgbClr val="00B0F0">
                    <a:alpha val="34000"/>
                  </a:srgbClr>
                </a:gs>
                <a:gs pos="90000">
                  <a:srgbClr val="066F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52" name="泪滴形 51">
              <a:extLst>
                <a:ext uri="{FF2B5EF4-FFF2-40B4-BE49-F238E27FC236}">
                  <a16:creationId xmlns:a16="http://schemas.microsoft.com/office/drawing/2014/main" xmlns="" id="{B3DE3242-D1B3-41B2-9DF7-E3A7AE9C64FD}"/>
                </a:ext>
              </a:extLst>
            </p:cNvPr>
            <p:cNvSpPr/>
            <p:nvPr/>
          </p:nvSpPr>
          <p:spPr>
            <a:xfrm rot="431774">
              <a:off x="-4828644" y="2798793"/>
              <a:ext cx="190912" cy="190912"/>
            </a:xfrm>
            <a:prstGeom prst="teardrop">
              <a:avLst>
                <a:gd name="adj" fmla="val 84517"/>
              </a:avLst>
            </a:prstGeom>
            <a:gradFill flip="none" rotWithShape="1">
              <a:gsLst>
                <a:gs pos="0">
                  <a:srgbClr val="00B0F0">
                    <a:alpha val="34000"/>
                  </a:srgbClr>
                </a:gs>
                <a:gs pos="90000">
                  <a:srgbClr val="066F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53" name="Freeform 5">
              <a:extLst>
                <a:ext uri="{FF2B5EF4-FFF2-40B4-BE49-F238E27FC236}">
                  <a16:creationId xmlns:a16="http://schemas.microsoft.com/office/drawing/2014/main" xmlns="" id="{AA486262-1D24-4623-A8C7-DFB50C39D532}"/>
                </a:ext>
              </a:extLst>
            </p:cNvPr>
            <p:cNvSpPr>
              <a:spLocks/>
            </p:cNvSpPr>
            <p:nvPr/>
          </p:nvSpPr>
          <p:spPr bwMode="auto">
            <a:xfrm rot="15053978">
              <a:off x="-4439373" y="2658633"/>
              <a:ext cx="430622" cy="184530"/>
            </a:xfrm>
            <a:custGeom>
              <a:avLst/>
              <a:gdLst>
                <a:gd name="T0" fmla="*/ 1513 w 1513"/>
                <a:gd name="T1" fmla="*/ 324 h 648"/>
                <a:gd name="T2" fmla="*/ 1189 w 1513"/>
                <a:gd name="T3" fmla="*/ 648 h 648"/>
                <a:gd name="T4" fmla="*/ 1027 w 1513"/>
                <a:gd name="T5" fmla="*/ 605 h 648"/>
                <a:gd name="T6" fmla="*/ 933 w 1513"/>
                <a:gd name="T7" fmla="*/ 554 h 648"/>
                <a:gd name="T8" fmla="*/ 581 w 1513"/>
                <a:gd name="T9" fmla="*/ 554 h 648"/>
                <a:gd name="T10" fmla="*/ 486 w 1513"/>
                <a:gd name="T11" fmla="*/ 605 h 648"/>
                <a:gd name="T12" fmla="*/ 324 w 1513"/>
                <a:gd name="T13" fmla="*/ 648 h 648"/>
                <a:gd name="T14" fmla="*/ 0 w 1513"/>
                <a:gd name="T15" fmla="*/ 324 h 648"/>
                <a:gd name="T16" fmla="*/ 324 w 1513"/>
                <a:gd name="T17" fmla="*/ 0 h 648"/>
                <a:gd name="T18" fmla="*/ 486 w 1513"/>
                <a:gd name="T19" fmla="*/ 44 h 648"/>
                <a:gd name="T20" fmla="*/ 581 w 1513"/>
                <a:gd name="T21" fmla="*/ 95 h 648"/>
                <a:gd name="T22" fmla="*/ 933 w 1513"/>
                <a:gd name="T23" fmla="*/ 95 h 648"/>
                <a:gd name="T24" fmla="*/ 1027 w 1513"/>
                <a:gd name="T25" fmla="*/ 44 h 648"/>
                <a:gd name="T26" fmla="*/ 1189 w 1513"/>
                <a:gd name="T27" fmla="*/ 0 h 648"/>
                <a:gd name="T28" fmla="*/ 1513 w 1513"/>
                <a:gd name="T29" fmla="*/ 32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3" h="648">
                  <a:moveTo>
                    <a:pt x="1513" y="324"/>
                  </a:moveTo>
                  <a:cubicBezTo>
                    <a:pt x="1513" y="503"/>
                    <a:pt x="1368" y="648"/>
                    <a:pt x="1189" y="648"/>
                  </a:cubicBezTo>
                  <a:cubicBezTo>
                    <a:pt x="1130" y="648"/>
                    <a:pt x="1075" y="633"/>
                    <a:pt x="1027" y="605"/>
                  </a:cubicBezTo>
                  <a:cubicBezTo>
                    <a:pt x="996" y="591"/>
                    <a:pt x="965" y="573"/>
                    <a:pt x="933" y="554"/>
                  </a:cubicBezTo>
                  <a:cubicBezTo>
                    <a:pt x="825" y="488"/>
                    <a:pt x="689" y="488"/>
                    <a:pt x="581" y="554"/>
                  </a:cubicBezTo>
                  <a:cubicBezTo>
                    <a:pt x="549" y="573"/>
                    <a:pt x="517" y="591"/>
                    <a:pt x="486" y="605"/>
                  </a:cubicBezTo>
                  <a:cubicBezTo>
                    <a:pt x="439" y="633"/>
                    <a:pt x="383" y="648"/>
                    <a:pt x="324" y="648"/>
                  </a:cubicBezTo>
                  <a:cubicBezTo>
                    <a:pt x="145" y="648"/>
                    <a:pt x="0" y="503"/>
                    <a:pt x="0" y="324"/>
                  </a:cubicBezTo>
                  <a:cubicBezTo>
                    <a:pt x="0" y="145"/>
                    <a:pt x="145" y="0"/>
                    <a:pt x="324" y="0"/>
                  </a:cubicBezTo>
                  <a:cubicBezTo>
                    <a:pt x="383" y="0"/>
                    <a:pt x="439" y="16"/>
                    <a:pt x="486" y="44"/>
                  </a:cubicBezTo>
                  <a:cubicBezTo>
                    <a:pt x="517" y="58"/>
                    <a:pt x="549" y="75"/>
                    <a:pt x="581" y="95"/>
                  </a:cubicBezTo>
                  <a:cubicBezTo>
                    <a:pt x="689" y="161"/>
                    <a:pt x="825" y="161"/>
                    <a:pt x="933" y="95"/>
                  </a:cubicBezTo>
                  <a:cubicBezTo>
                    <a:pt x="965" y="75"/>
                    <a:pt x="996" y="58"/>
                    <a:pt x="1027" y="44"/>
                  </a:cubicBezTo>
                  <a:cubicBezTo>
                    <a:pt x="1075" y="16"/>
                    <a:pt x="1130" y="0"/>
                    <a:pt x="1189" y="0"/>
                  </a:cubicBezTo>
                  <a:cubicBezTo>
                    <a:pt x="1368" y="0"/>
                    <a:pt x="1513" y="145"/>
                    <a:pt x="1513" y="324"/>
                  </a:cubicBezTo>
                  <a:close/>
                </a:path>
              </a:pathLst>
            </a:custGeom>
            <a:gradFill flip="none" rotWithShape="1">
              <a:gsLst>
                <a:gs pos="0">
                  <a:srgbClr val="00B0F0">
                    <a:alpha val="34000"/>
                  </a:srgbClr>
                </a:gs>
                <a:gs pos="76000">
                  <a:srgbClr val="066FF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54" name="泪滴形 53">
              <a:extLst>
                <a:ext uri="{FF2B5EF4-FFF2-40B4-BE49-F238E27FC236}">
                  <a16:creationId xmlns:a16="http://schemas.microsoft.com/office/drawing/2014/main" xmlns="" id="{EC85F84A-B45D-4B72-8DB2-8C67C5402EE9}"/>
                </a:ext>
              </a:extLst>
            </p:cNvPr>
            <p:cNvSpPr/>
            <p:nvPr/>
          </p:nvSpPr>
          <p:spPr>
            <a:xfrm rot="5831774">
              <a:off x="-7225344" y="3918684"/>
              <a:ext cx="345374" cy="345368"/>
            </a:xfrm>
            <a:prstGeom prst="teardrop">
              <a:avLst>
                <a:gd name="adj" fmla="val 84517"/>
              </a:avLst>
            </a:prstGeom>
            <a:gradFill flip="none" rotWithShape="1">
              <a:gsLst>
                <a:gs pos="0">
                  <a:srgbClr val="00B0F0">
                    <a:alpha val="34000"/>
                  </a:srgbClr>
                </a:gs>
                <a:gs pos="90000">
                  <a:srgbClr val="066F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55" name="泪滴形 54">
              <a:extLst>
                <a:ext uri="{FF2B5EF4-FFF2-40B4-BE49-F238E27FC236}">
                  <a16:creationId xmlns:a16="http://schemas.microsoft.com/office/drawing/2014/main" xmlns="" id="{3526F7D7-44B8-4737-A409-1C36BFF96ACC}"/>
                </a:ext>
              </a:extLst>
            </p:cNvPr>
            <p:cNvSpPr/>
            <p:nvPr/>
          </p:nvSpPr>
          <p:spPr>
            <a:xfrm rot="16631774">
              <a:off x="-7023195" y="4171324"/>
              <a:ext cx="248368" cy="248368"/>
            </a:xfrm>
            <a:prstGeom prst="teardrop">
              <a:avLst>
                <a:gd name="adj" fmla="val 84517"/>
              </a:avLst>
            </a:prstGeom>
            <a:gradFill flip="none" rotWithShape="1">
              <a:gsLst>
                <a:gs pos="0">
                  <a:srgbClr val="00B0F0">
                    <a:alpha val="34000"/>
                  </a:srgbClr>
                </a:gs>
                <a:gs pos="90000">
                  <a:srgbClr val="066F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56" name="Freeform 5">
              <a:extLst>
                <a:ext uri="{FF2B5EF4-FFF2-40B4-BE49-F238E27FC236}">
                  <a16:creationId xmlns:a16="http://schemas.microsoft.com/office/drawing/2014/main" xmlns="" id="{4E5DC052-2BC7-4EA3-A1EE-5BC0C0B80706}"/>
                </a:ext>
              </a:extLst>
            </p:cNvPr>
            <p:cNvSpPr>
              <a:spLocks/>
            </p:cNvSpPr>
            <p:nvPr/>
          </p:nvSpPr>
          <p:spPr bwMode="auto">
            <a:xfrm rot="21353978">
              <a:off x="-7136411" y="5234967"/>
              <a:ext cx="681900" cy="292208"/>
            </a:xfrm>
            <a:custGeom>
              <a:avLst/>
              <a:gdLst>
                <a:gd name="T0" fmla="*/ 1513 w 1513"/>
                <a:gd name="T1" fmla="*/ 324 h 648"/>
                <a:gd name="T2" fmla="*/ 1189 w 1513"/>
                <a:gd name="T3" fmla="*/ 648 h 648"/>
                <a:gd name="T4" fmla="*/ 1027 w 1513"/>
                <a:gd name="T5" fmla="*/ 605 h 648"/>
                <a:gd name="T6" fmla="*/ 933 w 1513"/>
                <a:gd name="T7" fmla="*/ 554 h 648"/>
                <a:gd name="T8" fmla="*/ 581 w 1513"/>
                <a:gd name="T9" fmla="*/ 554 h 648"/>
                <a:gd name="T10" fmla="*/ 486 w 1513"/>
                <a:gd name="T11" fmla="*/ 605 h 648"/>
                <a:gd name="T12" fmla="*/ 324 w 1513"/>
                <a:gd name="T13" fmla="*/ 648 h 648"/>
                <a:gd name="T14" fmla="*/ 0 w 1513"/>
                <a:gd name="T15" fmla="*/ 324 h 648"/>
                <a:gd name="T16" fmla="*/ 324 w 1513"/>
                <a:gd name="T17" fmla="*/ 0 h 648"/>
                <a:gd name="T18" fmla="*/ 486 w 1513"/>
                <a:gd name="T19" fmla="*/ 44 h 648"/>
                <a:gd name="T20" fmla="*/ 581 w 1513"/>
                <a:gd name="T21" fmla="*/ 95 h 648"/>
                <a:gd name="T22" fmla="*/ 933 w 1513"/>
                <a:gd name="T23" fmla="*/ 95 h 648"/>
                <a:gd name="T24" fmla="*/ 1027 w 1513"/>
                <a:gd name="T25" fmla="*/ 44 h 648"/>
                <a:gd name="T26" fmla="*/ 1189 w 1513"/>
                <a:gd name="T27" fmla="*/ 0 h 648"/>
                <a:gd name="T28" fmla="*/ 1513 w 1513"/>
                <a:gd name="T29" fmla="*/ 32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3" h="648">
                  <a:moveTo>
                    <a:pt x="1513" y="324"/>
                  </a:moveTo>
                  <a:cubicBezTo>
                    <a:pt x="1513" y="503"/>
                    <a:pt x="1368" y="648"/>
                    <a:pt x="1189" y="648"/>
                  </a:cubicBezTo>
                  <a:cubicBezTo>
                    <a:pt x="1130" y="648"/>
                    <a:pt x="1075" y="633"/>
                    <a:pt x="1027" y="605"/>
                  </a:cubicBezTo>
                  <a:cubicBezTo>
                    <a:pt x="996" y="591"/>
                    <a:pt x="965" y="573"/>
                    <a:pt x="933" y="554"/>
                  </a:cubicBezTo>
                  <a:cubicBezTo>
                    <a:pt x="825" y="488"/>
                    <a:pt x="689" y="488"/>
                    <a:pt x="581" y="554"/>
                  </a:cubicBezTo>
                  <a:cubicBezTo>
                    <a:pt x="549" y="573"/>
                    <a:pt x="517" y="591"/>
                    <a:pt x="486" y="605"/>
                  </a:cubicBezTo>
                  <a:cubicBezTo>
                    <a:pt x="439" y="633"/>
                    <a:pt x="383" y="648"/>
                    <a:pt x="324" y="648"/>
                  </a:cubicBezTo>
                  <a:cubicBezTo>
                    <a:pt x="145" y="648"/>
                    <a:pt x="0" y="503"/>
                    <a:pt x="0" y="324"/>
                  </a:cubicBezTo>
                  <a:cubicBezTo>
                    <a:pt x="0" y="145"/>
                    <a:pt x="145" y="0"/>
                    <a:pt x="324" y="0"/>
                  </a:cubicBezTo>
                  <a:cubicBezTo>
                    <a:pt x="383" y="0"/>
                    <a:pt x="439" y="16"/>
                    <a:pt x="486" y="44"/>
                  </a:cubicBezTo>
                  <a:cubicBezTo>
                    <a:pt x="517" y="58"/>
                    <a:pt x="549" y="75"/>
                    <a:pt x="581" y="95"/>
                  </a:cubicBezTo>
                  <a:cubicBezTo>
                    <a:pt x="689" y="161"/>
                    <a:pt x="825" y="161"/>
                    <a:pt x="933" y="95"/>
                  </a:cubicBezTo>
                  <a:cubicBezTo>
                    <a:pt x="965" y="75"/>
                    <a:pt x="996" y="58"/>
                    <a:pt x="1027" y="44"/>
                  </a:cubicBezTo>
                  <a:cubicBezTo>
                    <a:pt x="1075" y="16"/>
                    <a:pt x="1130" y="0"/>
                    <a:pt x="1189" y="0"/>
                  </a:cubicBezTo>
                  <a:cubicBezTo>
                    <a:pt x="1368" y="0"/>
                    <a:pt x="1513" y="145"/>
                    <a:pt x="1513" y="324"/>
                  </a:cubicBezTo>
                  <a:close/>
                </a:path>
              </a:pathLst>
            </a:custGeom>
            <a:gradFill flip="none" rotWithShape="1">
              <a:gsLst>
                <a:gs pos="0">
                  <a:srgbClr val="00B0F0">
                    <a:alpha val="34000"/>
                  </a:srgbClr>
                </a:gs>
                <a:gs pos="76000">
                  <a:srgbClr val="066FF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57" name="椭圆 56">
              <a:extLst>
                <a:ext uri="{FF2B5EF4-FFF2-40B4-BE49-F238E27FC236}">
                  <a16:creationId xmlns:a16="http://schemas.microsoft.com/office/drawing/2014/main" xmlns="" id="{65EAF084-86AA-43F5-AAA7-2B8696D5D13C}"/>
                </a:ext>
              </a:extLst>
            </p:cNvPr>
            <p:cNvSpPr/>
            <p:nvPr/>
          </p:nvSpPr>
          <p:spPr>
            <a:xfrm rot="15953978">
              <a:off x="-5723859" y="5559501"/>
              <a:ext cx="227212" cy="227212"/>
            </a:xfrm>
            <a:prstGeom prst="ellipse">
              <a:avLst/>
            </a:prstGeom>
            <a:gradFill>
              <a:gsLst>
                <a:gs pos="0">
                  <a:srgbClr val="00B0F0">
                    <a:alpha val="34000"/>
                  </a:srgbClr>
                </a:gs>
                <a:gs pos="76000">
                  <a:srgbClr val="066FF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58" name="椭圆 57">
              <a:extLst>
                <a:ext uri="{FF2B5EF4-FFF2-40B4-BE49-F238E27FC236}">
                  <a16:creationId xmlns:a16="http://schemas.microsoft.com/office/drawing/2014/main" xmlns="" id="{3409F3D7-99AA-4BB8-8D01-D7ABC705AB83}"/>
                </a:ext>
              </a:extLst>
            </p:cNvPr>
            <p:cNvSpPr/>
            <p:nvPr/>
          </p:nvSpPr>
          <p:spPr>
            <a:xfrm rot="15953978">
              <a:off x="-5948706" y="6019670"/>
              <a:ext cx="227212" cy="227212"/>
            </a:xfrm>
            <a:prstGeom prst="ellipse">
              <a:avLst/>
            </a:prstGeom>
            <a:gradFill>
              <a:gsLst>
                <a:gs pos="0">
                  <a:srgbClr val="00B0F0">
                    <a:alpha val="34000"/>
                  </a:srgbClr>
                </a:gs>
                <a:gs pos="76000">
                  <a:srgbClr val="066FF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59" name="椭圆 58">
              <a:extLst>
                <a:ext uri="{FF2B5EF4-FFF2-40B4-BE49-F238E27FC236}">
                  <a16:creationId xmlns:a16="http://schemas.microsoft.com/office/drawing/2014/main" xmlns="" id="{787B2265-D454-4278-95F1-831CCB6D1163}"/>
                </a:ext>
              </a:extLst>
            </p:cNvPr>
            <p:cNvSpPr/>
            <p:nvPr/>
          </p:nvSpPr>
          <p:spPr>
            <a:xfrm rot="15953978">
              <a:off x="-5230294" y="5715108"/>
              <a:ext cx="227212" cy="227212"/>
            </a:xfrm>
            <a:prstGeom prst="ellipse">
              <a:avLst/>
            </a:prstGeom>
            <a:gradFill>
              <a:gsLst>
                <a:gs pos="0">
                  <a:srgbClr val="00B0F0">
                    <a:alpha val="34000"/>
                  </a:srgbClr>
                </a:gs>
                <a:gs pos="76000">
                  <a:srgbClr val="066FF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60" name="Freeform 5">
              <a:extLst>
                <a:ext uri="{FF2B5EF4-FFF2-40B4-BE49-F238E27FC236}">
                  <a16:creationId xmlns:a16="http://schemas.microsoft.com/office/drawing/2014/main" xmlns="" id="{8E59CD4E-6D97-4223-9354-2C74CC32DCAD}"/>
                </a:ext>
              </a:extLst>
            </p:cNvPr>
            <p:cNvSpPr>
              <a:spLocks/>
            </p:cNvSpPr>
            <p:nvPr/>
          </p:nvSpPr>
          <p:spPr bwMode="auto">
            <a:xfrm rot="17753978">
              <a:off x="-7258978" y="5930136"/>
              <a:ext cx="681900" cy="292208"/>
            </a:xfrm>
            <a:custGeom>
              <a:avLst/>
              <a:gdLst>
                <a:gd name="T0" fmla="*/ 1513 w 1513"/>
                <a:gd name="T1" fmla="*/ 324 h 648"/>
                <a:gd name="T2" fmla="*/ 1189 w 1513"/>
                <a:gd name="T3" fmla="*/ 648 h 648"/>
                <a:gd name="T4" fmla="*/ 1027 w 1513"/>
                <a:gd name="T5" fmla="*/ 605 h 648"/>
                <a:gd name="T6" fmla="*/ 933 w 1513"/>
                <a:gd name="T7" fmla="*/ 554 h 648"/>
                <a:gd name="T8" fmla="*/ 581 w 1513"/>
                <a:gd name="T9" fmla="*/ 554 h 648"/>
                <a:gd name="T10" fmla="*/ 486 w 1513"/>
                <a:gd name="T11" fmla="*/ 605 h 648"/>
                <a:gd name="T12" fmla="*/ 324 w 1513"/>
                <a:gd name="T13" fmla="*/ 648 h 648"/>
                <a:gd name="T14" fmla="*/ 0 w 1513"/>
                <a:gd name="T15" fmla="*/ 324 h 648"/>
                <a:gd name="T16" fmla="*/ 324 w 1513"/>
                <a:gd name="T17" fmla="*/ 0 h 648"/>
                <a:gd name="T18" fmla="*/ 486 w 1513"/>
                <a:gd name="T19" fmla="*/ 44 h 648"/>
                <a:gd name="T20" fmla="*/ 581 w 1513"/>
                <a:gd name="T21" fmla="*/ 95 h 648"/>
                <a:gd name="T22" fmla="*/ 933 w 1513"/>
                <a:gd name="T23" fmla="*/ 95 h 648"/>
                <a:gd name="T24" fmla="*/ 1027 w 1513"/>
                <a:gd name="T25" fmla="*/ 44 h 648"/>
                <a:gd name="T26" fmla="*/ 1189 w 1513"/>
                <a:gd name="T27" fmla="*/ 0 h 648"/>
                <a:gd name="T28" fmla="*/ 1513 w 1513"/>
                <a:gd name="T29" fmla="*/ 32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3" h="648">
                  <a:moveTo>
                    <a:pt x="1513" y="324"/>
                  </a:moveTo>
                  <a:cubicBezTo>
                    <a:pt x="1513" y="503"/>
                    <a:pt x="1368" y="648"/>
                    <a:pt x="1189" y="648"/>
                  </a:cubicBezTo>
                  <a:cubicBezTo>
                    <a:pt x="1130" y="648"/>
                    <a:pt x="1075" y="633"/>
                    <a:pt x="1027" y="605"/>
                  </a:cubicBezTo>
                  <a:cubicBezTo>
                    <a:pt x="996" y="591"/>
                    <a:pt x="965" y="573"/>
                    <a:pt x="933" y="554"/>
                  </a:cubicBezTo>
                  <a:cubicBezTo>
                    <a:pt x="825" y="488"/>
                    <a:pt x="689" y="488"/>
                    <a:pt x="581" y="554"/>
                  </a:cubicBezTo>
                  <a:cubicBezTo>
                    <a:pt x="549" y="573"/>
                    <a:pt x="517" y="591"/>
                    <a:pt x="486" y="605"/>
                  </a:cubicBezTo>
                  <a:cubicBezTo>
                    <a:pt x="439" y="633"/>
                    <a:pt x="383" y="648"/>
                    <a:pt x="324" y="648"/>
                  </a:cubicBezTo>
                  <a:cubicBezTo>
                    <a:pt x="145" y="648"/>
                    <a:pt x="0" y="503"/>
                    <a:pt x="0" y="324"/>
                  </a:cubicBezTo>
                  <a:cubicBezTo>
                    <a:pt x="0" y="145"/>
                    <a:pt x="145" y="0"/>
                    <a:pt x="324" y="0"/>
                  </a:cubicBezTo>
                  <a:cubicBezTo>
                    <a:pt x="383" y="0"/>
                    <a:pt x="439" y="16"/>
                    <a:pt x="486" y="44"/>
                  </a:cubicBezTo>
                  <a:cubicBezTo>
                    <a:pt x="517" y="58"/>
                    <a:pt x="549" y="75"/>
                    <a:pt x="581" y="95"/>
                  </a:cubicBezTo>
                  <a:cubicBezTo>
                    <a:pt x="689" y="161"/>
                    <a:pt x="825" y="161"/>
                    <a:pt x="933" y="95"/>
                  </a:cubicBezTo>
                  <a:cubicBezTo>
                    <a:pt x="965" y="75"/>
                    <a:pt x="996" y="58"/>
                    <a:pt x="1027" y="44"/>
                  </a:cubicBezTo>
                  <a:cubicBezTo>
                    <a:pt x="1075" y="16"/>
                    <a:pt x="1130" y="0"/>
                    <a:pt x="1189" y="0"/>
                  </a:cubicBezTo>
                  <a:cubicBezTo>
                    <a:pt x="1368" y="0"/>
                    <a:pt x="1513" y="145"/>
                    <a:pt x="1513" y="324"/>
                  </a:cubicBezTo>
                  <a:close/>
                </a:path>
              </a:pathLst>
            </a:custGeom>
            <a:gradFill flip="none" rotWithShape="1">
              <a:gsLst>
                <a:gs pos="0">
                  <a:srgbClr val="00B0F0">
                    <a:alpha val="34000"/>
                  </a:srgbClr>
                </a:gs>
                <a:gs pos="76000">
                  <a:srgbClr val="066FF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grpSp>
          <p:nvGrpSpPr>
            <p:cNvPr id="61" name="组合 60">
              <a:extLst>
                <a:ext uri="{FF2B5EF4-FFF2-40B4-BE49-F238E27FC236}">
                  <a16:creationId xmlns:a16="http://schemas.microsoft.com/office/drawing/2014/main" xmlns="" id="{2E5A3B39-111F-4454-BE01-959752EFE778}"/>
                </a:ext>
              </a:extLst>
            </p:cNvPr>
            <p:cNvGrpSpPr/>
            <p:nvPr/>
          </p:nvGrpSpPr>
          <p:grpSpPr>
            <a:xfrm>
              <a:off x="-6144039" y="4728767"/>
              <a:ext cx="482348" cy="419480"/>
              <a:chOff x="-9360085" y="715064"/>
              <a:chExt cx="297800" cy="258986"/>
            </a:xfrm>
          </p:grpSpPr>
          <p:sp>
            <p:nvSpPr>
              <p:cNvPr id="63" name="泪滴形 62">
                <a:extLst>
                  <a:ext uri="{FF2B5EF4-FFF2-40B4-BE49-F238E27FC236}">
                    <a16:creationId xmlns:a16="http://schemas.microsoft.com/office/drawing/2014/main" xmlns="" id="{6ADB76F1-A922-4BBA-8B5C-AF07EB442D2D}"/>
                  </a:ext>
                </a:extLst>
              </p:cNvPr>
              <p:cNvSpPr/>
              <p:nvPr/>
            </p:nvSpPr>
            <p:spPr>
              <a:xfrm rot="11231774">
                <a:off x="-9226188" y="715064"/>
                <a:ext cx="163903" cy="163901"/>
              </a:xfrm>
              <a:prstGeom prst="teardrop">
                <a:avLst>
                  <a:gd name="adj" fmla="val 84517"/>
                </a:avLst>
              </a:prstGeom>
              <a:gradFill flip="none" rotWithShape="1">
                <a:gsLst>
                  <a:gs pos="0">
                    <a:srgbClr val="00B0F0">
                      <a:alpha val="34000"/>
                    </a:srgbClr>
                  </a:gs>
                  <a:gs pos="90000">
                    <a:srgbClr val="066F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
            <p:nvSpPr>
              <p:cNvPr id="64" name="泪滴形 63">
                <a:extLst>
                  <a:ext uri="{FF2B5EF4-FFF2-40B4-BE49-F238E27FC236}">
                    <a16:creationId xmlns:a16="http://schemas.microsoft.com/office/drawing/2014/main" xmlns="" id="{8C2D2636-93AA-46D4-BFEF-654D0F101542}"/>
                  </a:ext>
                </a:extLst>
              </p:cNvPr>
              <p:cNvSpPr/>
              <p:nvPr/>
            </p:nvSpPr>
            <p:spPr>
              <a:xfrm rot="431774">
                <a:off x="-9360085" y="856183"/>
                <a:ext cx="117868" cy="117867"/>
              </a:xfrm>
              <a:prstGeom prst="teardrop">
                <a:avLst>
                  <a:gd name="adj" fmla="val 84517"/>
                </a:avLst>
              </a:prstGeom>
              <a:gradFill flip="none" rotWithShape="1">
                <a:gsLst>
                  <a:gs pos="0">
                    <a:srgbClr val="00B0F0">
                      <a:alpha val="34000"/>
                    </a:srgbClr>
                  </a:gs>
                  <a:gs pos="90000">
                    <a:srgbClr val="066FF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grpSp>
        <p:sp>
          <p:nvSpPr>
            <p:cNvPr id="62" name="Freeform 5">
              <a:extLst>
                <a:ext uri="{FF2B5EF4-FFF2-40B4-BE49-F238E27FC236}">
                  <a16:creationId xmlns:a16="http://schemas.microsoft.com/office/drawing/2014/main" xmlns="" id="{89EC881B-F21E-4DB7-B990-04A89749875A}"/>
                </a:ext>
              </a:extLst>
            </p:cNvPr>
            <p:cNvSpPr>
              <a:spLocks/>
            </p:cNvSpPr>
            <p:nvPr/>
          </p:nvSpPr>
          <p:spPr bwMode="auto">
            <a:xfrm rot="15053978">
              <a:off x="-5699016" y="4773451"/>
              <a:ext cx="430622" cy="184530"/>
            </a:xfrm>
            <a:custGeom>
              <a:avLst/>
              <a:gdLst>
                <a:gd name="T0" fmla="*/ 1513 w 1513"/>
                <a:gd name="T1" fmla="*/ 324 h 648"/>
                <a:gd name="T2" fmla="*/ 1189 w 1513"/>
                <a:gd name="T3" fmla="*/ 648 h 648"/>
                <a:gd name="T4" fmla="*/ 1027 w 1513"/>
                <a:gd name="T5" fmla="*/ 605 h 648"/>
                <a:gd name="T6" fmla="*/ 933 w 1513"/>
                <a:gd name="T7" fmla="*/ 554 h 648"/>
                <a:gd name="T8" fmla="*/ 581 w 1513"/>
                <a:gd name="T9" fmla="*/ 554 h 648"/>
                <a:gd name="T10" fmla="*/ 486 w 1513"/>
                <a:gd name="T11" fmla="*/ 605 h 648"/>
                <a:gd name="T12" fmla="*/ 324 w 1513"/>
                <a:gd name="T13" fmla="*/ 648 h 648"/>
                <a:gd name="T14" fmla="*/ 0 w 1513"/>
                <a:gd name="T15" fmla="*/ 324 h 648"/>
                <a:gd name="T16" fmla="*/ 324 w 1513"/>
                <a:gd name="T17" fmla="*/ 0 h 648"/>
                <a:gd name="T18" fmla="*/ 486 w 1513"/>
                <a:gd name="T19" fmla="*/ 44 h 648"/>
                <a:gd name="T20" fmla="*/ 581 w 1513"/>
                <a:gd name="T21" fmla="*/ 95 h 648"/>
                <a:gd name="T22" fmla="*/ 933 w 1513"/>
                <a:gd name="T23" fmla="*/ 95 h 648"/>
                <a:gd name="T24" fmla="*/ 1027 w 1513"/>
                <a:gd name="T25" fmla="*/ 44 h 648"/>
                <a:gd name="T26" fmla="*/ 1189 w 1513"/>
                <a:gd name="T27" fmla="*/ 0 h 648"/>
                <a:gd name="T28" fmla="*/ 1513 w 1513"/>
                <a:gd name="T29" fmla="*/ 32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3" h="648">
                  <a:moveTo>
                    <a:pt x="1513" y="324"/>
                  </a:moveTo>
                  <a:cubicBezTo>
                    <a:pt x="1513" y="503"/>
                    <a:pt x="1368" y="648"/>
                    <a:pt x="1189" y="648"/>
                  </a:cubicBezTo>
                  <a:cubicBezTo>
                    <a:pt x="1130" y="648"/>
                    <a:pt x="1075" y="633"/>
                    <a:pt x="1027" y="605"/>
                  </a:cubicBezTo>
                  <a:cubicBezTo>
                    <a:pt x="996" y="591"/>
                    <a:pt x="965" y="573"/>
                    <a:pt x="933" y="554"/>
                  </a:cubicBezTo>
                  <a:cubicBezTo>
                    <a:pt x="825" y="488"/>
                    <a:pt x="689" y="488"/>
                    <a:pt x="581" y="554"/>
                  </a:cubicBezTo>
                  <a:cubicBezTo>
                    <a:pt x="549" y="573"/>
                    <a:pt x="517" y="591"/>
                    <a:pt x="486" y="605"/>
                  </a:cubicBezTo>
                  <a:cubicBezTo>
                    <a:pt x="439" y="633"/>
                    <a:pt x="383" y="648"/>
                    <a:pt x="324" y="648"/>
                  </a:cubicBezTo>
                  <a:cubicBezTo>
                    <a:pt x="145" y="648"/>
                    <a:pt x="0" y="503"/>
                    <a:pt x="0" y="324"/>
                  </a:cubicBezTo>
                  <a:cubicBezTo>
                    <a:pt x="0" y="145"/>
                    <a:pt x="145" y="0"/>
                    <a:pt x="324" y="0"/>
                  </a:cubicBezTo>
                  <a:cubicBezTo>
                    <a:pt x="383" y="0"/>
                    <a:pt x="439" y="16"/>
                    <a:pt x="486" y="44"/>
                  </a:cubicBezTo>
                  <a:cubicBezTo>
                    <a:pt x="517" y="58"/>
                    <a:pt x="549" y="75"/>
                    <a:pt x="581" y="95"/>
                  </a:cubicBezTo>
                  <a:cubicBezTo>
                    <a:pt x="689" y="161"/>
                    <a:pt x="825" y="161"/>
                    <a:pt x="933" y="95"/>
                  </a:cubicBezTo>
                  <a:cubicBezTo>
                    <a:pt x="965" y="75"/>
                    <a:pt x="996" y="58"/>
                    <a:pt x="1027" y="44"/>
                  </a:cubicBezTo>
                  <a:cubicBezTo>
                    <a:pt x="1075" y="16"/>
                    <a:pt x="1130" y="0"/>
                    <a:pt x="1189" y="0"/>
                  </a:cubicBezTo>
                  <a:cubicBezTo>
                    <a:pt x="1368" y="0"/>
                    <a:pt x="1513" y="145"/>
                    <a:pt x="1513" y="324"/>
                  </a:cubicBezTo>
                  <a:close/>
                </a:path>
              </a:pathLst>
            </a:custGeom>
            <a:gradFill flip="none" rotWithShape="1">
              <a:gsLst>
                <a:gs pos="0">
                  <a:srgbClr val="00B0F0">
                    <a:alpha val="34000"/>
                  </a:srgbClr>
                </a:gs>
                <a:gs pos="76000">
                  <a:srgbClr val="066FF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grpSp>
      <p:sp>
        <p:nvSpPr>
          <p:cNvPr id="71" name="矩形 70">
            <a:extLst>
              <a:ext uri="{FF2B5EF4-FFF2-40B4-BE49-F238E27FC236}">
                <a16:creationId xmlns:a16="http://schemas.microsoft.com/office/drawing/2014/main" xmlns="" id="{430D68A9-07FE-4F8D-B982-55107CB36534}"/>
              </a:ext>
            </a:extLst>
          </p:cNvPr>
          <p:cNvSpPr/>
          <p:nvPr/>
        </p:nvSpPr>
        <p:spPr>
          <a:xfrm>
            <a:off x="-5948" y="-4074"/>
            <a:ext cx="9144000" cy="6858000"/>
          </a:xfrm>
          <a:prstGeom prst="rect">
            <a:avLst/>
          </a:prstGeom>
          <a:gradFill flip="none" rotWithShape="1">
            <a:gsLst>
              <a:gs pos="0">
                <a:schemeClr val="bg1">
                  <a:alpha val="95000"/>
                </a:schemeClr>
              </a:gs>
              <a:gs pos="100000">
                <a:schemeClr val="bg1">
                  <a:alpha val="85000"/>
                </a:scheme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思源黑体 CN Medium" panose="020B0600000000000000" pitchFamily="34" charset="-122"/>
              <a:ea typeface="微软雅黑 Light"/>
              <a:cs typeface="+mn-cs"/>
            </a:endParaRPr>
          </a:p>
        </p:txBody>
      </p:sp>
    </p:spTree>
    <p:extLst>
      <p:ext uri="{BB962C8B-B14F-4D97-AF65-F5344CB8AC3E}">
        <p14:creationId xmlns:p14="http://schemas.microsoft.com/office/powerpoint/2010/main" xmlns="" val="2222599876"/>
      </p:ext>
    </p:extLst>
  </p:cSld>
  <p:clrMapOvr>
    <a:masterClrMapping/>
  </p:clrMapOvr>
  <p:transition>
    <p:fade/>
  </p:transition>
  <p:extLst>
    <p:ext uri="{DCECCB84-F9BA-43D5-87BE-67443E8EF086}">
      <p15:sldGuideLst xmlns:p15="http://schemas.microsoft.com/office/powerpoint/2012/main" xmlns="">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1">
          <p15:clr>
            <a:srgbClr val="FBAE40"/>
          </p15:clr>
        </p15:guide>
        <p15:guide id="6" orient="horz" pos="392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文本框 6"/>
          <p:cNvSpPr txBox="1"/>
          <p:nvPr/>
        </p:nvSpPr>
        <p:spPr>
          <a:xfrm>
            <a:off x="3238500" y="2971800"/>
            <a:ext cx="2667000" cy="196208"/>
          </a:xfrm>
          <a:prstGeom prst="rect">
            <a:avLst/>
          </a:prstGeom>
          <a:noFill/>
        </p:spPr>
        <p:txBody>
          <a:bodyPr wrap="square" rtlCol="0">
            <a:spAutoFit/>
          </a:bodyPr>
          <a:lstStyle/>
          <a:p>
            <a:r>
              <a:rPr lang="zh-CN" altLang="en-US" sz="225" dirty="0">
                <a:solidFill>
                  <a:schemeClr val="bg1">
                    <a:lumMod val="95000"/>
                  </a:schemeClr>
                </a:solidFill>
                <a:latin typeface="思源黑体 CN Medium" panose="020B0600000000000000" pitchFamily="34" charset="-122"/>
                <a:ea typeface="思源黑体 CN Medium" panose="020B0600000000000000" pitchFamily="34" charset="-122"/>
                <a:sym typeface="+mn-ea"/>
              </a:rPr>
              <a:t>感谢您下载包图网平台上提供的</a:t>
            </a:r>
            <a:r>
              <a:rPr lang="en-US" altLang="zh-CN" sz="225" dirty="0">
                <a:solidFill>
                  <a:schemeClr val="bg1">
                    <a:lumMod val="95000"/>
                  </a:schemeClr>
                </a:solidFill>
                <a:latin typeface="思源黑体 CN Medium" panose="020B0600000000000000" pitchFamily="34" charset="-122"/>
                <a:ea typeface="思源黑体 CN Medium" panose="020B0600000000000000" pitchFamily="34" charset="-122"/>
                <a:sym typeface="+mn-ea"/>
              </a:rPr>
              <a:t>PPT</a:t>
            </a:r>
            <a:r>
              <a:rPr lang="zh-CN" altLang="en-US" sz="225" dirty="0">
                <a:solidFill>
                  <a:schemeClr val="bg1">
                    <a:lumMod val="95000"/>
                  </a:schemeClr>
                </a:solidFill>
                <a:latin typeface="思源黑体 CN Medium" panose="020B0600000000000000" pitchFamily="34" charset="-122"/>
                <a:ea typeface="思源黑体 CN Medium" panose="020B0600000000000000"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450" dirty="0">
                <a:solidFill>
                  <a:schemeClr val="bg1">
                    <a:lumMod val="95000"/>
                  </a:schemeClr>
                </a:solidFill>
                <a:latin typeface="思源黑体 CN Medium" panose="020B0600000000000000" pitchFamily="34" charset="-122"/>
                <a:ea typeface="思源黑体 CN Medium" panose="020B0600000000000000" pitchFamily="34" charset="-122"/>
                <a:sym typeface="+mn-ea"/>
              </a:rPr>
              <a:t>ibaotu.com</a:t>
            </a:r>
          </a:p>
        </p:txBody>
      </p:sp>
    </p:spTree>
    <p:extLst>
      <p:ext uri="{BB962C8B-B14F-4D97-AF65-F5344CB8AC3E}">
        <p14:creationId xmlns:p14="http://schemas.microsoft.com/office/powerpoint/2010/main" xmlns="" val="1714343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7A8DC70-755B-4B52-8188-041AB74EF0DD}" type="datetimeFigureOut">
              <a:rPr lang="ru-RU" smtClean="0"/>
              <a:pPr/>
              <a:t>19.09.2024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41769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68313" y="2492375"/>
            <a:ext cx="4027487" cy="388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4648200" y="2492375"/>
            <a:ext cx="4027488" cy="388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lvl1pPr>
              <a:defRPr/>
            </a:lvl1pPr>
          </a:lstStyle>
          <a:p>
            <a:fld id="{57A8DC70-755B-4B52-8188-041AB74EF0DD}" type="datetimeFigureOut">
              <a:rPr lang="ru-RU" smtClean="0"/>
              <a:pPr/>
              <a:t>19.09.2024</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116077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lvl1pPr>
              <a:defRPr/>
            </a:lvl1pPr>
          </a:lstStyle>
          <a:p>
            <a:fld id="{57A8DC70-755B-4B52-8188-041AB74EF0DD}" type="datetimeFigureOut">
              <a:rPr lang="ru-RU" smtClean="0"/>
              <a:pPr/>
              <a:t>19.09.2024</a:t>
            </a:fld>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186081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lvl1pPr>
              <a:defRPr/>
            </a:lvl1pPr>
          </a:lstStyle>
          <a:p>
            <a:fld id="{57A8DC70-755B-4B52-8188-041AB74EF0DD}" type="datetimeFigureOut">
              <a:rPr lang="ru-RU" smtClean="0"/>
              <a:pPr/>
              <a:t>19.09.2024</a:t>
            </a:fld>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330623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A8DC70-755B-4B52-8188-041AB74EF0DD}" type="datetimeFigureOut">
              <a:rPr lang="ru-RU" smtClean="0"/>
              <a:pPr/>
              <a:t>19.09.2024</a:t>
            </a:fld>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348076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lvl1pPr>
          </a:lstStyle>
          <a:p>
            <a:fld id="{57A8DC70-755B-4B52-8188-041AB74EF0DD}" type="datetimeFigureOut">
              <a:rPr lang="ru-RU" smtClean="0"/>
              <a:pPr/>
              <a:t>19.09.2024</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278487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lvl1pPr>
          </a:lstStyle>
          <a:p>
            <a:fld id="{57A8DC70-755B-4B52-8188-041AB74EF0DD}" type="datetimeFigureOut">
              <a:rPr lang="ru-RU" smtClean="0"/>
              <a:pPr/>
              <a:t>19.09.2024</a:t>
            </a:fld>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140874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65238"/>
            <a:ext cx="8207375" cy="115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468313" y="2492375"/>
            <a:ext cx="8207375" cy="388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35" name="Rectangle 11"/>
          <p:cNvSpPr>
            <a:spLocks noGrp="1" noChangeArrowheads="1"/>
          </p:cNvSpPr>
          <p:nvPr>
            <p:ph type="dt" sz="half" idx="2"/>
          </p:nvPr>
        </p:nvSpPr>
        <p:spPr bwMode="auto">
          <a:xfrm>
            <a:off x="457200" y="6381750"/>
            <a:ext cx="2133600"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chemeClr val="bg1"/>
                </a:solidFill>
                <a:latin typeface="Futura LT" pitchFamily="2" charset="0"/>
              </a:defRPr>
            </a:lvl1pPr>
          </a:lstStyle>
          <a:p>
            <a:fld id="{57A8DC70-755B-4B52-8188-041AB74EF0DD}" type="datetimeFigureOut">
              <a:rPr lang="ru-RU" smtClean="0"/>
              <a:pPr/>
              <a:t>19.09.2024</a:t>
            </a:fld>
            <a:endParaRPr lang="ru-RU"/>
          </a:p>
        </p:txBody>
      </p:sp>
      <p:sp>
        <p:nvSpPr>
          <p:cNvPr id="1036" name="Rectangle 12"/>
          <p:cNvSpPr>
            <a:spLocks noGrp="1" noChangeArrowheads="1"/>
          </p:cNvSpPr>
          <p:nvPr>
            <p:ph type="ftr" sz="quarter" idx="3"/>
          </p:nvPr>
        </p:nvSpPr>
        <p:spPr bwMode="auto">
          <a:xfrm>
            <a:off x="3124200" y="6381750"/>
            <a:ext cx="2895600"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0">
                <a:solidFill>
                  <a:schemeClr val="bg1"/>
                </a:solidFill>
                <a:latin typeface="Futura LT" pitchFamily="2" charset="0"/>
              </a:defRPr>
            </a:lvl1pPr>
          </a:lstStyle>
          <a:p>
            <a:endParaRPr lang="ru-RU"/>
          </a:p>
        </p:txBody>
      </p:sp>
      <p:sp>
        <p:nvSpPr>
          <p:cNvPr id="1037" name="Rectangle 13"/>
          <p:cNvSpPr>
            <a:spLocks noGrp="1" noChangeArrowheads="1"/>
          </p:cNvSpPr>
          <p:nvPr>
            <p:ph type="sldNum" sz="quarter" idx="4"/>
          </p:nvPr>
        </p:nvSpPr>
        <p:spPr bwMode="auto">
          <a:xfrm>
            <a:off x="6553200" y="6381750"/>
            <a:ext cx="2133600"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solidFill>
                  <a:schemeClr val="bg1"/>
                </a:solidFill>
                <a:latin typeface="Futura LT" pitchFamily="2" charset="0"/>
              </a:defRPr>
            </a:lvl1p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1872002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Futura LT Book" pitchFamily="2" charset="0"/>
        </a:defRPr>
      </a:lvl2pPr>
      <a:lvl3pPr algn="l" rtl="0" eaLnBrk="1" fontAlgn="base" hangingPunct="1">
        <a:spcBef>
          <a:spcPct val="0"/>
        </a:spcBef>
        <a:spcAft>
          <a:spcPct val="0"/>
        </a:spcAft>
        <a:defRPr sz="3200">
          <a:solidFill>
            <a:schemeClr val="bg1"/>
          </a:solidFill>
          <a:latin typeface="Futura LT Book" pitchFamily="2" charset="0"/>
        </a:defRPr>
      </a:lvl3pPr>
      <a:lvl4pPr algn="l" rtl="0" eaLnBrk="1" fontAlgn="base" hangingPunct="1">
        <a:spcBef>
          <a:spcPct val="0"/>
        </a:spcBef>
        <a:spcAft>
          <a:spcPct val="0"/>
        </a:spcAft>
        <a:defRPr sz="3200">
          <a:solidFill>
            <a:schemeClr val="bg1"/>
          </a:solidFill>
          <a:latin typeface="Futura LT Book" pitchFamily="2" charset="0"/>
        </a:defRPr>
      </a:lvl4pPr>
      <a:lvl5pPr algn="l" rtl="0" eaLnBrk="1" fontAlgn="base" hangingPunct="1">
        <a:spcBef>
          <a:spcPct val="0"/>
        </a:spcBef>
        <a:spcAft>
          <a:spcPct val="0"/>
        </a:spcAft>
        <a:defRPr sz="3200">
          <a:solidFill>
            <a:schemeClr val="bg1"/>
          </a:solidFill>
          <a:latin typeface="Futura LT Book" pitchFamily="2" charset="0"/>
        </a:defRPr>
      </a:lvl5pPr>
      <a:lvl6pPr marL="457200" algn="l" rtl="0" eaLnBrk="1" fontAlgn="base" hangingPunct="1">
        <a:spcBef>
          <a:spcPct val="0"/>
        </a:spcBef>
        <a:spcAft>
          <a:spcPct val="0"/>
        </a:spcAft>
        <a:defRPr sz="3200">
          <a:solidFill>
            <a:schemeClr val="bg1"/>
          </a:solidFill>
          <a:latin typeface="Futura LT Book" pitchFamily="2" charset="0"/>
        </a:defRPr>
      </a:lvl6pPr>
      <a:lvl7pPr marL="914400" algn="l" rtl="0" eaLnBrk="1" fontAlgn="base" hangingPunct="1">
        <a:spcBef>
          <a:spcPct val="0"/>
        </a:spcBef>
        <a:spcAft>
          <a:spcPct val="0"/>
        </a:spcAft>
        <a:defRPr sz="3200">
          <a:solidFill>
            <a:schemeClr val="bg1"/>
          </a:solidFill>
          <a:latin typeface="Futura LT Book" pitchFamily="2" charset="0"/>
        </a:defRPr>
      </a:lvl7pPr>
      <a:lvl8pPr marL="1371600" algn="l" rtl="0" eaLnBrk="1" fontAlgn="base" hangingPunct="1">
        <a:spcBef>
          <a:spcPct val="0"/>
        </a:spcBef>
        <a:spcAft>
          <a:spcPct val="0"/>
        </a:spcAft>
        <a:defRPr sz="3200">
          <a:solidFill>
            <a:schemeClr val="bg1"/>
          </a:solidFill>
          <a:latin typeface="Futura LT Book" pitchFamily="2" charset="0"/>
        </a:defRPr>
      </a:lvl8pPr>
      <a:lvl9pPr marL="1828800" algn="l" rtl="0" eaLnBrk="1" fontAlgn="base" hangingPunct="1">
        <a:spcBef>
          <a:spcPct val="0"/>
        </a:spcBef>
        <a:spcAft>
          <a:spcPct val="0"/>
        </a:spcAft>
        <a:defRPr sz="3200">
          <a:solidFill>
            <a:schemeClr val="bg1"/>
          </a:solidFill>
          <a:latin typeface="Futura LT Book" pitchFamily="2" charset="0"/>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8175" y="274638"/>
            <a:ext cx="6767513"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90468" name="Rectangle 4"/>
          <p:cNvSpPr>
            <a:spLocks noGrp="1" noChangeArrowheads="1"/>
          </p:cNvSpPr>
          <p:nvPr>
            <p:ph type="dt" sz="half" idx="2"/>
          </p:nvPr>
        </p:nvSpPr>
        <p:spPr bwMode="auto">
          <a:xfrm>
            <a:off x="457200" y="6453188"/>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latin typeface="Futura LT" pitchFamily="2" charset="0"/>
              </a:defRPr>
            </a:lvl1pPr>
          </a:lstStyle>
          <a:p>
            <a:endParaRPr lang="ru-RU"/>
          </a:p>
        </p:txBody>
      </p:sp>
      <p:sp>
        <p:nvSpPr>
          <p:cNvPr id="190469" name="Rectangle 5"/>
          <p:cNvSpPr>
            <a:spLocks noGrp="1" noChangeArrowheads="1"/>
          </p:cNvSpPr>
          <p:nvPr>
            <p:ph type="ftr" sz="quarter" idx="3"/>
          </p:nvPr>
        </p:nvSpPr>
        <p:spPr bwMode="auto">
          <a:xfrm>
            <a:off x="3124200" y="6453188"/>
            <a:ext cx="2895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0">
                <a:latin typeface="Futura LT" pitchFamily="2" charset="0"/>
              </a:defRPr>
            </a:lvl1pPr>
          </a:lstStyle>
          <a:p>
            <a:endParaRPr lang="ru-RU"/>
          </a:p>
        </p:txBody>
      </p:sp>
      <p:sp>
        <p:nvSpPr>
          <p:cNvPr id="190470" name="Rectangle 6"/>
          <p:cNvSpPr>
            <a:spLocks noGrp="1" noChangeArrowheads="1"/>
          </p:cNvSpPr>
          <p:nvPr>
            <p:ph type="sldNum" sz="quarter" idx="4"/>
          </p:nvPr>
        </p:nvSpPr>
        <p:spPr bwMode="auto">
          <a:xfrm>
            <a:off x="6553200" y="6453188"/>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latin typeface="Futura LT" pitchFamily="2" charset="0"/>
              </a:defRPr>
            </a:lvl1pPr>
          </a:lstStyle>
          <a:p>
            <a:fld id="{4073C791-73E0-46C9-B424-55E35D866A11}" type="slidenum">
              <a:rPr lang="ru-RU"/>
              <a:pPr/>
              <a:t>‹#›</a:t>
            </a:fld>
            <a:endParaRPr lang="ru-RU"/>
          </a:p>
        </p:txBody>
      </p:sp>
    </p:spTree>
    <p:extLst>
      <p:ext uri="{BB962C8B-B14F-4D97-AF65-F5344CB8AC3E}">
        <p14:creationId xmlns:p14="http://schemas.microsoft.com/office/powerpoint/2010/main" xmlns="" val="40265538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fontAlgn="base" hangingPunct="1">
        <a:spcBef>
          <a:spcPct val="0"/>
        </a:spcBef>
        <a:spcAft>
          <a:spcPct val="0"/>
        </a:spcAft>
        <a:defRPr sz="3200">
          <a:solidFill>
            <a:srgbClr val="666666"/>
          </a:solidFill>
          <a:latin typeface="+mj-lt"/>
          <a:ea typeface="+mj-ea"/>
          <a:cs typeface="+mj-cs"/>
        </a:defRPr>
      </a:lvl1pPr>
      <a:lvl2pPr algn="l" rtl="0" eaLnBrk="1" fontAlgn="base" hangingPunct="1">
        <a:spcBef>
          <a:spcPct val="0"/>
        </a:spcBef>
        <a:spcAft>
          <a:spcPct val="0"/>
        </a:spcAft>
        <a:defRPr sz="3200">
          <a:solidFill>
            <a:srgbClr val="666666"/>
          </a:solidFill>
          <a:latin typeface="Futura LT Book" pitchFamily="2" charset="0"/>
        </a:defRPr>
      </a:lvl2pPr>
      <a:lvl3pPr algn="l" rtl="0" eaLnBrk="1" fontAlgn="base" hangingPunct="1">
        <a:spcBef>
          <a:spcPct val="0"/>
        </a:spcBef>
        <a:spcAft>
          <a:spcPct val="0"/>
        </a:spcAft>
        <a:defRPr sz="3200">
          <a:solidFill>
            <a:srgbClr val="666666"/>
          </a:solidFill>
          <a:latin typeface="Futura LT Book" pitchFamily="2" charset="0"/>
        </a:defRPr>
      </a:lvl3pPr>
      <a:lvl4pPr algn="l" rtl="0" eaLnBrk="1" fontAlgn="base" hangingPunct="1">
        <a:spcBef>
          <a:spcPct val="0"/>
        </a:spcBef>
        <a:spcAft>
          <a:spcPct val="0"/>
        </a:spcAft>
        <a:defRPr sz="3200">
          <a:solidFill>
            <a:srgbClr val="666666"/>
          </a:solidFill>
          <a:latin typeface="Futura LT Book" pitchFamily="2" charset="0"/>
        </a:defRPr>
      </a:lvl4pPr>
      <a:lvl5pPr algn="l" rtl="0" eaLnBrk="1" fontAlgn="base" hangingPunct="1">
        <a:spcBef>
          <a:spcPct val="0"/>
        </a:spcBef>
        <a:spcAft>
          <a:spcPct val="0"/>
        </a:spcAft>
        <a:defRPr sz="3200">
          <a:solidFill>
            <a:srgbClr val="666666"/>
          </a:solidFill>
          <a:latin typeface="Futura LT Book" pitchFamily="2" charset="0"/>
        </a:defRPr>
      </a:lvl5pPr>
      <a:lvl6pPr marL="457200" algn="l" rtl="0" eaLnBrk="1" fontAlgn="base" hangingPunct="1">
        <a:spcBef>
          <a:spcPct val="0"/>
        </a:spcBef>
        <a:spcAft>
          <a:spcPct val="0"/>
        </a:spcAft>
        <a:defRPr sz="3200">
          <a:solidFill>
            <a:srgbClr val="666666"/>
          </a:solidFill>
          <a:latin typeface="Futura LT Book" pitchFamily="2" charset="0"/>
        </a:defRPr>
      </a:lvl6pPr>
      <a:lvl7pPr marL="914400" algn="l" rtl="0" eaLnBrk="1" fontAlgn="base" hangingPunct="1">
        <a:spcBef>
          <a:spcPct val="0"/>
        </a:spcBef>
        <a:spcAft>
          <a:spcPct val="0"/>
        </a:spcAft>
        <a:defRPr sz="3200">
          <a:solidFill>
            <a:srgbClr val="666666"/>
          </a:solidFill>
          <a:latin typeface="Futura LT Book" pitchFamily="2" charset="0"/>
        </a:defRPr>
      </a:lvl7pPr>
      <a:lvl8pPr marL="1371600" algn="l" rtl="0" eaLnBrk="1" fontAlgn="base" hangingPunct="1">
        <a:spcBef>
          <a:spcPct val="0"/>
        </a:spcBef>
        <a:spcAft>
          <a:spcPct val="0"/>
        </a:spcAft>
        <a:defRPr sz="3200">
          <a:solidFill>
            <a:srgbClr val="666666"/>
          </a:solidFill>
          <a:latin typeface="Futura LT Book" pitchFamily="2" charset="0"/>
        </a:defRPr>
      </a:lvl8pPr>
      <a:lvl9pPr marL="1828800" algn="l" rtl="0" eaLnBrk="1" fontAlgn="base" hangingPunct="1">
        <a:spcBef>
          <a:spcPct val="0"/>
        </a:spcBef>
        <a:spcAft>
          <a:spcPct val="0"/>
        </a:spcAft>
        <a:defRPr sz="3200">
          <a:solidFill>
            <a:srgbClr val="666666"/>
          </a:solidFill>
          <a:latin typeface="Futura LT Book" pitchFamily="2" charset="0"/>
        </a:defRPr>
      </a:lvl9pPr>
    </p:titleStyle>
    <p:bodyStyle>
      <a:lvl1pPr marL="342900" indent="-342900" algn="l" rtl="0" eaLnBrk="1" fontAlgn="base" hangingPunct="1">
        <a:spcBef>
          <a:spcPct val="20000"/>
        </a:spcBef>
        <a:spcAft>
          <a:spcPct val="0"/>
        </a:spcAft>
        <a:buChar char="•"/>
        <a:defRPr sz="2000">
          <a:solidFill>
            <a:srgbClr val="666666"/>
          </a:solidFill>
          <a:latin typeface="+mn-lt"/>
          <a:ea typeface="+mn-ea"/>
          <a:cs typeface="+mn-cs"/>
        </a:defRPr>
      </a:lvl1pPr>
      <a:lvl2pPr marL="742950" indent="-285750" algn="l" rtl="0" eaLnBrk="1" fontAlgn="base" hangingPunct="1">
        <a:spcBef>
          <a:spcPct val="20000"/>
        </a:spcBef>
        <a:spcAft>
          <a:spcPct val="0"/>
        </a:spcAft>
        <a:buChar char="–"/>
        <a:defRPr sz="2000">
          <a:solidFill>
            <a:srgbClr val="666666"/>
          </a:solidFill>
          <a:latin typeface="+mn-lt"/>
        </a:defRPr>
      </a:lvl2pPr>
      <a:lvl3pPr marL="1143000" indent="-228600" algn="l" rtl="0" eaLnBrk="1" fontAlgn="base" hangingPunct="1">
        <a:spcBef>
          <a:spcPct val="20000"/>
        </a:spcBef>
        <a:spcAft>
          <a:spcPct val="0"/>
        </a:spcAft>
        <a:buChar char="•"/>
        <a:defRPr sz="2000">
          <a:solidFill>
            <a:srgbClr val="666666"/>
          </a:solidFill>
          <a:latin typeface="+mn-lt"/>
        </a:defRPr>
      </a:lvl3pPr>
      <a:lvl4pPr marL="1600200" indent="-228600" algn="l" rtl="0" eaLnBrk="1" fontAlgn="base" hangingPunct="1">
        <a:spcBef>
          <a:spcPct val="20000"/>
        </a:spcBef>
        <a:spcAft>
          <a:spcPct val="0"/>
        </a:spcAft>
        <a:buChar char="–"/>
        <a:defRPr sz="2000">
          <a:solidFill>
            <a:srgbClr val="666666"/>
          </a:solidFill>
          <a:latin typeface="+mn-lt"/>
        </a:defRPr>
      </a:lvl4pPr>
      <a:lvl5pPr marL="2057400" indent="-228600" algn="l" rtl="0" eaLnBrk="1" fontAlgn="base" hangingPunct="1">
        <a:spcBef>
          <a:spcPct val="20000"/>
        </a:spcBef>
        <a:spcAft>
          <a:spcPct val="0"/>
        </a:spcAft>
        <a:buChar char="»"/>
        <a:defRPr sz="2000">
          <a:solidFill>
            <a:srgbClr val="666666"/>
          </a:solidFill>
          <a:latin typeface="+mn-lt"/>
        </a:defRPr>
      </a:lvl5pPr>
      <a:lvl6pPr marL="2514600" indent="-228600" algn="l" rtl="0" eaLnBrk="1" fontAlgn="base" hangingPunct="1">
        <a:spcBef>
          <a:spcPct val="20000"/>
        </a:spcBef>
        <a:spcAft>
          <a:spcPct val="0"/>
        </a:spcAft>
        <a:buChar char="»"/>
        <a:defRPr sz="2000">
          <a:solidFill>
            <a:srgbClr val="666666"/>
          </a:solidFill>
          <a:latin typeface="+mn-lt"/>
        </a:defRPr>
      </a:lvl6pPr>
      <a:lvl7pPr marL="2971800" indent="-228600" algn="l" rtl="0" eaLnBrk="1" fontAlgn="base" hangingPunct="1">
        <a:spcBef>
          <a:spcPct val="20000"/>
        </a:spcBef>
        <a:spcAft>
          <a:spcPct val="0"/>
        </a:spcAft>
        <a:buChar char="»"/>
        <a:defRPr sz="2000">
          <a:solidFill>
            <a:srgbClr val="666666"/>
          </a:solidFill>
          <a:latin typeface="+mn-lt"/>
        </a:defRPr>
      </a:lvl7pPr>
      <a:lvl8pPr marL="3429000" indent="-228600" algn="l" rtl="0" eaLnBrk="1" fontAlgn="base" hangingPunct="1">
        <a:spcBef>
          <a:spcPct val="20000"/>
        </a:spcBef>
        <a:spcAft>
          <a:spcPct val="0"/>
        </a:spcAft>
        <a:buChar char="»"/>
        <a:defRPr sz="2000">
          <a:solidFill>
            <a:srgbClr val="666666"/>
          </a:solidFill>
          <a:latin typeface="+mn-lt"/>
        </a:defRPr>
      </a:lvl8pPr>
      <a:lvl9pPr marL="3886200" indent="-228600" algn="l" rtl="0" eaLnBrk="1" fontAlgn="base" hangingPunct="1">
        <a:spcBef>
          <a:spcPct val="20000"/>
        </a:spcBef>
        <a:spcAft>
          <a:spcPct val="0"/>
        </a:spcAft>
        <a:buChar char="»"/>
        <a:defRPr sz="20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CECD304D-3602-4D17-B27B-3C0605CDC8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0B6DA196-78DC-473F-B580-7B9288250D1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984F3F31-B214-4F3C-8233-2E94AA9EA21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思源黑体 CN Medium" panose="020B0600000000000000" pitchFamily="34" charset="-122"/>
                <a:ea typeface="思源黑体 CN Medium" panose="020B0600000000000000" pitchFamily="34" charset="-122"/>
              </a:defRPr>
            </a:lvl1pPr>
          </a:lstStyle>
          <a:p>
            <a:fld id="{57A8DC70-755B-4B52-8188-041AB74EF0DD}" type="datetimeFigureOut">
              <a:rPr lang="ru-RU" smtClean="0"/>
              <a:pPr/>
              <a:t>19.09.2024</a:t>
            </a:fld>
            <a:endParaRPr lang="ru-RU"/>
          </a:p>
        </p:txBody>
      </p:sp>
      <p:sp>
        <p:nvSpPr>
          <p:cNvPr id="5" name="页脚占位符 4">
            <a:extLst>
              <a:ext uri="{FF2B5EF4-FFF2-40B4-BE49-F238E27FC236}">
                <a16:creationId xmlns:a16="http://schemas.microsoft.com/office/drawing/2014/main" xmlns="" id="{1F57F891-2FB7-4A2E-8A39-252D1831DFD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思源黑体 CN Medium" panose="020B0600000000000000" pitchFamily="34" charset="-122"/>
                <a:ea typeface="思源黑体 CN Medium" panose="020B0600000000000000" pitchFamily="34" charset="-122"/>
              </a:defRPr>
            </a:lvl1pPr>
          </a:lstStyle>
          <a:p>
            <a:endParaRPr lang="ru-RU"/>
          </a:p>
        </p:txBody>
      </p:sp>
      <p:sp>
        <p:nvSpPr>
          <p:cNvPr id="6" name="灯片编号占位符 5">
            <a:extLst>
              <a:ext uri="{FF2B5EF4-FFF2-40B4-BE49-F238E27FC236}">
                <a16:creationId xmlns:a16="http://schemas.microsoft.com/office/drawing/2014/main" xmlns="" id="{0DF302D6-48D0-4563-B50A-0339B2A6595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思源黑体 CN Medium" panose="020B0600000000000000" pitchFamily="34" charset="-122"/>
                <a:ea typeface="思源黑体 CN Medium" panose="020B0600000000000000" pitchFamily="34" charset="-122"/>
              </a:defRPr>
            </a:lvl1pPr>
          </a:lstStyle>
          <a:p>
            <a:fld id="{D804232F-81AA-4278-B832-FC8FBF850729}" type="slidenum">
              <a:rPr lang="ru-RU" smtClean="0"/>
              <a:pPr/>
              <a:t>‹#›</a:t>
            </a:fld>
            <a:endParaRPr lang="ru-RU"/>
          </a:p>
        </p:txBody>
      </p:sp>
    </p:spTree>
    <p:extLst>
      <p:ext uri="{BB962C8B-B14F-4D97-AF65-F5344CB8AC3E}">
        <p14:creationId xmlns:p14="http://schemas.microsoft.com/office/powerpoint/2010/main" xmlns="" val="7676346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685800" rtl="0" eaLnBrk="1" latinLnBrk="0" hangingPunct="1">
        <a:lnSpc>
          <a:spcPct val="90000"/>
        </a:lnSpc>
        <a:spcBef>
          <a:spcPct val="0"/>
        </a:spcBef>
        <a:buNone/>
        <a:defRPr sz="3300" kern="1200">
          <a:solidFill>
            <a:schemeClr val="tx1"/>
          </a:solidFill>
          <a:latin typeface="思源黑体 CN Medium" panose="020B0600000000000000" pitchFamily="34" charset="-122"/>
          <a:ea typeface="思源黑体 CN Medium" panose="020B0600000000000000" pitchFamily="3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思源黑体 CN Medium" panose="020B0600000000000000" pitchFamily="34" charset="-122"/>
          <a:ea typeface="思源黑体 CN Medium" panose="020B0600000000000000"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思源黑体 CN Medium" panose="020B0600000000000000" pitchFamily="34" charset="-122"/>
          <a:ea typeface="思源黑体 CN Medium" panose="020B0600000000000000"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思源黑体 CN Medium" panose="020B0600000000000000" pitchFamily="34" charset="-122"/>
          <a:ea typeface="思源黑体 CN Medium" panose="020B0600000000000000"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思源黑体 CN Medium" panose="020B0600000000000000" pitchFamily="34" charset="-122"/>
          <a:ea typeface="思源黑体 CN Medium" panose="020B0600000000000000"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思源黑体 CN Medium" panose="020B0600000000000000" pitchFamily="34" charset="-122"/>
          <a:ea typeface="思源黑体 CN Medium" panose="020B0600000000000000"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26.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eg"/><Relationship Id="rId1" Type="http://schemas.openxmlformats.org/officeDocument/2006/relationships/slideLayout" Target="../slideLayouts/slideLayout26.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26.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26.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jpeg"/><Relationship Id="rId1" Type="http://schemas.openxmlformats.org/officeDocument/2006/relationships/slideLayout" Target="../slideLayouts/slideLayout26.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2.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3.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4.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5.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6.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6.xml"/><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0.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openxmlformats.org/officeDocument/2006/relationships/image" Target="../media/image5.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8.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hyperlink" Target="http://www.pandia.ru/text/category/grazhdanskaya_oborona/" TargetMode="External"/><Relationship Id="rId2" Type="http://schemas.openxmlformats.org/officeDocument/2006/relationships/hyperlink" Target="http://pandia.ru/text/category/informatcionnie_tehnologii/" TargetMode="External"/><Relationship Id="rId1" Type="http://schemas.openxmlformats.org/officeDocument/2006/relationships/slideLayout" Target="../slideLayouts/slideLayout26.xml"/><Relationship Id="rId5" Type="http://schemas.openxmlformats.org/officeDocument/2006/relationships/image" Target="../media/image5.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26.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xmlns="" id="{BFFB6EAD-767A-4A95-9246-C39976AD11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ctrTitle"/>
          </p:nvPr>
        </p:nvSpPr>
        <p:spPr>
          <a:xfrm>
            <a:off x="4979708" y="1124744"/>
            <a:ext cx="3912772" cy="2594236"/>
          </a:xfrm>
        </p:spPr>
        <p:txBody>
          <a:bodyPr>
            <a:normAutofit fontScale="90000"/>
          </a:bodyPr>
          <a:lstStyle/>
          <a:p>
            <a:pPr algn="r"/>
            <a:r>
              <a:rPr lang="ru-RU" sz="4800" i="1" dirty="0">
                <a:solidFill>
                  <a:schemeClr val="accent1">
                    <a:lumMod val="75000"/>
                  </a:schemeClr>
                </a:solidFill>
                <a:effectLst>
                  <a:outerShdw blurRad="38100" dist="38100" dir="2700000" algn="tl">
                    <a:srgbClr val="000000">
                      <a:alpha val="43137"/>
                    </a:srgbClr>
                  </a:outerShdw>
                </a:effectLst>
              </a:rPr>
              <a:t>Публичный отчет </a:t>
            </a:r>
            <a:br>
              <a:rPr lang="ru-RU" sz="4800" i="1" dirty="0">
                <a:solidFill>
                  <a:schemeClr val="accent1">
                    <a:lumMod val="75000"/>
                  </a:schemeClr>
                </a:solidFill>
                <a:effectLst>
                  <a:outerShdw blurRad="38100" dist="38100" dir="2700000" algn="tl">
                    <a:srgbClr val="000000">
                      <a:alpha val="43137"/>
                    </a:srgbClr>
                  </a:outerShdw>
                </a:effectLst>
              </a:rPr>
            </a:br>
            <a:r>
              <a:rPr lang="ru-RU" sz="4800" i="1" dirty="0">
                <a:solidFill>
                  <a:schemeClr val="accent1">
                    <a:lumMod val="75000"/>
                  </a:schemeClr>
                </a:solidFill>
                <a:effectLst>
                  <a:outerShdw blurRad="38100" dist="38100" dir="2700000" algn="tl">
                    <a:srgbClr val="000000">
                      <a:alpha val="43137"/>
                    </a:srgbClr>
                  </a:outerShdw>
                </a:effectLst>
              </a:rPr>
              <a:t>за 2022-2024 годы</a:t>
            </a:r>
          </a:p>
        </p:txBody>
      </p:sp>
      <p:sp>
        <p:nvSpPr>
          <p:cNvPr id="3" name="Подзаголовок 2"/>
          <p:cNvSpPr>
            <a:spLocks noGrp="1"/>
          </p:cNvSpPr>
          <p:nvPr>
            <p:ph type="subTitle" idx="1"/>
          </p:nvPr>
        </p:nvSpPr>
        <p:spPr>
          <a:xfrm>
            <a:off x="4979708" y="4221088"/>
            <a:ext cx="3912772" cy="2088232"/>
          </a:xfrm>
        </p:spPr>
        <p:txBody>
          <a:bodyPr>
            <a:normAutofit/>
          </a:bodyPr>
          <a:lstStyle/>
          <a:p>
            <a:pPr algn="r">
              <a:spcBef>
                <a:spcPts val="0"/>
              </a:spcBef>
              <a:spcAft>
                <a:spcPts val="600"/>
              </a:spcAft>
            </a:pPr>
            <a:r>
              <a:rPr lang="ru-RU" i="1" dirty="0">
                <a:solidFill>
                  <a:schemeClr val="accent1">
                    <a:lumMod val="75000"/>
                  </a:schemeClr>
                </a:solidFill>
                <a:effectLst>
                  <a:outerShdw blurRad="38100" dist="38100" dir="2700000" algn="tl">
                    <a:srgbClr val="000000">
                      <a:alpha val="43137"/>
                    </a:srgbClr>
                  </a:outerShdw>
                </a:effectLst>
              </a:rPr>
              <a:t>Территориальная организация Общероссийского </a:t>
            </a:r>
          </a:p>
          <a:p>
            <a:pPr algn="r">
              <a:spcBef>
                <a:spcPts val="0"/>
              </a:spcBef>
              <a:spcAft>
                <a:spcPts val="600"/>
              </a:spcAft>
            </a:pPr>
            <a:r>
              <a:rPr lang="ru-RU" i="1" dirty="0">
                <a:solidFill>
                  <a:schemeClr val="accent1">
                    <a:lumMod val="75000"/>
                  </a:schemeClr>
                </a:solidFill>
                <a:effectLst>
                  <a:outerShdw blurRad="38100" dist="38100" dir="2700000" algn="tl">
                    <a:srgbClr val="000000">
                      <a:alpha val="43137"/>
                    </a:srgbClr>
                  </a:outerShdw>
                </a:effectLst>
              </a:rPr>
              <a:t>Профсоюза  образования </a:t>
            </a:r>
          </a:p>
          <a:p>
            <a:pPr algn="r">
              <a:spcBef>
                <a:spcPts val="0"/>
              </a:spcBef>
              <a:spcAft>
                <a:spcPts val="600"/>
              </a:spcAft>
            </a:pPr>
            <a:r>
              <a:rPr lang="ru-RU" i="1" dirty="0">
                <a:solidFill>
                  <a:schemeClr val="accent1">
                    <a:lumMod val="75000"/>
                  </a:schemeClr>
                </a:solidFill>
                <a:effectLst>
                  <a:outerShdw blurRad="38100" dist="38100" dir="2700000" algn="tl">
                    <a:srgbClr val="000000">
                      <a:alpha val="43137"/>
                    </a:srgbClr>
                  </a:outerShdw>
                </a:effectLst>
              </a:rPr>
              <a:t>Иловлинского района </a:t>
            </a:r>
          </a:p>
          <a:p>
            <a:pPr algn="r">
              <a:spcBef>
                <a:spcPts val="0"/>
              </a:spcBef>
              <a:spcAft>
                <a:spcPts val="600"/>
              </a:spcAft>
            </a:pPr>
            <a:r>
              <a:rPr lang="ru-RU" i="1" dirty="0">
                <a:solidFill>
                  <a:schemeClr val="accent1">
                    <a:lumMod val="75000"/>
                  </a:schemeClr>
                </a:solidFill>
                <a:effectLst>
                  <a:outerShdw blurRad="38100" dist="38100" dir="2700000" algn="tl">
                    <a:srgbClr val="000000">
                      <a:alpha val="43137"/>
                    </a:srgbClr>
                  </a:outerShdw>
                </a:effectLst>
              </a:rPr>
              <a:t>Волгоградской области</a:t>
            </a:r>
          </a:p>
        </p:txBody>
      </p:sp>
      <p:pic>
        <p:nvPicPr>
          <p:cNvPr id="3074" name="Picture 2">
            <a:extLst>
              <a:ext uri="{FF2B5EF4-FFF2-40B4-BE49-F238E27FC236}">
                <a16:creationId xmlns:a16="http://schemas.microsoft.com/office/drawing/2014/main" xmlns="" id="{BFAF2DED-A1AD-3CBE-71EF-AF2E320634BF}"/>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352848" y="821587"/>
            <a:ext cx="1923771" cy="1681985"/>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a:extLst>
            <a:ext uri="{909E8E84-426E-40DD-AFC4-6F175D3DCCD1}">
              <a14:hiddenFill xmlns:a14="http://schemas.microsoft.com/office/drawing/2010/main" xmlns="">
                <a:solidFill>
                  <a:srgbClr val="FFFFFF"/>
                </a:solidFill>
              </a14:hiddenFill>
            </a:ext>
          </a:extLst>
        </p:spPr>
      </p:pic>
      <p:sp>
        <p:nvSpPr>
          <p:cNvPr id="3087" name="Freeform: Shape 3086">
            <a:extLst>
              <a:ext uri="{FF2B5EF4-FFF2-40B4-BE49-F238E27FC236}">
                <a16:creationId xmlns:a16="http://schemas.microsoft.com/office/drawing/2014/main" xmlns="" id="{07062BB1-E215-424E-80C4-7E1CF179A3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970225"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sp>
        <p:nvSpPr>
          <p:cNvPr id="3089" name="Freeform: Shape 3088">
            <a:extLst>
              <a:ext uri="{FF2B5EF4-FFF2-40B4-BE49-F238E27FC236}">
                <a16:creationId xmlns:a16="http://schemas.microsoft.com/office/drawing/2014/main" xmlns="" id="{B368E167-B2D7-4904-BB6B-AE0486A2C6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3295758"/>
            <a:ext cx="945932"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1" name="Oval 3090">
            <a:extLst>
              <a:ext uri="{FF2B5EF4-FFF2-40B4-BE49-F238E27FC236}">
                <a16:creationId xmlns:a16="http://schemas.microsoft.com/office/drawing/2014/main" xmlns="" id="{6FD0FBFA-B43E-40C1-A6E4-B88234171E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584324" y="4748447"/>
            <a:ext cx="427135"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0" name="Picture 8">
            <a:extLst>
              <a:ext uri="{FF2B5EF4-FFF2-40B4-BE49-F238E27FC236}">
                <a16:creationId xmlns:a16="http://schemas.microsoft.com/office/drawing/2014/main" xmlns="" id="{7EE9975A-D9BD-21DB-B8FF-E27FEEE40286}"/>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2596665" y="2539216"/>
            <a:ext cx="1923771" cy="1905903"/>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a:extLst>
            <a:ext uri="{909E8E84-426E-40DD-AFC4-6F175D3DCCD1}">
              <a14:hiddenFill xmlns:a14="http://schemas.microsoft.com/office/drawing/2010/main" xmlns="">
                <a:solidFill>
                  <a:srgbClr val="FFFFFF"/>
                </a:solidFill>
              </a14:hiddenFill>
            </a:ext>
          </a:extLst>
        </p:spPr>
      </p:pic>
      <p:sp>
        <p:nvSpPr>
          <p:cNvPr id="3093" name="Freeform: Shape 3092">
            <a:extLst>
              <a:ext uri="{FF2B5EF4-FFF2-40B4-BE49-F238E27FC236}">
                <a16:creationId xmlns:a16="http://schemas.microsoft.com/office/drawing/2014/main" xmlns="" id="{70A21480-D93D-46BE-9A94-B5A80469D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95" name="Freeform: Shape 3094">
            <a:extLst>
              <a:ext uri="{FF2B5EF4-FFF2-40B4-BE49-F238E27FC236}">
                <a16:creationId xmlns:a16="http://schemas.microsoft.com/office/drawing/2014/main" xmlns="" id="{33E49524-66B4-4DB0-AD09-DC8B9874E1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923765" y="6039059"/>
            <a:ext cx="1483761"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97" name="Freeform: Shape 3096">
            <a:extLst>
              <a:ext uri="{FF2B5EF4-FFF2-40B4-BE49-F238E27FC236}">
                <a16:creationId xmlns:a16="http://schemas.microsoft.com/office/drawing/2014/main" xmlns="" id="{E5EBF8F5-ABE5-4029-A8FC-4E32622D70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136562" flipH="1">
            <a:off x="2581399" y="5166681"/>
            <a:ext cx="1376794"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xmlns="" val="2623535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65127"/>
            <a:ext cx="8058150" cy="1119658"/>
          </a:xfrm>
          <a:noFill/>
        </p:spPr>
        <p:txBody>
          <a:bodyPr>
            <a:normAutofit fontScale="90000"/>
          </a:bodyPr>
          <a:lstStyle/>
          <a:p>
            <a:r>
              <a:rPr lang="ru-RU" b="1" dirty="0"/>
              <a:t/>
            </a:r>
            <a:br>
              <a:rPr lang="ru-RU" b="1" dirty="0"/>
            </a:br>
            <a:r>
              <a:rPr lang="ru-RU" b="1" i="1" dirty="0">
                <a:effectLst>
                  <a:outerShdw blurRad="38100" dist="38100" dir="2700000" algn="tl">
                    <a:srgbClr val="000000">
                      <a:alpha val="43137"/>
                    </a:srgbClr>
                  </a:outerShdw>
                </a:effectLst>
              </a:rPr>
              <a:t>Профсоюз создает достойные условия труда:</a:t>
            </a:r>
            <a:br>
              <a:rPr lang="ru-RU" b="1" i="1" dirty="0">
                <a:effectLst>
                  <a:outerShdw blurRad="38100" dist="38100" dir="2700000" algn="tl">
                    <a:srgbClr val="000000">
                      <a:alpha val="43137"/>
                    </a:srgbClr>
                  </a:outerShdw>
                </a:effectLst>
              </a:rPr>
            </a:br>
            <a:endParaRPr lang="ru-RU" b="1" i="1" dirty="0">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901557777"/>
              </p:ext>
            </p:extLst>
          </p:nvPr>
        </p:nvGraphicFramePr>
        <p:xfrm>
          <a:off x="457200" y="1600200"/>
          <a:ext cx="8229600"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43287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365127"/>
            <a:ext cx="5815558" cy="1047650"/>
          </a:xfrm>
        </p:spPr>
        <p:txBody>
          <a:bodyPr/>
          <a:lstStyle/>
          <a:p>
            <a:r>
              <a:rPr lang="ru-RU" b="1" i="1" dirty="0">
                <a:solidFill>
                  <a:schemeClr val="accent1">
                    <a:lumMod val="75000"/>
                  </a:schemeClr>
                </a:solidFill>
                <a:effectLst>
                  <a:outerShdw blurRad="38100" dist="38100" dir="2700000" algn="tl">
                    <a:srgbClr val="000000">
                      <a:alpha val="43137"/>
                    </a:srgbClr>
                  </a:outerShdw>
                </a:effectLst>
              </a:rPr>
              <a:t>Об оздоровлении</a:t>
            </a:r>
          </a:p>
        </p:txBody>
      </p:sp>
      <p:sp>
        <p:nvSpPr>
          <p:cNvPr id="3" name="Объект 2"/>
          <p:cNvSpPr>
            <a:spLocks noGrp="1"/>
          </p:cNvSpPr>
          <p:nvPr>
            <p:ph sz="half" idx="1"/>
          </p:nvPr>
        </p:nvSpPr>
        <p:spPr>
          <a:xfrm>
            <a:off x="628650" y="1825624"/>
            <a:ext cx="3583310" cy="4843735"/>
          </a:xfrm>
        </p:spPr>
        <p:txBody>
          <a:bodyPr>
            <a:normAutofit fontScale="62500" lnSpcReduction="20000"/>
          </a:bodyPr>
          <a:lstStyle/>
          <a:p>
            <a:pPr algn="just"/>
            <a:r>
              <a:rPr lang="ru-RU" b="1" dirty="0"/>
              <a:t>Одним из направлений социального проектирования Волгоградской областной организации работников народного образования и науки РФ является оздоровление - комплекс мероприятий, направленных на профилактику заболеваний, укрепление здоровья, формирование здорового образа жизни, создание психологического комфорта, которые ведут к повышению работоспособности, улучшению качества и продолжительности жизни членов Профсоюза</a:t>
            </a:r>
          </a:p>
          <a:p>
            <a:pPr algn="just"/>
            <a:r>
              <a:rPr lang="ru-RU" b="1" dirty="0"/>
              <a:t>В целях социально-экономической поддержки работников образования обком Профсоюза в 2016 году заключен договор с АО «СКО ФНПР «</a:t>
            </a:r>
            <a:r>
              <a:rPr lang="ru-RU" b="1" dirty="0" err="1"/>
              <a:t>Профкурорт</a:t>
            </a:r>
            <a:r>
              <a:rPr lang="ru-RU" b="1" dirty="0"/>
              <a:t>» о сотрудничестве и предоставлении возможности приобретения профсоюзных путевок в профсоюзные санатории России и ближайшего зарубежья с 20% скидкой. Скидки распространяются на близких родственников членов Профсоюза.</a:t>
            </a:r>
          </a:p>
          <a:p>
            <a:pPr algn="just"/>
            <a:r>
              <a:rPr lang="ru-RU" b="1" dirty="0"/>
              <a:t>Члены профсоюза </a:t>
            </a:r>
            <a:r>
              <a:rPr lang="ru-RU" b="1" dirty="0" err="1"/>
              <a:t>Иловлинского</a:t>
            </a:r>
            <a:r>
              <a:rPr lang="ru-RU" b="1" dirty="0"/>
              <a:t> </a:t>
            </a:r>
            <a:r>
              <a:rPr lang="ru-RU" b="1" dirty="0" smtClean="0"/>
              <a:t>района активно </a:t>
            </a:r>
            <a:r>
              <a:rPr lang="ru-RU" b="1" dirty="0"/>
              <a:t>пользуются данной мерой поддержки. </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l="7638" t="6197" r="11491" b="11938"/>
          <a:stretch/>
        </p:blipFill>
        <p:spPr>
          <a:xfrm>
            <a:off x="0" y="0"/>
            <a:ext cx="1152908" cy="1139764"/>
          </a:xfrm>
          <a:effectLst>
            <a:reflection blurRad="6350" stA="50000" endA="300" endPos="55000" dir="5400000" sy="-100000" algn="bl" rotWithShape="0"/>
            <a:softEdge rad="0"/>
          </a:effectLst>
        </p:spPr>
      </p:pic>
      <p:pic>
        <p:nvPicPr>
          <p:cNvPr id="6"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3" cstate="print"/>
          <a:srcRect/>
          <a:stretch>
            <a:fillRect/>
          </a:stretch>
        </p:blipFill>
        <p:spPr bwMode="auto">
          <a:xfrm>
            <a:off x="7717505" y="5296"/>
            <a:ext cx="1427299" cy="802856"/>
          </a:xfrm>
          <a:prstGeom prst="rect">
            <a:avLst/>
          </a:prstGeom>
          <a:noFill/>
        </p:spPr>
      </p:pic>
      <p:pic>
        <p:nvPicPr>
          <p:cNvPr id="7" name="Рисунок 6" descr="Изображение выглядит как на открытом воздухе, дерево, одежда, трава&#10;&#10;Автоматически созданное описание">
            <a:extLst>
              <a:ext uri="{FF2B5EF4-FFF2-40B4-BE49-F238E27FC236}">
                <a16:creationId xmlns:a16="http://schemas.microsoft.com/office/drawing/2014/main" xmlns="" id="{532C2D27-4FE6-8477-757F-4313D881DF5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95940" y="1825625"/>
            <a:ext cx="2092424" cy="2789898"/>
          </a:xfrm>
          <a:prstGeom prst="rect">
            <a:avLst/>
          </a:prstGeom>
          <a:effectLst>
            <a:reflection blurRad="6350" stA="50000" endA="300" endPos="55000" dir="5400000" sy="-100000" algn="bl" rotWithShape="0"/>
            <a:softEdge rad="76200"/>
          </a:effectLst>
        </p:spPr>
      </p:pic>
      <p:pic>
        <p:nvPicPr>
          <p:cNvPr id="9" name="Рисунок 8" descr="Изображение выглядит как на открытом воздухе, Человеческое лицо, человек, дерево&#10;&#10;Автоматически созданное описание">
            <a:extLst>
              <a:ext uri="{FF2B5EF4-FFF2-40B4-BE49-F238E27FC236}">
                <a16:creationId xmlns:a16="http://schemas.microsoft.com/office/drawing/2014/main" xmlns="" id="{493382DE-6CF3-6CE8-09D0-C5F04403517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01023" y="2526820"/>
            <a:ext cx="2211710" cy="2948947"/>
          </a:xfrm>
          <a:prstGeom prst="rect">
            <a:avLst/>
          </a:prstGeom>
          <a:effectLst>
            <a:reflection blurRad="6350" stA="52000" endA="300" endPos="35000" dir="5400000" sy="-100000" algn="bl" rotWithShape="0"/>
            <a:softEdge rad="76200"/>
          </a:effectLst>
        </p:spPr>
      </p:pic>
    </p:spTree>
    <p:extLst>
      <p:ext uri="{BB962C8B-B14F-4D97-AF65-F5344CB8AC3E}">
        <p14:creationId xmlns:p14="http://schemas.microsoft.com/office/powerpoint/2010/main" xmlns="" val="1936425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49275"/>
            <a:ext cx="7615758" cy="1144588"/>
          </a:xfrm>
        </p:spPr>
        <p:txBody>
          <a:bodyPr>
            <a:normAutofit/>
          </a:bodyPr>
          <a:lstStyle/>
          <a:p>
            <a:r>
              <a:rPr lang="ru-RU" b="1" i="1" dirty="0">
                <a:solidFill>
                  <a:schemeClr val="accent1">
                    <a:lumMod val="75000"/>
                  </a:schemeClr>
                </a:solidFill>
                <a:effectLst>
                  <a:outerShdw blurRad="38100" dist="38100" dir="2700000" algn="tl">
                    <a:srgbClr val="000000">
                      <a:alpha val="43137"/>
                    </a:srgbClr>
                  </a:outerShdw>
                </a:effectLst>
              </a:rPr>
              <a:t>«#100_ПРОцентный_ПРОфсоюз»</a:t>
            </a:r>
            <a:r>
              <a:rPr lang="ru-RU" dirty="0">
                <a:solidFill>
                  <a:schemeClr val="accent1">
                    <a:lumMod val="75000"/>
                  </a:schemeClr>
                </a:solidFill>
              </a:rPr>
              <a:t/>
            </a:r>
            <a:br>
              <a:rPr lang="ru-RU" dirty="0">
                <a:solidFill>
                  <a:schemeClr val="accent1">
                    <a:lumMod val="75000"/>
                  </a:schemeClr>
                </a:solidFill>
              </a:rPr>
            </a:br>
            <a:endParaRPr lang="ru-RU" dirty="0">
              <a:solidFill>
                <a:schemeClr val="accent1">
                  <a:lumMod val="75000"/>
                </a:schemeClr>
              </a:solidFill>
            </a:endParaRPr>
          </a:p>
        </p:txBody>
      </p:sp>
      <p:sp>
        <p:nvSpPr>
          <p:cNvPr id="3" name="Объект 2"/>
          <p:cNvSpPr>
            <a:spLocks noGrp="1"/>
          </p:cNvSpPr>
          <p:nvPr>
            <p:ph sz="half" idx="1"/>
          </p:nvPr>
        </p:nvSpPr>
        <p:spPr/>
        <p:txBody>
          <a:bodyPr>
            <a:normAutofit fontScale="62500" lnSpcReduction="20000"/>
          </a:bodyPr>
          <a:lstStyle/>
          <a:p>
            <a:pPr marL="0" indent="0">
              <a:buNone/>
            </a:pPr>
            <a:r>
              <a:rPr lang="ru-RU" b="1" dirty="0"/>
              <a:t>Мероприятия в рамках проекта</a:t>
            </a:r>
          </a:p>
          <a:p>
            <a:pPr marL="0" indent="0">
              <a:buNone/>
            </a:pPr>
            <a:r>
              <a:rPr lang="ru-RU" b="1" dirty="0"/>
              <a:t> «#100_ПРОцентный_ПРОфсоюз».</a:t>
            </a:r>
          </a:p>
          <a:p>
            <a:pPr marL="0" indent="0">
              <a:buNone/>
            </a:pPr>
            <a:r>
              <a:rPr lang="ru-RU" b="1" dirty="0"/>
              <a:t>В </a:t>
            </a:r>
            <a:r>
              <a:rPr lang="ru-RU" b="1" dirty="0" err="1" smtClean="0"/>
              <a:t>Иловлинском</a:t>
            </a:r>
            <a:r>
              <a:rPr lang="ru-RU" b="1" dirty="0" smtClean="0"/>
              <a:t> </a:t>
            </a:r>
            <a:r>
              <a:rPr lang="ru-RU" b="1" dirty="0"/>
              <a:t>районе 2 образовательные организации имеют статус «100процентный профсоюз»: МБОУ </a:t>
            </a:r>
            <a:r>
              <a:rPr lang="ru-RU" b="1" dirty="0" err="1"/>
              <a:t>Логовская</a:t>
            </a:r>
            <a:r>
              <a:rPr lang="ru-RU" b="1" dirty="0"/>
              <a:t> СОШ, МБДОУ </a:t>
            </a:r>
            <a:r>
              <a:rPr lang="ru-RU" b="1" dirty="0" err="1"/>
              <a:t>Медведевский</a:t>
            </a:r>
            <a:r>
              <a:rPr lang="ru-RU" b="1" dirty="0"/>
              <a:t> детский сад «Ласточка».</a:t>
            </a:r>
          </a:p>
        </p:txBody>
      </p:sp>
      <p:sp>
        <p:nvSpPr>
          <p:cNvPr id="4" name="Объект 3"/>
          <p:cNvSpPr>
            <a:spLocks noGrp="1"/>
          </p:cNvSpPr>
          <p:nvPr>
            <p:ph sz="half" idx="2"/>
          </p:nvPr>
        </p:nvSpPr>
        <p:spPr/>
        <p:txBody>
          <a:bodyPr>
            <a:normAutofit fontScale="62500" lnSpcReduction="20000"/>
          </a:bodyPr>
          <a:lstStyle/>
          <a:p>
            <a:r>
              <a:rPr lang="ru-RU" b="1" dirty="0"/>
              <a:t> - Подпроект «ПРОФкульт» - в рамках соглашений, заключенных с учреждениями культуры Волгоградской области, - приобретение и выдача билетов на культурно – значимые мероприятия первичным профсоюзным организациям со 100-процентном членством. </a:t>
            </a:r>
          </a:p>
          <a:p>
            <a:r>
              <a:rPr lang="ru-RU" b="1" dirty="0"/>
              <a:t>Для «стопроцентников» обком может выделять денежные средства в объеме 50% от средней стоимости работ по специальной оценке условий труда одного рабочего места и услуг медицинского осмотра, дарить сертификаты на приобретение оргтехники, медицинский осмотра, СОУТ и т.д..</a:t>
            </a:r>
          </a:p>
          <a:p>
            <a:r>
              <a:rPr lang="ru-RU" b="1" dirty="0"/>
              <a:t>Участники проекта #100_ПРОцентный_ПРОфсоюз - первичные профсоюзные организации дошкольных, общеобразовательных организаций и организаций дополнительного образования, имеющие 100-процентное профсоюзное членство не менее 3-х лет на момент обращения и входящие в структуру областной организации профсоюза.</a:t>
            </a:r>
          </a:p>
          <a:p>
            <a:pPr marL="0" indent="0">
              <a:buNone/>
            </a:pPr>
            <a:endParaRPr lang="ru-RU" dirty="0"/>
          </a:p>
        </p:txBody>
      </p:sp>
      <p:pic>
        <p:nvPicPr>
          <p:cNvPr id="1026" name="Picture 2" descr="Picture background">
            <a:extLst>
              <a:ext uri="{FF2B5EF4-FFF2-40B4-BE49-F238E27FC236}">
                <a16:creationId xmlns:a16="http://schemas.microsoft.com/office/drawing/2014/main" xmlns="" id="{2F3BD37B-80B3-E9A6-1DC2-07AE6476E9B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496" y="3005739"/>
            <a:ext cx="4403981" cy="33029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1677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31640" y="365126"/>
            <a:ext cx="7183710" cy="1325563"/>
          </a:xfrm>
        </p:spPr>
        <p:txBody>
          <a:bodyPr/>
          <a:lstStyle/>
          <a:p>
            <a:r>
              <a:rPr lang="ru-RU" b="1" i="1" dirty="0">
                <a:solidFill>
                  <a:schemeClr val="accent1">
                    <a:lumMod val="75000"/>
                  </a:schemeClr>
                </a:solidFill>
                <a:effectLst>
                  <a:outerShdw blurRad="38100" dist="38100" dir="2700000" algn="tl">
                    <a:srgbClr val="000000">
                      <a:alpha val="43137"/>
                    </a:srgbClr>
                  </a:outerShdw>
                </a:effectLst>
              </a:rPr>
              <a:t>Форум «Думая о будущем!»</a:t>
            </a:r>
          </a:p>
        </p:txBody>
      </p:sp>
      <p:sp>
        <p:nvSpPr>
          <p:cNvPr id="5" name="Объект 4"/>
          <p:cNvSpPr>
            <a:spLocks noGrp="1"/>
          </p:cNvSpPr>
          <p:nvPr>
            <p:ph sz="half" idx="1"/>
          </p:nvPr>
        </p:nvSpPr>
        <p:spPr>
          <a:xfrm>
            <a:off x="323528" y="1825624"/>
            <a:ext cx="3672408" cy="4667249"/>
          </a:xfrm>
        </p:spPr>
        <p:txBody>
          <a:bodyPr>
            <a:normAutofit fontScale="92500"/>
          </a:bodyPr>
          <a:lstStyle/>
          <a:p>
            <a:pPr algn="just"/>
            <a:r>
              <a:rPr lang="ru-RU" b="1" dirty="0"/>
              <a:t>Ежегодно молодые педагоги Иловлинского муниципального района принимают активное участие в Межрегиональном образовательном форуме молодых педагогов и педагогов-наставников Волгоградской области «Думая о будущем!» На форум приезжают молодые педагоги из ДНР, ЛНР, а также ЮФО: Астраханская область, Ростовская область, республик Калмыкия и Крым. </a:t>
            </a:r>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804936" y="2147856"/>
            <a:ext cx="2160240" cy="1440160"/>
          </a:xfrm>
          <a:effectLst>
            <a:softEdge rad="177800"/>
          </a:effectLst>
        </p:spPr>
      </p:pic>
      <p:pic>
        <p:nvPicPr>
          <p:cNvPr id="3"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3" cstate="print"/>
          <a:srcRect/>
          <a:stretch>
            <a:fillRect/>
          </a:stretch>
        </p:blipFill>
        <p:spPr bwMode="auto">
          <a:xfrm>
            <a:off x="7717505" y="5296"/>
            <a:ext cx="1427299" cy="802856"/>
          </a:xfrm>
          <a:prstGeom prst="rect">
            <a:avLst/>
          </a:prstGeom>
          <a:noFill/>
        </p:spPr>
      </p:pic>
      <p:pic>
        <p:nvPicPr>
          <p:cNvPr id="6" name="Рисунок 5" descr="Изображение выглядит как текст, на открытом воздухе, человек, одежда&#10;&#10;Автоматически созданное описание">
            <a:extLst>
              <a:ext uri="{FF2B5EF4-FFF2-40B4-BE49-F238E27FC236}">
                <a16:creationId xmlns:a16="http://schemas.microsoft.com/office/drawing/2014/main" xmlns="" id="{C9F56155-8B6C-6D94-F108-0544FC83E6E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10686" y="4055152"/>
            <a:ext cx="4283968" cy="2134578"/>
          </a:xfrm>
          <a:prstGeom prst="rect">
            <a:avLst/>
          </a:prstGeom>
          <a:effectLst>
            <a:softEdge rad="114300"/>
          </a:effectLst>
        </p:spPr>
      </p:pic>
      <p:pic>
        <p:nvPicPr>
          <p:cNvPr id="11" name="Рисунок 10" descr="Изображение выглядит как одежда, человек, улыбка, обувь&#10;&#10;Автоматически созданное описание">
            <a:extLst>
              <a:ext uri="{FF2B5EF4-FFF2-40B4-BE49-F238E27FC236}">
                <a16:creationId xmlns:a16="http://schemas.microsoft.com/office/drawing/2014/main" xmlns="" id="{B0A49D19-59A2-6B27-5C3B-1C5266B8A23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10686" y="1825624"/>
            <a:ext cx="2779500" cy="2084625"/>
          </a:xfrm>
          <a:prstGeom prst="rect">
            <a:avLst/>
          </a:prstGeom>
          <a:effectLst>
            <a:softEdge rad="190500"/>
          </a:effectLst>
        </p:spPr>
      </p:pic>
    </p:spTree>
    <p:extLst>
      <p:ext uri="{BB962C8B-B14F-4D97-AF65-F5344CB8AC3E}">
        <p14:creationId xmlns:p14="http://schemas.microsoft.com/office/powerpoint/2010/main" xmlns="" val="1892997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2955" y="92075"/>
            <a:ext cx="7903790" cy="1325563"/>
          </a:xfrm>
        </p:spPr>
        <p:txBody>
          <a:bodyPr>
            <a:noAutofit/>
          </a:bodyPr>
          <a:lstStyle/>
          <a:p>
            <a:r>
              <a:rPr lang="ru-RU" sz="3200" b="1" i="1" dirty="0">
                <a:solidFill>
                  <a:schemeClr val="accent1">
                    <a:lumMod val="75000"/>
                  </a:schemeClr>
                </a:solidFill>
                <a:effectLst>
                  <a:outerShdw blurRad="38100" dist="38100" dir="2700000" algn="tl">
                    <a:srgbClr val="000000">
                      <a:alpha val="43137"/>
                    </a:srgbClr>
                  </a:outerShdw>
                </a:effectLst>
              </a:rPr>
              <a:t>Конкурсы </a:t>
            </a:r>
            <a:br>
              <a:rPr lang="ru-RU" sz="3200" b="1" i="1" dirty="0">
                <a:solidFill>
                  <a:schemeClr val="accent1">
                    <a:lumMod val="75000"/>
                  </a:schemeClr>
                </a:solidFill>
                <a:effectLst>
                  <a:outerShdw blurRad="38100" dist="38100" dir="2700000" algn="tl">
                    <a:srgbClr val="000000">
                      <a:alpha val="43137"/>
                    </a:srgbClr>
                  </a:outerShdw>
                </a:effectLst>
              </a:rPr>
            </a:br>
            <a:r>
              <a:rPr lang="ru-RU" sz="3200" b="1" i="1" dirty="0">
                <a:solidFill>
                  <a:schemeClr val="accent1">
                    <a:lumMod val="75000"/>
                  </a:schemeClr>
                </a:solidFill>
                <a:effectLst>
                  <a:outerShdw blurRad="38100" dist="38100" dir="2700000" algn="tl">
                    <a:srgbClr val="000000">
                      <a:alpha val="43137"/>
                    </a:srgbClr>
                  </a:outerShdw>
                </a:effectLst>
              </a:rPr>
              <a:t>профессионального мастерства</a:t>
            </a:r>
          </a:p>
        </p:txBody>
      </p:sp>
      <p:sp>
        <p:nvSpPr>
          <p:cNvPr id="3" name="Объект 2"/>
          <p:cNvSpPr>
            <a:spLocks noGrp="1"/>
          </p:cNvSpPr>
          <p:nvPr>
            <p:ph sz="half" idx="1"/>
          </p:nvPr>
        </p:nvSpPr>
        <p:spPr>
          <a:xfrm>
            <a:off x="628650" y="1340768"/>
            <a:ext cx="3886200" cy="4836195"/>
          </a:xfrm>
        </p:spPr>
        <p:txBody>
          <a:bodyPr>
            <a:noAutofit/>
          </a:bodyPr>
          <a:lstStyle/>
          <a:p>
            <a:pPr algn="just"/>
            <a:r>
              <a:rPr lang="ru-RU" sz="1600" b="1" dirty="0"/>
              <a:t>Учредителями и организаторами конкурсов профессионального мастерства являются региональный комитет образования; центр развития и организационно-аналитического сопровождения образования Волгоградской области и Волгоградская областная организация Общероссийского Профсоюза образования.</a:t>
            </a:r>
          </a:p>
          <a:p>
            <a:pPr algn="just"/>
            <a:r>
              <a:rPr lang="ru-RU" sz="1600" b="1" dirty="0" smtClean="0"/>
              <a:t>Конкурсы </a:t>
            </a:r>
            <a:r>
              <a:rPr lang="ru-RU" sz="1600" b="1" dirty="0"/>
              <a:t>становятся профессиональной площадкой для инновационных находок.</a:t>
            </a:r>
          </a:p>
          <a:p>
            <a:pPr algn="just"/>
            <a:r>
              <a:rPr lang="ru-RU" sz="1600" b="1" dirty="0"/>
              <a:t>Независимо от результатов конкурса хочется, чтобы вы помнили: вы уже лучшие для своих воспитанников и их родителей!</a:t>
            </a:r>
          </a:p>
          <a:p>
            <a:pPr algn="just"/>
            <a:r>
              <a:rPr lang="ru-RU" sz="1600" b="1" dirty="0"/>
              <a:t>Дерзайте, творите, становитесь первыми! А Профсоюз всегда поддержит!</a:t>
            </a:r>
          </a:p>
        </p:txBody>
      </p:sp>
      <p:pic>
        <p:nvPicPr>
          <p:cNvPr id="5"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2" cstate="print"/>
          <a:srcRect/>
          <a:stretch>
            <a:fillRect/>
          </a:stretch>
        </p:blipFill>
        <p:spPr bwMode="auto">
          <a:xfrm>
            <a:off x="7716701" y="51188"/>
            <a:ext cx="1427299" cy="802856"/>
          </a:xfrm>
          <a:prstGeom prst="rect">
            <a:avLst/>
          </a:prstGeom>
          <a:noFill/>
        </p:spPr>
      </p:pic>
      <p:pic>
        <p:nvPicPr>
          <p:cNvPr id="7" name="Рисунок 6" descr="Изображение выглядит как одежда, человек, группа, улыбка&#10;&#10;Автоматически созданное описание">
            <a:extLst>
              <a:ext uri="{FF2B5EF4-FFF2-40B4-BE49-F238E27FC236}">
                <a16:creationId xmlns:a16="http://schemas.microsoft.com/office/drawing/2014/main" xmlns="" id="{D128C2A3-64DD-26B9-0BA6-7E8CB48C937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31649" y="1340768"/>
            <a:ext cx="3118296" cy="2338722"/>
          </a:xfrm>
          <a:prstGeom prst="rect">
            <a:avLst/>
          </a:prstGeom>
          <a:effectLst>
            <a:softEdge rad="177800"/>
          </a:effectLst>
          <a:scene3d>
            <a:camera prst="perspectiveRight"/>
            <a:lightRig rig="threePt" dir="t"/>
          </a:scene3d>
        </p:spPr>
      </p:pic>
      <p:pic>
        <p:nvPicPr>
          <p:cNvPr id="8" name="Picture 2" descr="C:\Users\Пользователь\Desktop\Публичный отчет\IMG_20221103_124931.jpg">
            <a:extLst>
              <a:ext uri="{FF2B5EF4-FFF2-40B4-BE49-F238E27FC236}">
                <a16:creationId xmlns:a16="http://schemas.microsoft.com/office/drawing/2014/main" xmlns="" id="{B69C2F11-B4FB-87F5-D9D0-C21EEDCE20C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35235" y="3501972"/>
            <a:ext cx="2562932" cy="3417243"/>
          </a:xfrm>
          <a:prstGeom prst="rect">
            <a:avLst/>
          </a:prstGeom>
          <a:noFill/>
          <a:effectLst>
            <a:innerShdw blurRad="63500" dist="50800" dir="16200000">
              <a:prstClr val="black">
                <a:alpha val="50000"/>
              </a:prstClr>
            </a:innerShdw>
            <a:softEdge rad="279400"/>
          </a:effectLst>
          <a:scene3d>
            <a:camera prst="perspectiveLeft"/>
            <a:lightRig rig="threePt" dir="t"/>
          </a:scene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6988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Педагогическая конференция</a:t>
            </a:r>
            <a:endParaRPr lang="ru-RU" dirty="0"/>
          </a:p>
        </p:txBody>
      </p:sp>
      <p:sp>
        <p:nvSpPr>
          <p:cNvPr id="3" name="Содержимое 2"/>
          <p:cNvSpPr>
            <a:spLocks noGrp="1"/>
          </p:cNvSpPr>
          <p:nvPr>
            <p:ph sz="half" idx="1"/>
          </p:nvPr>
        </p:nvSpPr>
        <p:spPr/>
        <p:txBody>
          <a:bodyPr>
            <a:normAutofit/>
          </a:bodyPr>
          <a:lstStyle/>
          <a:p>
            <a:r>
              <a:rPr lang="ru-RU" dirty="0" smtClean="0"/>
              <a:t>Ежегодно в </a:t>
            </a:r>
            <a:r>
              <a:rPr lang="ru-RU" dirty="0" err="1" smtClean="0"/>
              <a:t>Иловлинском</a:t>
            </a:r>
            <a:r>
              <a:rPr lang="ru-RU" dirty="0" smtClean="0"/>
              <a:t> районе проходит традиционное Августовское совещание педагогических работников. На площадке "Шаг вперёд" все образовательные учреждения – школы и детские сады - </a:t>
            </a:r>
            <a:r>
              <a:rPr lang="ru-RU" dirty="0" smtClean="0"/>
              <a:t>принимают </a:t>
            </a:r>
            <a:r>
              <a:rPr lang="ru-RU" dirty="0" smtClean="0"/>
              <a:t>участие в работе интерактивных площадок.  Профсоюз, конечно, не остается в стороне…</a:t>
            </a:r>
          </a:p>
          <a:p>
            <a:endParaRPr lang="ru-RU" dirty="0"/>
          </a:p>
        </p:txBody>
      </p:sp>
      <p:pic>
        <p:nvPicPr>
          <p:cNvPr id="5"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 xmlns:a16="http://schemas.microsoft.com/office/drawing/2014/main" id="{4F32FE1D-F894-4B30-AF66-54E5243C753B}"/>
              </a:ext>
            </a:extLst>
          </p:cNvPr>
          <p:cNvPicPr>
            <a:picLocks noChangeAspect="1" noChangeArrowheads="1"/>
          </p:cNvPicPr>
          <p:nvPr/>
        </p:nvPicPr>
        <p:blipFill>
          <a:blip r:embed="rId2" cstate="print"/>
          <a:srcRect/>
          <a:stretch>
            <a:fillRect/>
          </a:stretch>
        </p:blipFill>
        <p:spPr bwMode="auto">
          <a:xfrm>
            <a:off x="7717505" y="5296"/>
            <a:ext cx="1427299" cy="802856"/>
          </a:xfrm>
          <a:prstGeom prst="rect">
            <a:avLst/>
          </a:prstGeom>
          <a:noFill/>
        </p:spPr>
      </p:pic>
      <p:pic>
        <p:nvPicPr>
          <p:cNvPr id="6" name="Объект 6"/>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714876" y="1500174"/>
            <a:ext cx="3886200" cy="2190845"/>
          </a:xfrm>
        </p:spPr>
      </p:pic>
      <p:pic>
        <p:nvPicPr>
          <p:cNvPr id="8" name="Picture 2" descr="C:\Users\Пользователь\Desktop\Публичный отчет\IMG2022082608551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43438" y="4214818"/>
            <a:ext cx="4207079" cy="189318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832CB2B-32B7-57AB-347A-DCC194E44AAC}"/>
              </a:ext>
            </a:extLst>
          </p:cNvPr>
          <p:cNvSpPr>
            <a:spLocks noGrp="1"/>
          </p:cNvSpPr>
          <p:nvPr>
            <p:ph type="title"/>
          </p:nvPr>
        </p:nvSpPr>
        <p:spPr/>
        <p:txBody>
          <a:bodyPr/>
          <a:lstStyle/>
          <a:p>
            <a:pPr algn="ctr"/>
            <a:r>
              <a:rPr lang="ru-RU" b="1" i="1" dirty="0">
                <a:solidFill>
                  <a:schemeClr val="accent1">
                    <a:lumMod val="75000"/>
                  </a:schemeClr>
                </a:solidFill>
                <a:effectLst>
                  <a:outerShdw blurRad="38100" dist="38100" dir="2700000" algn="tl">
                    <a:srgbClr val="000000">
                      <a:alpha val="43137"/>
                    </a:srgbClr>
                  </a:outerShdw>
                </a:effectLst>
              </a:rPr>
              <a:t>Областной турслет</a:t>
            </a:r>
          </a:p>
        </p:txBody>
      </p:sp>
      <p:sp>
        <p:nvSpPr>
          <p:cNvPr id="3" name="Объект 2">
            <a:extLst>
              <a:ext uri="{FF2B5EF4-FFF2-40B4-BE49-F238E27FC236}">
                <a16:creationId xmlns:a16="http://schemas.microsoft.com/office/drawing/2014/main" xmlns="" id="{1D9687FF-C34C-6176-4BD7-24FDF8428314}"/>
              </a:ext>
            </a:extLst>
          </p:cNvPr>
          <p:cNvSpPr>
            <a:spLocks noGrp="1"/>
          </p:cNvSpPr>
          <p:nvPr>
            <p:ph sz="half" idx="1"/>
          </p:nvPr>
        </p:nvSpPr>
        <p:spPr/>
        <p:txBody>
          <a:bodyPr>
            <a:normAutofit fontScale="92500" lnSpcReduction="20000"/>
          </a:bodyPr>
          <a:lstStyle/>
          <a:p>
            <a:r>
              <a:rPr lang="ru-RU" b="1" i="1" dirty="0">
                <a:solidFill>
                  <a:srgbClr val="000000"/>
                </a:solidFill>
                <a:latin typeface="Roboto" panose="02000000000000000000" pitchFamily="2" charset="0"/>
              </a:rPr>
              <a:t>С 6 по 8 октября 2023 года на территории 5 участка Волгоградского лесного хозяйства прошел ежегодный региональный этап Всероссийского туристского слета педагогов. Все команды получили заслуженные награды, подарки от Волгоградской областной организации Профессионального союза работников народного образования и науки Российской Федерации, а также победители и призеры были награждены грамотами комитета образования, науки и молодежной политики Волгоградской области.</a:t>
            </a:r>
            <a:endParaRPr lang="ru-RU" b="1" i="1" dirty="0"/>
          </a:p>
        </p:txBody>
      </p:sp>
      <p:pic>
        <p:nvPicPr>
          <p:cNvPr id="6" name="Объект 5" descr="Изображение выглядит как человек, одежда, на открытом воздухе, небо&#10;&#10;Автоматически созданное описание">
            <a:extLst>
              <a:ext uri="{FF2B5EF4-FFF2-40B4-BE49-F238E27FC236}">
                <a16:creationId xmlns:a16="http://schemas.microsoft.com/office/drawing/2014/main" xmlns="" id="{9EF15468-1F0A-0A80-1299-51DEF872862F}"/>
              </a:ext>
            </a:extLst>
          </p:cNvPr>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4786043" y="1844824"/>
            <a:ext cx="3927111" cy="2945333"/>
          </a:xfrm>
        </p:spPr>
      </p:pic>
    </p:spTree>
    <p:extLst>
      <p:ext uri="{BB962C8B-B14F-4D97-AF65-F5344CB8AC3E}">
        <p14:creationId xmlns:p14="http://schemas.microsoft.com/office/powerpoint/2010/main" xmlns="" val="1128773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i="1" dirty="0">
                <a:solidFill>
                  <a:schemeClr val="accent1">
                    <a:lumMod val="75000"/>
                  </a:schemeClr>
                </a:solidFill>
                <a:effectLst>
                  <a:outerShdw blurRad="38100" dist="38100" dir="2700000" algn="tl">
                    <a:srgbClr val="000000">
                      <a:alpha val="43137"/>
                    </a:srgbClr>
                  </a:outerShdw>
                </a:effectLst>
              </a:rPr>
              <a:t>ПРОФСОЮЗ И </a:t>
            </a:r>
            <a:r>
              <a:rPr lang="ru-RU" b="1" i="1" dirty="0">
                <a:solidFill>
                  <a:srgbClr val="C00000"/>
                </a:solidFill>
                <a:effectLst>
                  <a:outerShdw blurRad="38100" dist="38100" dir="2700000" algn="tl">
                    <a:srgbClr val="000000">
                      <a:alpha val="43137"/>
                    </a:srgbClr>
                  </a:outerShdw>
                </a:effectLst>
              </a:rPr>
              <a:t>VOTUM</a:t>
            </a:r>
            <a:r>
              <a:rPr lang="ru-RU" b="1" i="1" dirty="0">
                <a:solidFill>
                  <a:schemeClr val="accent1">
                    <a:lumMod val="75000"/>
                  </a:schemeClr>
                </a:solidFill>
                <a:effectLst>
                  <a:outerShdw blurRad="38100" dist="38100" dir="2700000" algn="tl">
                    <a:srgbClr val="000000">
                      <a:alpha val="43137"/>
                    </a:srgbClr>
                  </a:outerShdw>
                </a:effectLst>
              </a:rPr>
              <a:t> В </a:t>
            </a:r>
            <a:br>
              <a:rPr lang="ru-RU" b="1" i="1" dirty="0">
                <a:solidFill>
                  <a:schemeClr val="accent1">
                    <a:lumMod val="75000"/>
                  </a:schemeClr>
                </a:solidFill>
                <a:effectLst>
                  <a:outerShdw blurRad="38100" dist="38100" dir="2700000" algn="tl">
                    <a:srgbClr val="000000">
                      <a:alpha val="43137"/>
                    </a:srgbClr>
                  </a:outerShdw>
                </a:effectLst>
              </a:rPr>
            </a:br>
            <a:r>
              <a:rPr lang="ru-RU" b="1" i="1" dirty="0">
                <a:solidFill>
                  <a:schemeClr val="accent1">
                    <a:lumMod val="75000"/>
                  </a:schemeClr>
                </a:solidFill>
                <a:effectLst>
                  <a:outerShdw blurRad="38100" dist="38100" dir="2700000" algn="tl">
                    <a:srgbClr val="000000">
                      <a:alpha val="43137"/>
                    </a:srgbClr>
                  </a:outerShdw>
                </a:effectLst>
              </a:rPr>
              <a:t>ПОМОЩЬ ПЕДАГОГУ</a:t>
            </a:r>
          </a:p>
        </p:txBody>
      </p:sp>
      <p:sp>
        <p:nvSpPr>
          <p:cNvPr id="3" name="Объект 2"/>
          <p:cNvSpPr>
            <a:spLocks noGrp="1"/>
          </p:cNvSpPr>
          <p:nvPr>
            <p:ph sz="half" idx="1"/>
          </p:nvPr>
        </p:nvSpPr>
        <p:spPr/>
        <p:txBody>
          <a:bodyPr>
            <a:normAutofit fontScale="70000" lnSpcReduction="20000"/>
          </a:bodyPr>
          <a:lstStyle/>
          <a:p>
            <a:r>
              <a:rPr lang="ru-RU" b="1" i="0" dirty="0">
                <a:solidFill>
                  <a:srgbClr val="000000"/>
                </a:solidFill>
                <a:effectLst/>
                <a:latin typeface="Roboto" panose="020F0502020204030204" pitchFamily="2" charset="0"/>
              </a:rPr>
              <a:t>Региональный проект Волгоградской областной организации Профессионального союза работников народного образования и науки Российской Федерации "Автоматизация педагогической диагностики индивидуального развития детей - как фактор повышения качества дошкольного образования для муниципальных дошкольных образовательных организаций Волгоградской области" продолжает свою работу и 29 сентября 2023 года организации, имеющие 100% членство, получили оборудование компании в дар. Ценность проекта - помощь в обеспечении средствами, позволяющими педагогам дошкольного образования работать в цифровой среде безболезненно и с удовольствием. </a:t>
            </a:r>
            <a:r>
              <a:rPr lang="ru-RU" b="1" dirty="0">
                <a:solidFill>
                  <a:srgbClr val="000000"/>
                </a:solidFill>
                <a:latin typeface="Roboto" panose="020F0502020204030204" pitchFamily="2" charset="0"/>
              </a:rPr>
              <a:t>Мы очень рады, что Медведевский детский сад «Ласточка» стал счастливым обладателем оборудования «</a:t>
            </a:r>
            <a:r>
              <a:rPr lang="en-US" b="1" dirty="0">
                <a:solidFill>
                  <a:srgbClr val="C00000"/>
                </a:solidFill>
                <a:latin typeface="Roboto" panose="020F0502020204030204" pitchFamily="2" charset="0"/>
              </a:rPr>
              <a:t>VOTUM</a:t>
            </a:r>
            <a:r>
              <a:rPr lang="ru-RU" b="1" dirty="0">
                <a:solidFill>
                  <a:srgbClr val="000000"/>
                </a:solidFill>
                <a:latin typeface="Roboto" panose="020F0502020204030204" pitchFamily="2" charset="0"/>
              </a:rPr>
              <a:t>»!</a:t>
            </a:r>
            <a:endParaRPr lang="ru-RU" b="1" dirty="0"/>
          </a:p>
        </p:txBody>
      </p:sp>
      <p:pic>
        <p:nvPicPr>
          <p:cNvPr id="9" name="Объект 8" descr="Изображение выглядит как пол, в помещении, стол, человек&#10;&#10;Автоматически созданное описание">
            <a:extLst>
              <a:ext uri="{FF2B5EF4-FFF2-40B4-BE49-F238E27FC236}">
                <a16:creationId xmlns:a16="http://schemas.microsoft.com/office/drawing/2014/main" xmlns="" id="{6EE8AE5A-07CA-B156-FD10-3173BBEA5A09}"/>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357818" y="4214818"/>
            <a:ext cx="3096491" cy="2323407"/>
          </a:xfrm>
          <a:effectLst>
            <a:softEdge rad="76200"/>
          </a:effectLst>
          <a:scene3d>
            <a:camera prst="perspectiveLeft"/>
            <a:lightRig rig="threePt" dir="t"/>
          </a:scene3d>
        </p:spPr>
      </p:pic>
      <p:pic>
        <p:nvPicPr>
          <p:cNvPr id="5"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3" cstate="print"/>
          <a:srcRect/>
          <a:stretch>
            <a:fillRect/>
          </a:stretch>
        </p:blipFill>
        <p:spPr bwMode="auto">
          <a:xfrm>
            <a:off x="7717505" y="5296"/>
            <a:ext cx="1427299" cy="802856"/>
          </a:xfrm>
          <a:prstGeom prst="rect">
            <a:avLst/>
          </a:prstGeom>
          <a:noFill/>
        </p:spPr>
      </p:pic>
      <p:pic>
        <p:nvPicPr>
          <p:cNvPr id="11" name="Рисунок 10" descr="Изображение выглядит как одежда, Человеческое лицо, человек, стена&#10;&#10;Автоматически созданное описание">
            <a:extLst>
              <a:ext uri="{FF2B5EF4-FFF2-40B4-BE49-F238E27FC236}">
                <a16:creationId xmlns:a16="http://schemas.microsoft.com/office/drawing/2014/main" xmlns="" id="{752CA970-D11E-79EF-434C-1C65055FF23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00959" y="1686980"/>
            <a:ext cx="3668216" cy="2443949"/>
          </a:xfrm>
          <a:prstGeom prst="rect">
            <a:avLst/>
          </a:prstGeom>
          <a:effectLst>
            <a:softEdge rad="165100"/>
          </a:effectLst>
          <a:scene3d>
            <a:camera prst="perspectiveRight"/>
            <a:lightRig rig="threePt" dir="t"/>
          </a:scene3d>
        </p:spPr>
      </p:pic>
    </p:spTree>
    <p:extLst>
      <p:ext uri="{BB962C8B-B14F-4D97-AF65-F5344CB8AC3E}">
        <p14:creationId xmlns:p14="http://schemas.microsoft.com/office/powerpoint/2010/main" xmlns="" val="2719588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89951B9-E596-16BA-110A-FDC553D941ED}"/>
              </a:ext>
            </a:extLst>
          </p:cNvPr>
          <p:cNvSpPr>
            <a:spLocks noGrp="1"/>
          </p:cNvSpPr>
          <p:nvPr>
            <p:ph type="title"/>
          </p:nvPr>
        </p:nvSpPr>
        <p:spPr/>
        <p:txBody>
          <a:bodyPr>
            <a:normAutofit fontScale="90000"/>
          </a:bodyPr>
          <a:lstStyle/>
          <a:p>
            <a:pPr algn="ctr"/>
            <a:r>
              <a:rPr lang="ru-RU" sz="1800" b="1" dirty="0"/>
              <a:t>Совместно с Центром детского творчества дважды побеждали в конкурсе на предоставление социально ориентированным некоммерческим организациям, осуществляющим деятельность на территории Волгоградской области, субсидий на реализацию социально значимых проектов (программ) по приоритетным направлениям социальной политики Волгоградской области. </a:t>
            </a:r>
          </a:p>
        </p:txBody>
      </p:sp>
      <p:sp>
        <p:nvSpPr>
          <p:cNvPr id="3" name="Объект 2">
            <a:extLst>
              <a:ext uri="{FF2B5EF4-FFF2-40B4-BE49-F238E27FC236}">
                <a16:creationId xmlns:a16="http://schemas.microsoft.com/office/drawing/2014/main" xmlns="" id="{3EB304CD-DB60-EF7F-07D8-31167291E8D2}"/>
              </a:ext>
            </a:extLst>
          </p:cNvPr>
          <p:cNvSpPr>
            <a:spLocks noGrp="1"/>
          </p:cNvSpPr>
          <p:nvPr>
            <p:ph sz="half" idx="1"/>
          </p:nvPr>
        </p:nvSpPr>
        <p:spPr>
          <a:xfrm>
            <a:off x="628650" y="2276873"/>
            <a:ext cx="3886200" cy="3900090"/>
          </a:xfrm>
        </p:spPr>
        <p:txBody>
          <a:bodyPr/>
          <a:lstStyle/>
          <a:p>
            <a:pPr algn="ctr"/>
            <a:r>
              <a:rPr lang="ru-RU" b="1" dirty="0">
                <a:solidFill>
                  <a:schemeClr val="accent1">
                    <a:lumMod val="75000"/>
                  </a:schemeClr>
                </a:solidFill>
                <a:effectLst>
                  <a:outerShdw blurRad="38100" dist="38100" dir="2700000" algn="tl">
                    <a:srgbClr val="000000">
                      <a:alpha val="43137"/>
                    </a:srgbClr>
                  </a:outerShdw>
                </a:effectLst>
              </a:rPr>
              <a:t>Духовые </a:t>
            </a:r>
            <a:r>
              <a:rPr lang="ru-RU" b="1" dirty="0" smtClean="0">
                <a:solidFill>
                  <a:schemeClr val="accent1">
                    <a:lumMod val="75000"/>
                  </a:schemeClr>
                </a:solidFill>
                <a:effectLst>
                  <a:outerShdw blurRad="38100" dist="38100" dir="2700000" algn="tl">
                    <a:srgbClr val="000000">
                      <a:alpha val="43137"/>
                    </a:srgbClr>
                  </a:outerShdw>
                </a:effectLst>
              </a:rPr>
              <a:t>инструменты </a:t>
            </a:r>
          </a:p>
          <a:p>
            <a:pPr algn="ctr">
              <a:buNone/>
            </a:pPr>
            <a:r>
              <a:rPr lang="ru-RU" b="1" dirty="0" smtClean="0">
                <a:solidFill>
                  <a:schemeClr val="accent1">
                    <a:lumMod val="75000"/>
                  </a:schemeClr>
                </a:solidFill>
                <a:effectLst>
                  <a:outerShdw blurRad="38100" dist="38100" dir="2700000" algn="tl">
                    <a:srgbClr val="000000">
                      <a:alpha val="43137"/>
                    </a:srgbClr>
                  </a:outerShdw>
                </a:effectLst>
              </a:rPr>
              <a:t>(422 750 руб.)</a:t>
            </a:r>
            <a:endParaRPr lang="ru-RU" b="1" dirty="0">
              <a:solidFill>
                <a:schemeClr val="accent1">
                  <a:lumMod val="75000"/>
                </a:schemeClr>
              </a:solidFill>
              <a:effectLst>
                <a:outerShdw blurRad="38100" dist="38100" dir="2700000" algn="tl">
                  <a:srgbClr val="000000">
                    <a:alpha val="43137"/>
                  </a:srgbClr>
                </a:outerShdw>
              </a:effectLst>
            </a:endParaRPr>
          </a:p>
          <a:p>
            <a:endParaRPr lang="ru-RU" dirty="0"/>
          </a:p>
        </p:txBody>
      </p:sp>
      <p:sp>
        <p:nvSpPr>
          <p:cNvPr id="4" name="Объект 3">
            <a:extLst>
              <a:ext uri="{FF2B5EF4-FFF2-40B4-BE49-F238E27FC236}">
                <a16:creationId xmlns:a16="http://schemas.microsoft.com/office/drawing/2014/main" xmlns="" id="{0F20356E-FADF-127B-01F4-47B9E8FC611E}"/>
              </a:ext>
            </a:extLst>
          </p:cNvPr>
          <p:cNvSpPr>
            <a:spLocks noGrp="1"/>
          </p:cNvSpPr>
          <p:nvPr>
            <p:ph sz="half" idx="2"/>
          </p:nvPr>
        </p:nvSpPr>
        <p:spPr>
          <a:xfrm>
            <a:off x="4629150" y="2276871"/>
            <a:ext cx="3886200" cy="3900091"/>
          </a:xfrm>
        </p:spPr>
        <p:txBody>
          <a:bodyPr/>
          <a:lstStyle/>
          <a:p>
            <a:pPr algn="ctr"/>
            <a:r>
              <a:rPr lang="ru-RU" b="1" dirty="0">
                <a:solidFill>
                  <a:srgbClr val="C00000"/>
                </a:solidFill>
                <a:effectLst>
                  <a:outerShdw blurRad="38100" dist="38100" dir="2700000" algn="tl">
                    <a:srgbClr val="000000">
                      <a:alpha val="43137"/>
                    </a:srgbClr>
                  </a:outerShdw>
                </a:effectLst>
              </a:rPr>
              <a:t>Костюмы для </a:t>
            </a:r>
            <a:r>
              <a:rPr lang="ru-RU" b="1" dirty="0" smtClean="0">
                <a:solidFill>
                  <a:srgbClr val="C00000"/>
                </a:solidFill>
                <a:effectLst>
                  <a:outerShdw blurRad="38100" dist="38100" dir="2700000" algn="tl">
                    <a:srgbClr val="000000">
                      <a:alpha val="43137"/>
                    </a:srgbClr>
                  </a:outerShdw>
                </a:effectLst>
              </a:rPr>
              <a:t>артистов</a:t>
            </a:r>
          </a:p>
          <a:p>
            <a:pPr algn="ctr">
              <a:buNone/>
            </a:pPr>
            <a:r>
              <a:rPr lang="ru-RU" b="1" dirty="0" smtClean="0">
                <a:solidFill>
                  <a:srgbClr val="C00000"/>
                </a:solidFill>
                <a:effectLst>
                  <a:outerShdw blurRad="38100" dist="38100" dir="2700000" algn="tl">
                    <a:srgbClr val="000000">
                      <a:alpha val="43137"/>
                    </a:srgbClr>
                  </a:outerShdw>
                </a:effectLst>
              </a:rPr>
              <a:t>(198 200 руб.)</a:t>
            </a:r>
            <a:endParaRPr lang="ru-RU" b="1" dirty="0">
              <a:solidFill>
                <a:srgbClr val="C00000"/>
              </a:solidFill>
              <a:effectLst>
                <a:outerShdw blurRad="38100" dist="38100" dir="2700000" algn="tl">
                  <a:srgbClr val="000000">
                    <a:alpha val="43137"/>
                  </a:srgbClr>
                </a:outerShdw>
              </a:effectLst>
            </a:endParaRPr>
          </a:p>
        </p:txBody>
      </p:sp>
      <p:pic>
        <p:nvPicPr>
          <p:cNvPr id="6" name="Рисунок 5" descr="Изображение выглядит как одежда, человек, концерт, на открытом воздухе&#10;&#10;Автоматически созданное описание">
            <a:extLst>
              <a:ext uri="{FF2B5EF4-FFF2-40B4-BE49-F238E27FC236}">
                <a16:creationId xmlns:a16="http://schemas.microsoft.com/office/drawing/2014/main" xmlns="" id="{392C900E-99A9-59FA-0626-367AEB32B44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2910" y="3286124"/>
            <a:ext cx="3801118" cy="2699752"/>
          </a:xfrm>
          <a:prstGeom prst="rect">
            <a:avLst/>
          </a:prstGeom>
          <a:effectLst>
            <a:softEdge rad="165100"/>
          </a:effectLst>
        </p:spPr>
      </p:pic>
      <p:pic>
        <p:nvPicPr>
          <p:cNvPr id="8" name="Рисунок 7" descr="Изображение выглядит как одежда, человек, музыка, музыкальный инструмент&#10;&#10;Автоматически созданное описание">
            <a:extLst>
              <a:ext uri="{FF2B5EF4-FFF2-40B4-BE49-F238E27FC236}">
                <a16:creationId xmlns:a16="http://schemas.microsoft.com/office/drawing/2014/main" xmlns="" id="{3AC0B124-4765-564F-36CF-3B96FA00E35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3438" y="3357562"/>
            <a:ext cx="3997710" cy="2699752"/>
          </a:xfrm>
          <a:prstGeom prst="rect">
            <a:avLst/>
          </a:prstGeom>
          <a:effectLst>
            <a:softEdge rad="177800"/>
          </a:effectLst>
        </p:spPr>
      </p:pic>
    </p:spTree>
    <p:extLst>
      <p:ext uri="{BB962C8B-B14F-4D97-AF65-F5344CB8AC3E}">
        <p14:creationId xmlns:p14="http://schemas.microsoft.com/office/powerpoint/2010/main" xmlns="" val="14100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fontScale="90000"/>
          </a:bodyPr>
          <a:lstStyle/>
          <a:p>
            <a:pPr algn="ctr"/>
            <a:r>
              <a:rPr lang="ru-RU" b="1" i="1" cap="all" dirty="0">
                <a:solidFill>
                  <a:schemeClr val="accent1">
                    <a:lumMod val="75000"/>
                  </a:schemeClr>
                </a:solidFill>
                <a:effectLst>
                  <a:outerShdw blurRad="38100" dist="38100" dir="2700000" algn="tl">
                    <a:srgbClr val="000000">
                      <a:alpha val="43137"/>
                    </a:srgbClr>
                  </a:outerShdw>
                </a:effectLst>
              </a:rPr>
              <a:t>ВТОРОЙ ВЫПУСК ЭНЦИКЛОПЕДИИ О ЗАСЛУЖЕННЫХ ПЕДАГОГАХ</a:t>
            </a:r>
            <a:br>
              <a:rPr lang="ru-RU" b="1" i="1" cap="all" dirty="0">
                <a:solidFill>
                  <a:schemeClr val="accent1">
                    <a:lumMod val="75000"/>
                  </a:schemeClr>
                </a:solidFill>
                <a:effectLst>
                  <a:outerShdw blurRad="38100" dist="38100" dir="2700000" algn="tl">
                    <a:srgbClr val="000000">
                      <a:alpha val="43137"/>
                    </a:srgbClr>
                  </a:outerShdw>
                </a:effectLst>
              </a:rPr>
            </a:br>
            <a:endParaRPr lang="ru-RU" i="1" dirty="0">
              <a:solidFill>
                <a:schemeClr val="accent1">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sz="half" idx="1"/>
          </p:nvPr>
        </p:nvSpPr>
        <p:spPr>
          <a:xfrm>
            <a:off x="628650" y="1825624"/>
            <a:ext cx="3886200" cy="4555703"/>
          </a:xfrm>
        </p:spPr>
        <p:txBody>
          <a:bodyPr>
            <a:normAutofit fontScale="62500" lnSpcReduction="20000"/>
          </a:bodyPr>
          <a:lstStyle/>
          <a:p>
            <a:r>
              <a:rPr lang="ru-RU" b="1" dirty="0"/>
              <a:t>В Волгоградской области состоялось уникальное событие! 16 декабря 2022 года на сцене Дома культуры Профсоюзов прошла презентация второго выпуска энциклопедии о заслуженных учителях и работниках системы образования Волгоградской области.</a:t>
            </a:r>
          </a:p>
          <a:p>
            <a:r>
              <a:rPr lang="ru-RU" b="1" dirty="0"/>
              <a:t>Напомним, первый выпуск состоялся в 2016 году, в книгу вошло 524 фамилии учителей, которым было присвоено звание «</a:t>
            </a:r>
            <a:r>
              <a:rPr lang="ru-RU" b="1" dirty="0">
                <a:solidFill>
                  <a:schemeClr val="accent1">
                    <a:lumMod val="75000"/>
                  </a:schemeClr>
                </a:solidFill>
              </a:rPr>
              <a:t>Заслуженный учитель</a:t>
            </a:r>
            <a:r>
              <a:rPr lang="ru-RU" b="1" dirty="0"/>
              <a:t>».</a:t>
            </a:r>
          </a:p>
          <a:p>
            <a:r>
              <a:rPr lang="ru-RU" b="1" dirty="0"/>
              <a:t>Второй выпуск энциклопедии был расширен и в него включили биографии заслуженных деятелей науки, заслуженных работников высшей школы, заслуженных учителей и мастеров организаций профессионального образования, заслуженных тренеров и работников физической культуры, заслуженных деятелей культуры. Главным условием было, чтобы педагог работал в системе образования Волгоградской области и имел отношение к Профсоюзу образования. Всего в книгу вошло </a:t>
            </a:r>
            <a:r>
              <a:rPr lang="ru-RU" b="1" u="sng" dirty="0"/>
              <a:t>187 </a:t>
            </a:r>
            <a:r>
              <a:rPr lang="ru-RU" b="1" dirty="0"/>
              <a:t>биографий.</a:t>
            </a:r>
          </a:p>
          <a:p>
            <a:r>
              <a:rPr lang="ru-RU" b="1" dirty="0"/>
              <a:t>Энциклопедия была подарена </a:t>
            </a:r>
            <a:r>
              <a:rPr lang="ru-RU" b="1" dirty="0" err="1"/>
              <a:t>Иловлинскому</a:t>
            </a:r>
            <a:r>
              <a:rPr lang="ru-RU" b="1" dirty="0"/>
              <a:t> району</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788024" y="1825624"/>
            <a:ext cx="4038600" cy="3120158"/>
          </a:xfrm>
          <a:effectLst>
            <a:reflection blurRad="6350" stA="50000" endA="300" endPos="55000" dir="5400000" sy="-100000" algn="bl" rotWithShape="0"/>
          </a:effectLst>
        </p:spPr>
      </p:pic>
      <p:pic>
        <p:nvPicPr>
          <p:cNvPr id="6"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3" cstate="print"/>
          <a:srcRect/>
          <a:stretch>
            <a:fillRect/>
          </a:stretch>
        </p:blipFill>
        <p:spPr bwMode="auto">
          <a:xfrm>
            <a:off x="8028384" y="1052736"/>
            <a:ext cx="1044412" cy="587482"/>
          </a:xfrm>
          <a:prstGeom prst="rect">
            <a:avLst/>
          </a:prstGeom>
          <a:noFill/>
        </p:spPr>
      </p:pic>
    </p:spTree>
    <p:extLst>
      <p:ext uri="{BB962C8B-B14F-4D97-AF65-F5344CB8AC3E}">
        <p14:creationId xmlns:p14="http://schemas.microsoft.com/office/powerpoint/2010/main" xmlns="" val="2932830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73E2ADAD-8DD1-4AE9-A252-210E84D47E07}"/>
              </a:ext>
            </a:extLst>
          </p:cNvPr>
          <p:cNvPicPr>
            <a:picLocks noChangeAspect="1" noChangeArrowheads="1"/>
          </p:cNvPicPr>
          <p:nvPr/>
        </p:nvPicPr>
        <p:blipFill>
          <a:blip r:embed="rId2" cstate="print"/>
          <a:srcRect/>
          <a:stretch>
            <a:fillRect/>
          </a:stretch>
        </p:blipFill>
        <p:spPr bwMode="auto">
          <a:xfrm>
            <a:off x="7717504" y="5296"/>
            <a:ext cx="1427299" cy="802856"/>
          </a:xfrm>
          <a:prstGeom prst="rect">
            <a:avLst/>
          </a:prstGeom>
          <a:noFill/>
        </p:spPr>
      </p:pic>
      <p:sp>
        <p:nvSpPr>
          <p:cNvPr id="8" name="Заголовок 1">
            <a:extLst>
              <a:ext uri="{FF2B5EF4-FFF2-40B4-BE49-F238E27FC236}">
                <a16:creationId xmlns:a16="http://schemas.microsoft.com/office/drawing/2014/main" xmlns="" id="{35571C41-6D20-4E44-BDB5-E2933D7C792B}"/>
              </a:ext>
            </a:extLst>
          </p:cNvPr>
          <p:cNvSpPr txBox="1">
            <a:spLocks/>
          </p:cNvSpPr>
          <p:nvPr/>
        </p:nvSpPr>
        <p:spPr>
          <a:xfrm>
            <a:off x="457200" y="413792"/>
            <a:ext cx="8229600" cy="1143000"/>
          </a:xfrm>
          <a:prstGeom prst="rect">
            <a:avLst/>
          </a:prstGeom>
        </p:spPr>
        <p:txBody>
          <a:bodyPr vert="horz" lIns="91435" tIns="45718" rIns="91435" bIns="45718" rtlCol="0" anchor="ctr">
            <a:normAutofit/>
          </a:bodyPr>
          <a:lstStyle/>
          <a:p>
            <a:pPr lvl="0">
              <a:spcBef>
                <a:spcPct val="0"/>
              </a:spcBef>
            </a:pPr>
            <a:r>
              <a:rPr lang="ru-RU" sz="2400" b="1" i="1" dirty="0">
                <a:solidFill>
                  <a:schemeClr val="accent1">
                    <a:lumMod val="75000"/>
                  </a:schemeClr>
                </a:solidFill>
                <a:effectLst>
                  <a:outerShdw blurRad="38100" dist="38100" dir="2700000" algn="tl">
                    <a:srgbClr val="000000">
                      <a:alpha val="43137"/>
                    </a:srgbClr>
                  </a:outerShdw>
                </a:effectLst>
                <a:latin typeface="Arial Black" pitchFamily="34" charset="0"/>
              </a:rPr>
              <a:t>БАЗОВЫЕ ОСНОВАНИЯ </a:t>
            </a:r>
            <a:br>
              <a:rPr lang="ru-RU" sz="2400" b="1" i="1" dirty="0">
                <a:solidFill>
                  <a:schemeClr val="accent1">
                    <a:lumMod val="75000"/>
                  </a:schemeClr>
                </a:solidFill>
                <a:effectLst>
                  <a:outerShdw blurRad="38100" dist="38100" dir="2700000" algn="tl">
                    <a:srgbClr val="000000">
                      <a:alpha val="43137"/>
                    </a:srgbClr>
                  </a:outerShdw>
                </a:effectLst>
                <a:latin typeface="Arial Black" pitchFamily="34" charset="0"/>
              </a:rPr>
            </a:br>
            <a:r>
              <a:rPr lang="ru-RU" sz="2400" b="1" i="1" dirty="0">
                <a:solidFill>
                  <a:schemeClr val="accent1">
                    <a:lumMod val="75000"/>
                  </a:schemeClr>
                </a:solidFill>
                <a:effectLst>
                  <a:outerShdw blurRad="38100" dist="38100" dir="2700000" algn="tl">
                    <a:srgbClr val="000000">
                      <a:alpha val="43137"/>
                    </a:srgbClr>
                  </a:outerShdw>
                </a:effectLst>
                <a:latin typeface="Arial Black" pitchFamily="34" charset="0"/>
              </a:rPr>
              <a:t>ДЕЯТЕЛЬНОСТИ ПРОФСОЮЗА</a:t>
            </a:r>
            <a:endParaRPr kumimoji="0" lang="ru-RU" sz="2400" b="1" i="1"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rial Black" pitchFamily="34" charset="0"/>
              <a:ea typeface="+mj-ea"/>
              <a:cs typeface="+mj-cs"/>
            </a:endParaRPr>
          </a:p>
        </p:txBody>
      </p:sp>
      <p:pic>
        <p:nvPicPr>
          <p:cNvPr id="9" name="Рисунок 8">
            <a:extLst>
              <a:ext uri="{FF2B5EF4-FFF2-40B4-BE49-F238E27FC236}">
                <a16:creationId xmlns:a16="http://schemas.microsoft.com/office/drawing/2014/main" xmlns="" id="{65665A52-678D-40D7-A2AE-74CAAFED4FFF}"/>
              </a:ext>
            </a:extLst>
          </p:cNvPr>
          <p:cNvPicPr/>
          <p:nvPr/>
        </p:nvPicPr>
        <p:blipFill rotWithShape="1">
          <a:blip r:embed="rId3" cstate="print"/>
          <a:srcRect b="18458"/>
          <a:stretch/>
        </p:blipFill>
        <p:spPr>
          <a:xfrm>
            <a:off x="539552" y="2782167"/>
            <a:ext cx="2592288" cy="3600400"/>
          </a:xfrm>
          <a:prstGeom prst="rect">
            <a:avLst/>
          </a:prstGeom>
          <a:ln>
            <a:noFill/>
          </a:ln>
          <a:effectLst>
            <a:glow rad="63500">
              <a:schemeClr val="accent1">
                <a:satMod val="175000"/>
                <a:alpha val="40000"/>
              </a:schemeClr>
            </a:glow>
            <a:outerShdw blurRad="50800" dist="38100" algn="t" rotWithShape="0">
              <a:schemeClr val="accent1">
                <a:alpha val="40000"/>
              </a:schemeClr>
            </a:outerShdw>
          </a:effectLst>
        </p:spPr>
      </p:pic>
      <p:sp>
        <p:nvSpPr>
          <p:cNvPr id="10" name="CustomShape 1">
            <a:extLst>
              <a:ext uri="{FF2B5EF4-FFF2-40B4-BE49-F238E27FC236}">
                <a16:creationId xmlns:a16="http://schemas.microsoft.com/office/drawing/2014/main" xmlns="" id="{DC30E088-C71E-46F3-B73D-594BD4C992C2}"/>
              </a:ext>
            </a:extLst>
          </p:cNvPr>
          <p:cNvSpPr/>
          <p:nvPr/>
        </p:nvSpPr>
        <p:spPr>
          <a:xfrm>
            <a:off x="3328432" y="2852936"/>
            <a:ext cx="4555936" cy="345886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r>
              <a:rPr lang="ru-RU" sz="2000" i="1" dirty="0"/>
              <a:t>«Профсоюз – добровольное </a:t>
            </a:r>
            <a:r>
              <a:rPr lang="ru-RU" sz="2000" i="1" u="sng" dirty="0">
                <a:solidFill>
                  <a:srgbClr val="FF0000"/>
                </a:solidFill>
              </a:rPr>
              <a:t>общественное объединение граждан</a:t>
            </a:r>
            <a:r>
              <a:rPr lang="ru-RU" sz="2000" i="1" dirty="0"/>
              <a:t>, связанных общими производственными, профессиональными интересами по роду их деятельности, создаваемое в </a:t>
            </a:r>
            <a:r>
              <a:rPr lang="ru-RU" sz="2000" i="1" u="sng" dirty="0">
                <a:solidFill>
                  <a:srgbClr val="FF0000"/>
                </a:solidFill>
              </a:rPr>
              <a:t>целях представительства и защиты их социально-трудовых пр</a:t>
            </a:r>
            <a:r>
              <a:rPr lang="ru-RU" sz="2400" i="1" u="sng" dirty="0">
                <a:solidFill>
                  <a:srgbClr val="FF0000"/>
                </a:solidFill>
              </a:rPr>
              <a:t>ав и интересов</a:t>
            </a:r>
            <a:r>
              <a:rPr lang="ru-RU" sz="2400" i="1" dirty="0"/>
              <a:t>»</a:t>
            </a:r>
            <a:endParaRPr sz="2400" i="1" dirty="0"/>
          </a:p>
        </p:txBody>
      </p:sp>
      <p:sp>
        <p:nvSpPr>
          <p:cNvPr id="11" name="Прямоугольник 10">
            <a:extLst>
              <a:ext uri="{FF2B5EF4-FFF2-40B4-BE49-F238E27FC236}">
                <a16:creationId xmlns:a16="http://schemas.microsoft.com/office/drawing/2014/main" xmlns="" id="{676D6641-1087-45CD-AEA6-ADB0421B585C}"/>
              </a:ext>
            </a:extLst>
          </p:cNvPr>
          <p:cNvSpPr/>
          <p:nvPr/>
        </p:nvSpPr>
        <p:spPr>
          <a:xfrm>
            <a:off x="457200" y="1452448"/>
            <a:ext cx="8616527" cy="1015663"/>
          </a:xfrm>
          <a:prstGeom prst="rect">
            <a:avLst/>
          </a:prstGeom>
        </p:spPr>
        <p:txBody>
          <a:bodyPr wrap="square">
            <a:spAutoFit/>
          </a:bodyPr>
          <a:lstStyle/>
          <a:p>
            <a:r>
              <a:rPr lang="ru-RU" sz="2000" b="1" i="1" dirty="0">
                <a:solidFill>
                  <a:schemeClr val="accent1">
                    <a:lumMod val="75000"/>
                  </a:schemeClr>
                </a:solidFill>
                <a:effectLst>
                  <a:outerShdw blurRad="38100" dist="38100" dir="2700000" algn="tl">
                    <a:srgbClr val="000000">
                      <a:alpha val="43137"/>
                    </a:srgbClr>
                  </a:outerShdw>
                </a:effectLst>
              </a:rPr>
              <a:t>Федеральный закон от 12 января 1996 г. № 10-ФЗ «О профессиональных союзах, их правах и гарантиях деятельности» (ст. 2, ч. 1):</a:t>
            </a:r>
          </a:p>
        </p:txBody>
      </p:sp>
    </p:spTree>
    <p:extLst>
      <p:ext uri="{BB962C8B-B14F-4D97-AF65-F5344CB8AC3E}">
        <p14:creationId xmlns:p14="http://schemas.microsoft.com/office/powerpoint/2010/main" xmlns="" val="4057436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92696"/>
            <a:ext cx="8435280" cy="1224136"/>
          </a:xfrm>
        </p:spPr>
        <p:txBody>
          <a:bodyPr>
            <a:normAutofit fontScale="90000"/>
          </a:bodyPr>
          <a:lstStyle/>
          <a:p>
            <a:pPr algn="ctr"/>
            <a:r>
              <a:rPr lang="ru-RU" sz="3600" b="1" i="1" cap="all" dirty="0">
                <a:solidFill>
                  <a:schemeClr val="accent1">
                    <a:lumMod val="75000"/>
                  </a:schemeClr>
                </a:solidFill>
                <a:effectLst>
                  <a:outerShdw blurRad="38100" dist="38100" dir="2700000" algn="tl">
                    <a:srgbClr val="000000">
                      <a:alpha val="43137"/>
                    </a:srgbClr>
                  </a:outerShdw>
                </a:effectLst>
              </a:rPr>
              <a:t>В ВОЛГОГРАДЕ </a:t>
            </a:r>
            <a:r>
              <a:rPr lang="ru-RU" sz="3600" b="1" i="1" cap="all" dirty="0" smtClean="0">
                <a:solidFill>
                  <a:schemeClr val="accent1">
                    <a:lumMod val="75000"/>
                  </a:schemeClr>
                </a:solidFill>
                <a:effectLst>
                  <a:outerShdw blurRad="38100" dist="38100" dir="2700000" algn="tl">
                    <a:srgbClr val="000000">
                      <a:alpha val="43137"/>
                    </a:srgbClr>
                  </a:outerShdw>
                </a:effectLst>
              </a:rPr>
              <a:t>завершились </a:t>
            </a:r>
            <a:r>
              <a:rPr lang="ru-RU" sz="3600" b="1" i="1" cap="all" dirty="0">
                <a:solidFill>
                  <a:schemeClr val="accent1">
                    <a:lumMod val="75000"/>
                  </a:schemeClr>
                </a:solidFill>
                <a:effectLst>
                  <a:outerShdw blurRad="38100" dist="38100" dir="2700000" algn="tl">
                    <a:srgbClr val="000000">
                      <a:alpha val="43137"/>
                    </a:srgbClr>
                  </a:outerShdw>
                </a:effectLst>
              </a:rPr>
              <a:t>СЪЁМКИ ЦИКЛА ТЕЛЕПЕРЕДАЧ ОБ </a:t>
            </a:r>
            <a:r>
              <a:rPr lang="ru-RU" sz="3600" b="1" i="1" cap="all" dirty="0" smtClean="0">
                <a:solidFill>
                  <a:schemeClr val="accent1">
                    <a:lumMod val="75000"/>
                  </a:schemeClr>
                </a:solidFill>
                <a:effectLst>
                  <a:outerShdw blurRad="38100" dist="38100" dir="2700000" algn="tl">
                    <a:srgbClr val="000000">
                      <a:alpha val="43137"/>
                    </a:srgbClr>
                  </a:outerShdw>
                </a:effectLst>
              </a:rPr>
              <a:t/>
            </a:r>
            <a:br>
              <a:rPr lang="ru-RU" sz="3600" b="1" i="1" cap="all" dirty="0" smtClean="0">
                <a:solidFill>
                  <a:schemeClr val="accent1">
                    <a:lumMod val="75000"/>
                  </a:schemeClr>
                </a:solidFill>
                <a:effectLst>
                  <a:outerShdw blurRad="38100" dist="38100" dir="2700000" algn="tl">
                    <a:srgbClr val="000000">
                      <a:alpha val="43137"/>
                    </a:srgbClr>
                  </a:outerShdw>
                </a:effectLst>
              </a:rPr>
            </a:br>
            <a:r>
              <a:rPr lang="ru-RU" sz="3600" b="1" i="1" cap="all" dirty="0" smtClean="0">
                <a:solidFill>
                  <a:srgbClr val="C00000"/>
                </a:solidFill>
                <a:effectLst>
                  <a:outerShdw blurRad="38100" dist="38100" dir="2700000" algn="tl">
                    <a:srgbClr val="000000">
                      <a:alpha val="43137"/>
                    </a:srgbClr>
                  </a:outerShdw>
                </a:effectLst>
              </a:rPr>
              <a:t>УЧИТЕЛЬСКИХ </a:t>
            </a:r>
            <a:r>
              <a:rPr lang="ru-RU" sz="3600" b="1" i="1" cap="all" dirty="0">
                <a:solidFill>
                  <a:srgbClr val="C00000"/>
                </a:solidFill>
                <a:effectLst>
                  <a:outerShdw blurRad="38100" dist="38100" dir="2700000" algn="tl">
                    <a:srgbClr val="000000">
                      <a:alpha val="43137"/>
                    </a:srgbClr>
                  </a:outerShdw>
                </a:effectLst>
              </a:rPr>
              <a:t>ДИНАСТИЯХ</a:t>
            </a:r>
            <a:r>
              <a:rPr lang="ru-RU" b="1" cap="all" dirty="0"/>
              <a:t/>
            </a:r>
            <a:br>
              <a:rPr lang="ru-RU" b="1" cap="all" dirty="0"/>
            </a:br>
            <a:endParaRPr lang="ru-RU" dirty="0"/>
          </a:p>
        </p:txBody>
      </p:sp>
      <p:sp>
        <p:nvSpPr>
          <p:cNvPr id="3" name="Объект 2"/>
          <p:cNvSpPr>
            <a:spLocks noGrp="1"/>
          </p:cNvSpPr>
          <p:nvPr>
            <p:ph sz="half" idx="1"/>
          </p:nvPr>
        </p:nvSpPr>
        <p:spPr>
          <a:xfrm>
            <a:off x="628650" y="1988841"/>
            <a:ext cx="3886200" cy="4188122"/>
          </a:xfrm>
        </p:spPr>
        <p:txBody>
          <a:bodyPr>
            <a:normAutofit fontScale="25000" lnSpcReduction="20000"/>
          </a:bodyPr>
          <a:lstStyle/>
          <a:p>
            <a:r>
              <a:rPr lang="ru-RU" sz="4300" b="1" dirty="0"/>
              <a:t>Создание </a:t>
            </a:r>
            <a:r>
              <a:rPr lang="ru-RU" sz="4300" b="1" dirty="0" err="1"/>
              <a:t>видеобанка</a:t>
            </a:r>
            <a:r>
              <a:rPr lang="ru-RU" sz="4300" b="1" dirty="0"/>
              <a:t> сюжетов о педагогах </a:t>
            </a:r>
            <a:r>
              <a:rPr lang="ru-RU" sz="4300" b="1" dirty="0" smtClean="0"/>
              <a:t>прошло </a:t>
            </a:r>
            <a:r>
              <a:rPr lang="ru-RU" sz="4300" b="1" dirty="0"/>
              <a:t>в рамках реализации </a:t>
            </a:r>
            <a:r>
              <a:rPr lang="ru-RU" sz="4300" b="1" dirty="0" err="1"/>
              <a:t>грантового</a:t>
            </a:r>
            <a:r>
              <a:rPr lang="ru-RU" sz="4300" b="1" dirty="0"/>
              <a:t> проекта «Если тебе Учитель имя…».</a:t>
            </a:r>
          </a:p>
          <a:p>
            <a:r>
              <a:rPr lang="ru-RU" sz="4300" b="1" dirty="0"/>
              <a:t>Ежемесячно с марта по ноябрь 2023 года </a:t>
            </a:r>
            <a:r>
              <a:rPr lang="ru-RU" sz="4300" b="1" dirty="0" smtClean="0"/>
              <a:t>выпускался </a:t>
            </a:r>
            <a:r>
              <a:rPr lang="ru-RU" sz="4300" b="1" dirty="0"/>
              <a:t>выпустить цикл передач, с целью популяризации педагогической профессии и знакомство с династиями и заслуженными учителями региона.</a:t>
            </a:r>
          </a:p>
          <a:p>
            <a:r>
              <a:rPr lang="ru-RU" sz="4300" b="1" dirty="0" smtClean="0"/>
              <a:t>Завершился </a:t>
            </a:r>
            <a:r>
              <a:rPr lang="ru-RU" sz="4300" b="1" dirty="0" err="1"/>
              <a:t>грантовский</a:t>
            </a:r>
            <a:r>
              <a:rPr lang="ru-RU" sz="4300" b="1" dirty="0"/>
              <a:t> проект торжественным приемом педагогических династий в декабре 2023 года.</a:t>
            </a:r>
          </a:p>
          <a:p>
            <a:r>
              <a:rPr lang="ru-RU" sz="4300" b="1" dirty="0"/>
              <a:t>Напомним, проект Волгоградской областной организации Общероссийского Профсоюза образования «Цикл передач</a:t>
            </a:r>
            <a:br>
              <a:rPr lang="ru-RU" sz="4300" b="1" dirty="0"/>
            </a:br>
            <a:r>
              <a:rPr lang="ru-RU" sz="4300" b="1" dirty="0"/>
              <a:t>в Год педагога и наставника "Если тебе Учитель имя..."получил поддержку фонда Президентских грантов.</a:t>
            </a:r>
          </a:p>
          <a:p>
            <a:r>
              <a:rPr lang="ru-RU" sz="4300" b="1" dirty="0"/>
              <a:t>На протяжении многих лет областная организация Профсоюза образования ведет планомерную работу по составлению банка данных о педагогах, заслуженных учителях и педагогических династиях Волгоградской области. </a:t>
            </a:r>
          </a:p>
          <a:p>
            <a:r>
              <a:rPr lang="ru-RU" sz="4300" b="1" dirty="0"/>
              <a:t>Иловлинский район </a:t>
            </a:r>
            <a:r>
              <a:rPr lang="ru-RU" sz="4300" b="1" dirty="0" err="1" smtClean="0"/>
              <a:t>представляела</a:t>
            </a:r>
            <a:r>
              <a:rPr lang="ru-RU" sz="4300" b="1" dirty="0" smtClean="0"/>
              <a:t> педагогическая </a:t>
            </a:r>
            <a:r>
              <a:rPr lang="ru-RU" sz="4300" b="1" dirty="0"/>
              <a:t>династия Горловой Натальи Александровны, учителя географии МБОУ </a:t>
            </a:r>
            <a:r>
              <a:rPr lang="ru-RU" sz="4300" b="1" dirty="0" err="1"/>
              <a:t>Иловлинской</a:t>
            </a:r>
            <a:r>
              <a:rPr lang="ru-RU" sz="4300" b="1" dirty="0"/>
              <a:t> СОШ №2</a:t>
            </a:r>
          </a:p>
          <a:p>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48200" y="1988841"/>
            <a:ext cx="4038600" cy="2691348"/>
          </a:xfrm>
          <a:effectLst>
            <a:reflection blurRad="6350" stA="50000" endA="300" endPos="55000" dir="5400000" sy="-100000" algn="bl" rotWithShape="0"/>
          </a:effectLst>
        </p:spPr>
      </p:pic>
      <p:pic>
        <p:nvPicPr>
          <p:cNvPr id="6"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3" cstate="print"/>
          <a:srcRect/>
          <a:stretch>
            <a:fillRect/>
          </a:stretch>
        </p:blipFill>
        <p:spPr bwMode="auto">
          <a:xfrm>
            <a:off x="8434816" y="5296"/>
            <a:ext cx="709987" cy="399368"/>
          </a:xfrm>
          <a:prstGeom prst="rect">
            <a:avLst/>
          </a:prstGeom>
          <a:noFill/>
        </p:spPr>
      </p:pic>
    </p:spTree>
    <p:extLst>
      <p:ext uri="{BB962C8B-B14F-4D97-AF65-F5344CB8AC3E}">
        <p14:creationId xmlns:p14="http://schemas.microsoft.com/office/powerpoint/2010/main" xmlns="" val="1317207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F4C628F-3EAA-29E8-1CF4-C1B75F9C27CE}"/>
              </a:ext>
            </a:extLst>
          </p:cNvPr>
          <p:cNvSpPr>
            <a:spLocks noGrp="1"/>
          </p:cNvSpPr>
          <p:nvPr>
            <p:ph type="title"/>
          </p:nvPr>
        </p:nvSpPr>
        <p:spPr/>
        <p:txBody>
          <a:bodyPr/>
          <a:lstStyle/>
          <a:p>
            <a:pPr algn="l"/>
            <a:r>
              <a:rPr lang="ru-RU" b="1" i="1" dirty="0">
                <a:solidFill>
                  <a:schemeClr val="accent1">
                    <a:lumMod val="75000"/>
                  </a:schemeClr>
                </a:solidFill>
                <a:effectLst>
                  <a:outerShdw blurRad="38100" dist="38100" dir="2700000" algn="tl">
                    <a:srgbClr val="000000">
                      <a:alpha val="43137"/>
                    </a:srgbClr>
                  </a:outerShdw>
                </a:effectLst>
              </a:rPr>
              <a:t>… к Году семьи</a:t>
            </a:r>
          </a:p>
        </p:txBody>
      </p:sp>
      <p:sp>
        <p:nvSpPr>
          <p:cNvPr id="3" name="Объект 2">
            <a:extLst>
              <a:ext uri="{FF2B5EF4-FFF2-40B4-BE49-F238E27FC236}">
                <a16:creationId xmlns:a16="http://schemas.microsoft.com/office/drawing/2014/main" xmlns="" id="{FF598E3D-D4BE-1A8E-9309-CDD4E0DBBD18}"/>
              </a:ext>
            </a:extLst>
          </p:cNvPr>
          <p:cNvSpPr>
            <a:spLocks noGrp="1"/>
          </p:cNvSpPr>
          <p:nvPr>
            <p:ph sz="half"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Fira Sans" panose="020B0503050000020004" pitchFamily="34" charset="0"/>
                <a:ea typeface="+mn-ea"/>
                <a:cs typeface="+mn-cs"/>
              </a:rPr>
              <a:t>19-23 января 2024 года совместно </a:t>
            </a:r>
            <a:br>
              <a:rPr kumimoji="0" lang="ru-RU" sz="180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Fira Sans" panose="020B0503050000020004" pitchFamily="34" charset="0"/>
                <a:ea typeface="+mn-ea"/>
                <a:cs typeface="+mn-cs"/>
              </a:rPr>
            </a:br>
            <a:r>
              <a:rPr kumimoji="0" lang="ru-RU" sz="180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Fira Sans" panose="020B0503050000020004" pitchFamily="34" charset="0"/>
                <a:ea typeface="+mn-ea"/>
                <a:cs typeface="+mn-cs"/>
              </a:rPr>
              <a:t>с комитетом социальной защиты Волгоградской области было организовано участие семьи председателя Территориальной организации Общероссийского Профсоюза образования Иловлинского района Евгении Павловны Игнатовой (Поповых-Ураковых-Игнатовых) во Всероссийском семейном форуме «Родные – Любимые» в рамках международной выставки </a:t>
            </a:r>
            <a:r>
              <a:rPr kumimoji="0" lang="ru-RU" sz="1800" b="0" i="0" u="none" strike="noStrike" kern="1200" cap="none" spc="0" normalizeH="0" baseline="0" noProof="0" dirty="0">
                <a:ln>
                  <a:noFill/>
                </a:ln>
                <a:solidFill>
                  <a:prstClr val="black"/>
                </a:solidFill>
                <a:effectLst/>
                <a:uLnTx/>
                <a:uFillTx/>
                <a:latin typeface="Fira Sans" panose="020B0503050000020004" pitchFamily="34" charset="0"/>
                <a:ea typeface="+mn-ea"/>
                <a:cs typeface="+mn-cs"/>
              </a:rPr>
              <a:t>«Россия</a:t>
            </a:r>
            <a:r>
              <a:rPr kumimoji="0" lang="ru-RU" sz="1800" b="0" i="0" u="none" strike="noStrike" kern="1200" cap="none" spc="0" normalizeH="0" baseline="0" noProof="0" dirty="0" smtClean="0">
                <a:ln>
                  <a:noFill/>
                </a:ln>
                <a:solidFill>
                  <a:prstClr val="black"/>
                </a:solidFill>
                <a:effectLst/>
                <a:uLnTx/>
                <a:uFillTx/>
                <a:latin typeface="Fira Sans" panose="020B0503050000020004" pitchFamily="34" charset="0"/>
                <a:ea typeface="+mn-ea"/>
                <a:cs typeface="+mn-cs"/>
              </a:rPr>
              <a:t>». Спасибо за</a:t>
            </a:r>
            <a:r>
              <a:rPr kumimoji="0" lang="ru-RU" sz="1800" b="0" i="0" u="none" strike="noStrike" kern="1200" cap="none" spc="0" normalizeH="0" noProof="0" dirty="0" smtClean="0">
                <a:ln>
                  <a:noFill/>
                </a:ln>
                <a:solidFill>
                  <a:prstClr val="black"/>
                </a:solidFill>
                <a:effectLst/>
                <a:uLnTx/>
                <a:uFillTx/>
                <a:latin typeface="Fira Sans" panose="020B0503050000020004" pitchFamily="34" charset="0"/>
                <a:ea typeface="+mn-ea"/>
                <a:cs typeface="+mn-cs"/>
              </a:rPr>
              <a:t> поддержку!</a:t>
            </a:r>
            <a:endParaRPr kumimoji="0" lang="ru-RU" sz="1800" b="0" i="0" u="none" strike="noStrike" kern="1200" cap="none" spc="0" normalizeH="0" baseline="0" noProof="0" dirty="0">
              <a:ln>
                <a:noFill/>
              </a:ln>
              <a:solidFill>
                <a:prstClr val="black"/>
              </a:solidFill>
              <a:effectLst/>
              <a:uLnTx/>
              <a:uFillTx/>
              <a:latin typeface="Fira Sans" panose="020B0503050000020004" pitchFamily="34" charset="0"/>
              <a:ea typeface="+mn-ea"/>
              <a:cs typeface="+mn-cs"/>
            </a:endParaRPr>
          </a:p>
          <a:p>
            <a:endParaRPr lang="ru-RU" dirty="0"/>
          </a:p>
        </p:txBody>
      </p:sp>
      <p:pic>
        <p:nvPicPr>
          <p:cNvPr id="5" name="Объект 4">
            <a:extLst>
              <a:ext uri="{FF2B5EF4-FFF2-40B4-BE49-F238E27FC236}">
                <a16:creationId xmlns:a16="http://schemas.microsoft.com/office/drawing/2014/main" xmlns="" id="{F15A0A75-679D-46CE-B5E3-0C2911D074B4}"/>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715008" y="142852"/>
            <a:ext cx="2588094" cy="3661693"/>
          </a:xfrm>
          <a:prstGeom prst="rect">
            <a:avLst/>
          </a:prstGeom>
          <a:effectLst>
            <a:outerShdw blurRad="355600" dist="38100" dir="5400000" algn="t" rotWithShape="0">
              <a:schemeClr val="accent1">
                <a:lumMod val="75000"/>
                <a:alpha val="41000"/>
              </a:schemeClr>
            </a:outerShdw>
          </a:effectLst>
        </p:spPr>
      </p:pic>
      <p:pic>
        <p:nvPicPr>
          <p:cNvPr id="7" name="Рисунок 6" descr="Изображение выглядит как одежда, человек, Человеческое лицо, улыбка&#10;&#10;Автоматически созданное описание">
            <a:extLst>
              <a:ext uri="{FF2B5EF4-FFF2-40B4-BE49-F238E27FC236}">
                <a16:creationId xmlns:a16="http://schemas.microsoft.com/office/drawing/2014/main" xmlns="" id="{53C14DEA-F20E-F20F-C70F-EE4F0DD2917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6056" y="3963961"/>
            <a:ext cx="3775718" cy="2794322"/>
          </a:xfrm>
          <a:prstGeom prst="rect">
            <a:avLst/>
          </a:prstGeom>
          <a:effectLst>
            <a:softEdge rad="177800"/>
          </a:effectLst>
        </p:spPr>
      </p:pic>
    </p:spTree>
    <p:extLst>
      <p:ext uri="{BB962C8B-B14F-4D97-AF65-F5344CB8AC3E}">
        <p14:creationId xmlns:p14="http://schemas.microsoft.com/office/powerpoint/2010/main" xmlns="" val="245869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79097"/>
            <a:ext cx="7886700" cy="1325563"/>
          </a:xfrm>
        </p:spPr>
        <p:txBody>
          <a:bodyPr/>
          <a:lstStyle/>
          <a:p>
            <a:r>
              <a:rPr lang="ru-RU" b="1" i="1" dirty="0">
                <a:solidFill>
                  <a:schemeClr val="accent1">
                    <a:lumMod val="75000"/>
                  </a:schemeClr>
                </a:solidFill>
                <a:effectLst>
                  <a:outerShdw blurRad="38100" dist="38100" dir="2700000" algn="tl">
                    <a:srgbClr val="000000">
                      <a:alpha val="43137"/>
                    </a:srgbClr>
                  </a:outerShdw>
                </a:effectLst>
              </a:rPr>
              <a:t>По первому зову…</a:t>
            </a:r>
          </a:p>
        </p:txBody>
      </p:sp>
      <p:sp>
        <p:nvSpPr>
          <p:cNvPr id="4" name="Объект 3"/>
          <p:cNvSpPr>
            <a:spLocks noGrp="1"/>
          </p:cNvSpPr>
          <p:nvPr>
            <p:ph sz="half" idx="1"/>
          </p:nvPr>
        </p:nvSpPr>
        <p:spPr/>
        <p:txBody>
          <a:bodyPr>
            <a:normAutofit fontScale="62500" lnSpcReduction="20000"/>
          </a:bodyPr>
          <a:lstStyle/>
          <a:p>
            <a:r>
              <a:rPr lang="ru-RU" b="1" dirty="0"/>
              <a:t>По ходатайству Территориальной организации Общероссийского Профсоюза образования Иловлинского района были организованы встречи представителя обкома с трудовым коллективами образовательных организаций.</a:t>
            </a:r>
          </a:p>
          <a:p>
            <a:r>
              <a:rPr lang="ru-RU" b="1" dirty="0"/>
              <a:t>Встречи провели Зубкова Светлана Геннадиевна, заместитель председателя областной организации Профсоюза и Игнатова Евгения Павловна, председатель Территориальной организации Профсоюза </a:t>
            </a:r>
            <a:r>
              <a:rPr lang="ru-RU" b="1" dirty="0" err="1"/>
              <a:t>Иловлинского</a:t>
            </a:r>
            <a:r>
              <a:rPr lang="ru-RU" b="1" dirty="0"/>
              <a:t> района по вопросам организации и укрепления первичных профсоюзных организаций в детских садах "Солнышко" и "Тюльпан" </a:t>
            </a:r>
            <a:r>
              <a:rPr lang="ru-RU" b="1" dirty="0" err="1"/>
              <a:t>р.п</a:t>
            </a:r>
            <a:r>
              <a:rPr lang="ru-RU" b="1" dirty="0"/>
              <a:t>. </a:t>
            </a:r>
            <a:r>
              <a:rPr lang="ru-RU" b="1" dirty="0" err="1"/>
              <a:t>Иловля</a:t>
            </a:r>
            <a:r>
              <a:rPr lang="ru-RU" b="1" dirty="0"/>
              <a:t>, районном отделе образования. В личных беседах с руководителями образовательных организаций и начальником отдела образования Липиной Светланой Олеговной смогли обсудить актуальные вопросы, запланировали консультации со специалистами обкома Профсоюза.</a:t>
            </a:r>
          </a:p>
          <a:p>
            <a:r>
              <a:rPr lang="ru-RU" b="1" dirty="0"/>
              <a:t>С. Г. Зубкова провела индивидуальное консультирование председателя первичной профсоюзной организации детского сада "Тюльпан".</a:t>
            </a:r>
          </a:p>
          <a:p>
            <a:endParaRPr lang="ru-RU" dirty="0"/>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5004048" y="1772816"/>
            <a:ext cx="3831100" cy="2873325"/>
          </a:xfrm>
          <a:effectLst>
            <a:reflection blurRad="6350" stA="50000" endA="300" endPos="55000" dir="5400000" sy="-100000" algn="bl" rotWithShape="0"/>
            <a:softEdge rad="88900"/>
          </a:effectLst>
        </p:spPr>
      </p:pic>
      <p:pic>
        <p:nvPicPr>
          <p:cNvPr id="3"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3" cstate="print"/>
          <a:srcRect/>
          <a:stretch>
            <a:fillRect/>
          </a:stretch>
        </p:blipFill>
        <p:spPr bwMode="auto">
          <a:xfrm>
            <a:off x="7596336" y="240033"/>
            <a:ext cx="1427299" cy="802856"/>
          </a:xfrm>
          <a:prstGeom prst="rect">
            <a:avLst/>
          </a:prstGeom>
          <a:noFill/>
        </p:spPr>
      </p:pic>
    </p:spTree>
    <p:extLst>
      <p:ext uri="{BB962C8B-B14F-4D97-AF65-F5344CB8AC3E}">
        <p14:creationId xmlns:p14="http://schemas.microsoft.com/office/powerpoint/2010/main" xmlns="" val="2073813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solidFill>
                  <a:schemeClr val="accent1">
                    <a:lumMod val="75000"/>
                  </a:schemeClr>
                </a:solidFill>
                <a:effectLst>
                  <a:outerShdw blurRad="38100" dist="38100" dir="2700000" algn="tl">
                    <a:srgbClr val="000000">
                      <a:alpha val="43137"/>
                    </a:srgbClr>
                  </a:outerShdw>
                </a:effectLst>
              </a:rPr>
              <a:t>«Профсоюзный </a:t>
            </a:r>
            <a:r>
              <a:rPr lang="ru-RU" b="1" i="1" dirty="0">
                <a:solidFill>
                  <a:srgbClr val="C00000"/>
                </a:solidFill>
                <a:effectLst>
                  <a:outerShdw blurRad="38100" dist="38100" dir="2700000" algn="tl">
                    <a:srgbClr val="000000">
                      <a:alpha val="43137"/>
                    </a:srgbClr>
                  </a:outerShdw>
                </a:effectLst>
              </a:rPr>
              <a:t>дисконт</a:t>
            </a:r>
            <a:r>
              <a:rPr lang="ru-RU" b="1" i="1" dirty="0">
                <a:solidFill>
                  <a:schemeClr val="accent1">
                    <a:lumMod val="75000"/>
                  </a:schemeClr>
                </a:solidFill>
                <a:effectLst>
                  <a:outerShdw blurRad="38100" dist="38100" dir="2700000" algn="tl">
                    <a:srgbClr val="000000">
                      <a:alpha val="43137"/>
                    </a:srgbClr>
                  </a:outerShdw>
                </a:effectLst>
              </a:rPr>
              <a:t>»</a:t>
            </a:r>
          </a:p>
        </p:txBody>
      </p:sp>
      <p:sp>
        <p:nvSpPr>
          <p:cNvPr id="3" name="Объект 2"/>
          <p:cNvSpPr>
            <a:spLocks noGrp="1"/>
          </p:cNvSpPr>
          <p:nvPr>
            <p:ph sz="half" idx="1"/>
          </p:nvPr>
        </p:nvSpPr>
        <p:spPr/>
        <p:txBody>
          <a:bodyPr>
            <a:normAutofit fontScale="55000" lnSpcReduction="20000"/>
          </a:bodyPr>
          <a:lstStyle/>
          <a:p>
            <a:r>
              <a:rPr lang="ru-RU" b="1" dirty="0"/>
              <a:t>Члены Территориальной организации Общероссийского Профсоюза образования </a:t>
            </a:r>
            <a:r>
              <a:rPr lang="ru-RU" b="1" dirty="0" err="1"/>
              <a:t>Иловлинского</a:t>
            </a:r>
            <a:r>
              <a:rPr lang="ru-RU" b="1" dirty="0"/>
              <a:t> района с удовольствием пользуются скидками по программе "Профсоюзный дисконт". (Нас </a:t>
            </a:r>
            <a:r>
              <a:rPr lang="ru-RU" b="1"/>
              <a:t>более </a:t>
            </a:r>
            <a:r>
              <a:rPr lang="ru-RU" b="1" smtClean="0"/>
              <a:t>200 </a:t>
            </a:r>
            <a:r>
              <a:rPr lang="ru-RU" b="1" dirty="0"/>
              <a:t>человек)</a:t>
            </a:r>
            <a:endParaRPr lang="ru-RU" dirty="0"/>
          </a:p>
          <a:p>
            <a:r>
              <a:rPr lang="ru-RU" b="1" dirty="0"/>
              <a:t>"Профсоюзный дисконт" или "Дисконтная карта члена профсоюза" – это уникальный проект, который представляет собой универсальную карту. Карта является индивидуальной, именной и выдается строго конкретному лицу – члену профсоюза. Данный проект социальный, не несет коммерческой выгоды, карты выдаются членам профсоюза.</a:t>
            </a:r>
            <a:endParaRPr lang="ru-RU" dirty="0"/>
          </a:p>
          <a:p>
            <a:r>
              <a:rPr lang="ru-RU" b="1" dirty="0"/>
              <a:t>Задачи проекта: - сэкономить денежные средства членам профсоюза;</a:t>
            </a:r>
            <a:br>
              <a:rPr lang="ru-RU" b="1" dirty="0"/>
            </a:br>
            <a:r>
              <a:rPr lang="ru-RU" b="1" dirty="0"/>
              <a:t>- сделать удобной работу с дисконтными картами (путем их замены на одну универсальную);</a:t>
            </a:r>
            <a:br>
              <a:rPr lang="ru-RU" b="1" dirty="0"/>
            </a:br>
            <a:r>
              <a:rPr lang="ru-RU" b="1" dirty="0"/>
              <a:t>- усилить мотивацию профсоюзного членства.</a:t>
            </a:r>
            <a:endParaRPr lang="ru-RU" dirty="0"/>
          </a:p>
          <a:p>
            <a:r>
              <a:rPr lang="ru-RU" b="1" dirty="0"/>
              <a:t>СКИДКИ ОТ 5% ДО 30%</a:t>
            </a:r>
            <a:br>
              <a:rPr lang="ru-RU" b="1" dirty="0"/>
            </a:br>
            <a:r>
              <a:rPr lang="ru-RU" b="1" dirty="0"/>
              <a:t>Самая большая система профсоюзных скидок!</a:t>
            </a:r>
            <a:endParaRPr lang="ru-RU" dirty="0"/>
          </a:p>
          <a:p>
            <a:r>
              <a:rPr lang="ru-RU" b="1" dirty="0"/>
              <a:t>Более 500 партнеров, которые предоставляют скидки</a:t>
            </a:r>
            <a:br>
              <a:rPr lang="ru-RU" b="1" dirty="0"/>
            </a:br>
            <a:r>
              <a:rPr lang="ru-RU" b="1" dirty="0"/>
              <a:t>при предъявлении карты!</a:t>
            </a:r>
          </a:p>
          <a:p>
            <a:pPr marL="0" indent="0">
              <a:buNone/>
            </a:pPr>
            <a:endParaRPr lang="ru-RU" dirty="0"/>
          </a:p>
          <a:p>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572000" y="1825625"/>
            <a:ext cx="4038600" cy="2230441"/>
          </a:xfrm>
          <a:effectLst>
            <a:outerShdw blurRad="165100" dist="38100" dir="5400000" algn="t" rotWithShape="0">
              <a:prstClr val="black">
                <a:alpha val="40000"/>
              </a:prstClr>
            </a:outerShdw>
            <a:reflection blurRad="6350" stA="50000" endA="300" endPos="90000" dir="5400000" sy="-100000" algn="bl" rotWithShape="0"/>
            <a:softEdge rad="165100"/>
          </a:effectLst>
        </p:spPr>
      </p:pic>
      <p:pic>
        <p:nvPicPr>
          <p:cNvPr id="9"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3" cstate="print"/>
          <a:srcRect/>
          <a:stretch>
            <a:fillRect/>
          </a:stretch>
        </p:blipFill>
        <p:spPr bwMode="auto">
          <a:xfrm>
            <a:off x="7717505" y="5296"/>
            <a:ext cx="1427299" cy="802856"/>
          </a:xfrm>
          <a:prstGeom prst="rect">
            <a:avLst/>
          </a:prstGeom>
          <a:noFill/>
        </p:spPr>
      </p:pic>
    </p:spTree>
    <p:extLst>
      <p:ext uri="{BB962C8B-B14F-4D97-AF65-F5344CB8AC3E}">
        <p14:creationId xmlns:p14="http://schemas.microsoft.com/office/powerpoint/2010/main" xmlns="" val="3525364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i="1" dirty="0">
                <a:solidFill>
                  <a:schemeClr val="accent1">
                    <a:lumMod val="75000"/>
                  </a:schemeClr>
                </a:solidFill>
                <a:effectLst>
                  <a:outerShdw blurRad="38100" dist="38100" dir="2700000" algn="tl">
                    <a:srgbClr val="000000">
                      <a:alpha val="43137"/>
                    </a:srgbClr>
                  </a:outerShdw>
                </a:effectLst>
              </a:rPr>
              <a:t>Теле2. </a:t>
            </a:r>
            <a:r>
              <a:rPr lang="ru-RU" b="1" i="1" dirty="0">
                <a:solidFill>
                  <a:srgbClr val="C00000"/>
                </a:solidFill>
                <a:effectLst>
                  <a:outerShdw blurRad="38100" dist="38100" dir="2700000" algn="tl">
                    <a:srgbClr val="000000">
                      <a:alpha val="43137"/>
                    </a:srgbClr>
                  </a:outerShdw>
                </a:effectLst>
              </a:rPr>
              <a:t>Тарифы для членов профсоюза</a:t>
            </a:r>
          </a:p>
        </p:txBody>
      </p:sp>
      <p:sp>
        <p:nvSpPr>
          <p:cNvPr id="3" name="Объект 2"/>
          <p:cNvSpPr>
            <a:spLocks noGrp="1"/>
          </p:cNvSpPr>
          <p:nvPr>
            <p:ph sz="half" idx="1"/>
          </p:nvPr>
        </p:nvSpPr>
        <p:spPr/>
        <p:txBody>
          <a:bodyPr/>
          <a:lstStyle/>
          <a:p>
            <a:r>
              <a:rPr lang="ru-RU" b="1" dirty="0"/>
              <a:t>В 2022 году более 120 человек перешли на льготный тариф. Этой поддержкой может воспользоваться не только член профсоюза, но и его семья! </a:t>
            </a:r>
          </a:p>
          <a:p>
            <a:r>
              <a:rPr lang="ru-RU" b="1" dirty="0"/>
              <a:t>На данный момент более 170 абонентов.</a:t>
            </a:r>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572000" y="1844824"/>
            <a:ext cx="4038600" cy="2692400"/>
          </a:xfrm>
          <a:effectLst>
            <a:reflection blurRad="6350" stA="50000" endA="300" endPos="55000" dir="5400000" sy="-100000" algn="bl" rotWithShape="0"/>
            <a:softEdge rad="152400"/>
          </a:effectLst>
        </p:spPr>
      </p:pic>
      <p:pic>
        <p:nvPicPr>
          <p:cNvPr id="5"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3" cstate="print"/>
          <a:srcRect/>
          <a:stretch>
            <a:fillRect/>
          </a:stretch>
        </p:blipFill>
        <p:spPr bwMode="auto">
          <a:xfrm>
            <a:off x="7717505" y="29564"/>
            <a:ext cx="1427299" cy="802856"/>
          </a:xfrm>
          <a:prstGeom prst="rect">
            <a:avLst/>
          </a:prstGeom>
          <a:noFill/>
        </p:spPr>
      </p:pic>
    </p:spTree>
    <p:extLst>
      <p:ext uri="{BB962C8B-B14F-4D97-AF65-F5344CB8AC3E}">
        <p14:creationId xmlns:p14="http://schemas.microsoft.com/office/powerpoint/2010/main" xmlns="" val="3118918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354162"/>
          </a:xfrm>
        </p:spPr>
        <p:txBody>
          <a:bodyPr>
            <a:normAutofit/>
          </a:bodyPr>
          <a:lstStyle/>
          <a:p>
            <a:pPr algn="ctr"/>
            <a:r>
              <a:rPr lang="ru-RU" b="1" i="1" dirty="0">
                <a:solidFill>
                  <a:schemeClr val="accent1">
                    <a:lumMod val="75000"/>
                  </a:schemeClr>
                </a:solidFill>
                <a:effectLst>
                  <a:outerShdw blurRad="38100" dist="38100" dir="2700000" algn="tl">
                    <a:srgbClr val="000000">
                      <a:alpha val="43137"/>
                    </a:srgbClr>
                  </a:outerShdw>
                </a:effectLst>
              </a:rPr>
              <a:t>Материальная помощь членам </a:t>
            </a:r>
            <a:r>
              <a:rPr lang="ru-RU" b="1" i="1" dirty="0">
                <a:solidFill>
                  <a:srgbClr val="C00000"/>
                </a:solidFill>
                <a:effectLst>
                  <a:outerShdw blurRad="38100" dist="38100" dir="2700000" algn="tl">
                    <a:srgbClr val="000000">
                      <a:alpha val="43137"/>
                    </a:srgbClr>
                  </a:outerShdw>
                </a:effectLst>
              </a:rPr>
              <a:t>Профсоюза</a:t>
            </a:r>
          </a:p>
        </p:txBody>
      </p:sp>
      <p:sp>
        <p:nvSpPr>
          <p:cNvPr id="3" name="Объект 2"/>
          <p:cNvSpPr>
            <a:spLocks noGrp="1"/>
          </p:cNvSpPr>
          <p:nvPr>
            <p:ph sz="half" idx="1"/>
          </p:nvPr>
        </p:nvSpPr>
        <p:spPr/>
        <p:txBody>
          <a:bodyPr>
            <a:normAutofit fontScale="85000" lnSpcReduction="20000"/>
          </a:bodyPr>
          <a:lstStyle/>
          <a:p>
            <a:r>
              <a:rPr lang="ru-RU" b="1" dirty="0"/>
              <a:t>Материальная помощь членам профсоюза выплачивалась в связи:  </a:t>
            </a:r>
          </a:p>
          <a:p>
            <a:r>
              <a:rPr lang="ru-RU" b="1" dirty="0"/>
              <a:t>-  с рождением ребенка (действующему сотруднику, не находящемуся в данный момент в декретном отпуске);</a:t>
            </a:r>
          </a:p>
          <a:p>
            <a:r>
              <a:rPr lang="ru-RU" b="1" dirty="0"/>
              <a:t>-  со свадьбой сотрудника или члена его семьи;</a:t>
            </a:r>
          </a:p>
          <a:p>
            <a:r>
              <a:rPr lang="ru-RU" b="1" dirty="0"/>
              <a:t>- с потерей здоровья (дорогостоящее лечение);</a:t>
            </a:r>
          </a:p>
          <a:p>
            <a:r>
              <a:rPr lang="ru-RU" b="1" dirty="0"/>
              <a:t>- с потерей близкого родственника;</a:t>
            </a:r>
          </a:p>
          <a:p>
            <a:r>
              <a:rPr lang="ru-RU" b="1" dirty="0"/>
              <a:t>- юбилей  (50 лет, 55 лет, 60 лет, 65 лет); -    помощь юриста (юридическая консультация);</a:t>
            </a:r>
          </a:p>
          <a:p>
            <a:r>
              <a:rPr lang="ru-RU" b="1" dirty="0"/>
              <a:t>- с участием в СВО члена семьи </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5119448" y="1628800"/>
            <a:ext cx="2980944" cy="3468624"/>
          </a:xfrm>
          <a:prstGeom prst="rect">
            <a:avLst/>
          </a:prstGeom>
          <a:noFill/>
          <a:ln>
            <a:noFill/>
          </a:ln>
          <a:effectLst>
            <a:outerShdw dist="35921" dir="2700000" algn="ctr" rotWithShape="0">
              <a:schemeClr val="bg2"/>
            </a:outerShdw>
            <a:reflection blurRad="6350" stA="52000" endA="300" endPos="35000" dir="5400000" sy="-100000" algn="bl" rotWithShape="0"/>
            <a:softEdge rad="2032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3" cstate="print"/>
          <a:srcRect/>
          <a:stretch>
            <a:fillRect/>
          </a:stretch>
        </p:blipFill>
        <p:spPr bwMode="auto">
          <a:xfrm>
            <a:off x="8100392" y="29564"/>
            <a:ext cx="1044412" cy="587482"/>
          </a:xfrm>
          <a:prstGeom prst="rect">
            <a:avLst/>
          </a:prstGeom>
          <a:noFill/>
        </p:spPr>
      </p:pic>
    </p:spTree>
    <p:extLst>
      <p:ext uri="{BB962C8B-B14F-4D97-AF65-F5344CB8AC3E}">
        <p14:creationId xmlns:p14="http://schemas.microsoft.com/office/powerpoint/2010/main" xmlns="" val="573650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i="1" cap="all" dirty="0">
                <a:solidFill>
                  <a:schemeClr val="accent1">
                    <a:lumMod val="75000"/>
                  </a:schemeClr>
                </a:solidFill>
                <a:effectLst>
                  <a:outerShdw blurRad="38100" dist="38100" dir="2700000" algn="tl">
                    <a:srgbClr val="000000">
                      <a:alpha val="43137"/>
                    </a:srgbClr>
                  </a:outerShdw>
                </a:effectLst>
                <a:latin typeface="Roboto Condensed"/>
              </a:rPr>
              <a:t>БЕСПРОЦЕНТНЫЕ ДЕНЕЖНЫЕ ЗАЙМЫ - ВОСТРЕБОВАННАЯ ФОРМА СОЛИДАРНОЙ ПОДДЕРЖКИ ЧЛЕНОВ ПРОФСОЮЗА</a:t>
            </a:r>
            <a:endParaRPr lang="ru-RU" sz="2800" b="1" i="1" u="none" strike="noStrike" cap="all" dirty="0">
              <a:solidFill>
                <a:schemeClr val="accent1">
                  <a:lumMod val="75000"/>
                </a:schemeClr>
              </a:solidFill>
              <a:effectLst>
                <a:outerShdw blurRad="38100" dist="38100" dir="2700000" algn="tl">
                  <a:srgbClr val="000000">
                    <a:alpha val="43137"/>
                  </a:srgbClr>
                </a:outerShdw>
              </a:effectLst>
              <a:latin typeface="Roboto Condensed"/>
            </a:endParaRPr>
          </a:p>
        </p:txBody>
      </p:sp>
      <p:sp>
        <p:nvSpPr>
          <p:cNvPr id="3" name="Объект 2"/>
          <p:cNvSpPr>
            <a:spLocks noGrp="1"/>
          </p:cNvSpPr>
          <p:nvPr>
            <p:ph sz="half" idx="1"/>
          </p:nvPr>
        </p:nvSpPr>
        <p:spPr/>
        <p:txBody>
          <a:bodyPr>
            <a:normAutofit lnSpcReduction="10000"/>
          </a:bodyPr>
          <a:lstStyle/>
          <a:p>
            <a:pPr marL="0" indent="0">
              <a:buNone/>
            </a:pPr>
            <a:r>
              <a:rPr lang="ru-RU" b="1" dirty="0"/>
              <a:t>В </a:t>
            </a:r>
            <a:r>
              <a:rPr lang="ru-RU" b="1" dirty="0" err="1"/>
              <a:t>Иловлинском</a:t>
            </a:r>
            <a:r>
              <a:rPr lang="ru-RU" b="1" dirty="0"/>
              <a:t> районе </a:t>
            </a:r>
          </a:p>
          <a:p>
            <a:pPr marL="0" indent="0">
              <a:buNone/>
            </a:pPr>
            <a:r>
              <a:rPr lang="ru-RU" b="1" dirty="0"/>
              <a:t>2 члена профсоюза воспользовались мерой поддержки «Беспроцентный </a:t>
            </a:r>
            <a:r>
              <a:rPr lang="ru-RU" b="1" dirty="0" err="1"/>
              <a:t>займ</a:t>
            </a:r>
            <a:r>
              <a:rPr lang="ru-RU" b="1" dirty="0"/>
              <a:t>»: 10000 руб. и 15000 руб. на 6 месяцев без процентов.</a:t>
            </a:r>
          </a:p>
          <a:p>
            <a:pPr marL="0" indent="0">
              <a:buNone/>
            </a:pPr>
            <a:r>
              <a:rPr lang="ru-RU" b="1" dirty="0"/>
              <a:t>Для получения беспроцентного денежного займа члену Общероссийского Профсоюза образования </a:t>
            </a:r>
            <a:r>
              <a:rPr lang="ru-RU" b="1" dirty="0">
                <a:solidFill>
                  <a:srgbClr val="C00000"/>
                </a:solidFill>
              </a:rPr>
              <a:t>необходимо</a:t>
            </a:r>
            <a:r>
              <a:rPr lang="ru-RU" b="1" dirty="0"/>
              <a:t> обратиться в свой профком или местную профсоюзную организацию района.</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4620786" y="2050519"/>
            <a:ext cx="3886200" cy="3577176"/>
          </a:xfrm>
          <a:prstGeom prst="rect">
            <a:avLst/>
          </a:prstGeom>
          <a:noFill/>
          <a:ln>
            <a:noFill/>
          </a:ln>
          <a:effectLst>
            <a:outerShdw dist="35921" dir="2700000" algn="ctr" rotWithShape="0">
              <a:schemeClr val="bg2"/>
            </a:outerShdw>
            <a:softEdge rad="2159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3" cstate="print"/>
          <a:srcRect/>
          <a:stretch>
            <a:fillRect/>
          </a:stretch>
        </p:blipFill>
        <p:spPr bwMode="auto">
          <a:xfrm>
            <a:off x="8434816" y="5296"/>
            <a:ext cx="709987" cy="399368"/>
          </a:xfrm>
          <a:prstGeom prst="rect">
            <a:avLst/>
          </a:prstGeom>
          <a:noFill/>
        </p:spPr>
      </p:pic>
    </p:spTree>
    <p:extLst>
      <p:ext uri="{BB962C8B-B14F-4D97-AF65-F5344CB8AC3E}">
        <p14:creationId xmlns:p14="http://schemas.microsoft.com/office/powerpoint/2010/main" xmlns="" val="865657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pPr algn="ctr"/>
            <a:r>
              <a:rPr lang="ru-RU" b="1" i="1" dirty="0">
                <a:solidFill>
                  <a:schemeClr val="accent1">
                    <a:lumMod val="75000"/>
                  </a:schemeClr>
                </a:solidFill>
                <a:effectLst>
                  <a:outerShdw blurRad="38100" dist="38100" dir="2700000" algn="tl">
                    <a:srgbClr val="000000">
                      <a:alpha val="43137"/>
                    </a:srgbClr>
                  </a:outerShdw>
                </a:effectLst>
              </a:rPr>
              <a:t>Мы активные подписчики на профсоюзные издания!</a:t>
            </a:r>
          </a:p>
        </p:txBody>
      </p:sp>
      <p:pic>
        <p:nvPicPr>
          <p:cNvPr id="8" name="Объект 7"/>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230786" y="2038525"/>
            <a:ext cx="2639291" cy="3898669"/>
          </a:xfrm>
          <a:effectLst>
            <a:softEdge rad="152400"/>
          </a:effectLst>
        </p:spPr>
      </p:pic>
      <p:pic>
        <p:nvPicPr>
          <p:cNvPr id="9" name="Объект 8"/>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932040" y="2038525"/>
            <a:ext cx="2814464" cy="1875576"/>
          </a:xfrm>
          <a:effectLst>
            <a:softEdge rad="228600"/>
          </a:effectLst>
        </p:spPr>
      </p:pic>
      <p:pic>
        <p:nvPicPr>
          <p:cNvPr id="1026" name="Picture 2" descr="C:\Users\Пользователь\Desktop\Публичный отчет\Волгоградские профсоюзы.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32040" y="3987859"/>
            <a:ext cx="3201123" cy="2130549"/>
          </a:xfrm>
          <a:prstGeom prst="rect">
            <a:avLst/>
          </a:prstGeom>
          <a:noFill/>
          <a:effectLst>
            <a:softEdge rad="1651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6855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1543" y="286707"/>
            <a:ext cx="7886700" cy="1325563"/>
          </a:xfrm>
        </p:spPr>
        <p:txBody>
          <a:bodyPr/>
          <a:lstStyle/>
          <a:p>
            <a:pPr algn="ctr"/>
            <a:r>
              <a:rPr lang="ru-RU" b="1" i="1" dirty="0">
                <a:solidFill>
                  <a:schemeClr val="accent1">
                    <a:lumMod val="75000"/>
                  </a:schemeClr>
                </a:solidFill>
                <a:effectLst>
                  <a:outerShdw blurRad="38100" dist="38100" dir="2700000" algn="tl">
                    <a:srgbClr val="000000">
                      <a:alpha val="43137"/>
                    </a:srgbClr>
                  </a:outerShdw>
                </a:effectLst>
              </a:rPr>
              <a:t>«Единый Профсоюзный диктант»</a:t>
            </a:r>
          </a:p>
        </p:txBody>
      </p:sp>
      <p:sp>
        <p:nvSpPr>
          <p:cNvPr id="3" name="Объект 2"/>
          <p:cNvSpPr>
            <a:spLocks noGrp="1"/>
          </p:cNvSpPr>
          <p:nvPr>
            <p:ph sz="half" idx="1"/>
          </p:nvPr>
        </p:nvSpPr>
        <p:spPr/>
        <p:txBody>
          <a:bodyPr>
            <a:normAutofit/>
          </a:bodyPr>
          <a:lstStyle/>
          <a:p>
            <a:r>
              <a:rPr lang="ru-RU" b="1" dirty="0"/>
              <a:t>27 сентября в День рождения Общероссийского Профсоюза образования. состоялась Всероссийская просветительская акция Профсоюзный диктант. Все председатели активные участники!</a:t>
            </a:r>
          </a:p>
        </p:txBody>
      </p:sp>
      <p:pic>
        <p:nvPicPr>
          <p:cNvPr id="6146" name="Picture 2" descr="C:\Users\Пользователь\Desktop\Безымянный.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29152" y="1825625"/>
            <a:ext cx="4201271" cy="3024336"/>
          </a:xfrm>
          <a:prstGeom prst="rect">
            <a:avLst/>
          </a:prstGeom>
          <a:noFill/>
          <a:effectLst>
            <a:reflection blurRad="6350" stA="50000" endA="300" endPos="55000" dir="5400000" sy="-100000" algn="bl" rotWithShape="0"/>
            <a:softEdge rad="177800"/>
          </a:effectLst>
          <a:extLst>
            <a:ext uri="{909E8E84-426E-40DD-AFC4-6F175D3DCCD1}">
              <a14:hiddenFill xmlns:a14="http://schemas.microsoft.com/office/drawing/2010/main" xmlns="">
                <a:solidFill>
                  <a:srgbClr val="FFFFFF"/>
                </a:solidFill>
              </a14:hiddenFill>
            </a:ext>
          </a:extLst>
        </p:spPr>
      </p:pic>
      <p:pic>
        <p:nvPicPr>
          <p:cNvPr id="6"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3" cstate="print"/>
          <a:srcRect/>
          <a:stretch>
            <a:fillRect/>
          </a:stretch>
        </p:blipFill>
        <p:spPr bwMode="auto">
          <a:xfrm>
            <a:off x="8100392" y="5296"/>
            <a:ext cx="1044412" cy="587482"/>
          </a:xfrm>
          <a:prstGeom prst="rect">
            <a:avLst/>
          </a:prstGeom>
          <a:noFill/>
        </p:spPr>
      </p:pic>
    </p:spTree>
    <p:extLst>
      <p:ext uri="{BB962C8B-B14F-4D97-AF65-F5344CB8AC3E}">
        <p14:creationId xmlns:p14="http://schemas.microsoft.com/office/powerpoint/2010/main" xmlns="" val="3820286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332656"/>
            <a:ext cx="8435280" cy="792088"/>
          </a:xfrm>
        </p:spPr>
        <p:txBody>
          <a:bodyPr>
            <a:normAutofit/>
          </a:bodyPr>
          <a:lstStyle/>
          <a:p>
            <a:pPr algn="ctr"/>
            <a:r>
              <a:rPr lang="ru-RU" b="1" i="1" dirty="0">
                <a:solidFill>
                  <a:schemeClr val="accent1">
                    <a:lumMod val="75000"/>
                  </a:schemeClr>
                </a:solidFill>
                <a:effectLst>
                  <a:outerShdw blurRad="38100" dist="38100" dir="2700000" algn="tl">
                    <a:srgbClr val="000000">
                      <a:alpha val="43137"/>
                    </a:srgbClr>
                  </a:outerShdw>
                </a:effectLst>
              </a:rPr>
              <a:t>Как работает профсоюзный взнос?</a:t>
            </a: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17247373"/>
              </p:ext>
            </p:extLst>
          </p:nvPr>
        </p:nvGraphicFramePr>
        <p:xfrm>
          <a:off x="323528" y="1124744"/>
          <a:ext cx="8723312"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83280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xmlns="" id="{90E6CBCA-0A2E-4FC7-AB19-A575B4794394}"/>
              </a:ext>
            </a:extLst>
          </p:cNvPr>
          <p:cNvSpPr txBox="1">
            <a:spLocks/>
          </p:cNvSpPr>
          <p:nvPr/>
        </p:nvSpPr>
        <p:spPr>
          <a:xfrm>
            <a:off x="283508" y="132675"/>
            <a:ext cx="6912768" cy="1228998"/>
          </a:xfrm>
          <a:prstGeom prst="rect">
            <a:avLst/>
          </a:prstGeom>
          <a:solidFill>
            <a:schemeClr val="bg1"/>
          </a:solidFill>
        </p:spPr>
        <p:txBody>
          <a:bodyPr vert="horz" lIns="91435" tIns="45718" rIns="91435" bIns="45718" rtlCol="0" anchor="ctr">
            <a:normAutofit/>
          </a:bodyPr>
          <a:lstStyle/>
          <a:p>
            <a:pPr marL="0" marR="0" lvl="0" indent="0" algn="l" defTabSz="914353" rtl="0" eaLnBrk="1" fontAlgn="auto" latinLnBrk="0" hangingPunct="1">
              <a:lnSpc>
                <a:spcPct val="100000"/>
              </a:lnSpc>
              <a:spcBef>
                <a:spcPct val="0"/>
              </a:spcBef>
              <a:spcAft>
                <a:spcPts val="0"/>
              </a:spcAft>
              <a:buClrTx/>
              <a:buSzTx/>
              <a:buFontTx/>
              <a:buNone/>
              <a:tabLst/>
              <a:defRPr/>
            </a:pPr>
            <a:r>
              <a:rPr kumimoji="0" lang="ru-RU" sz="28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j-ea"/>
                <a:cs typeface="+mj-cs"/>
              </a:rPr>
              <a:t>НОВЫЙ ПРОФСОЮЗ</a:t>
            </a:r>
          </a:p>
        </p:txBody>
      </p:sp>
      <p:graphicFrame>
        <p:nvGraphicFramePr>
          <p:cNvPr id="5" name="Схема 4"/>
          <p:cNvGraphicFramePr/>
          <p:nvPr>
            <p:extLst>
              <p:ext uri="{D42A27DB-BD31-4B8C-83A1-F6EECF244321}">
                <p14:modId xmlns:p14="http://schemas.microsoft.com/office/powerpoint/2010/main" xmlns="" val="917361888"/>
              </p:ext>
            </p:extLst>
          </p:nvPr>
        </p:nvGraphicFramePr>
        <p:xfrm>
          <a:off x="467544" y="1052736"/>
          <a:ext cx="849694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283508" y="5611306"/>
            <a:ext cx="3872438" cy="369332"/>
          </a:xfrm>
          <a:prstGeom prst="rect">
            <a:avLst/>
          </a:prstGeom>
          <a:noFill/>
        </p:spPr>
        <p:txBody>
          <a:bodyPr wrap="square" rtlCol="0">
            <a:spAutoFit/>
          </a:bodyPr>
          <a:lstStyle/>
          <a:p>
            <a:r>
              <a:rPr lang="ru-RU" dirty="0">
                <a:solidFill>
                  <a:srgbClr val="002060"/>
                </a:solidFill>
                <a:latin typeface="Bookman Old Style"/>
              </a:rPr>
              <a:t>• </a:t>
            </a:r>
            <a:r>
              <a:rPr lang="ru-RU" dirty="0">
                <a:solidFill>
                  <a:srgbClr val="002060"/>
                </a:solidFill>
              </a:rPr>
              <a:t>Изменение ролей</a:t>
            </a:r>
          </a:p>
        </p:txBody>
      </p:sp>
      <p:sp>
        <p:nvSpPr>
          <p:cNvPr id="14" name="TextBox 13"/>
          <p:cNvSpPr txBox="1"/>
          <p:nvPr/>
        </p:nvSpPr>
        <p:spPr>
          <a:xfrm>
            <a:off x="4248634" y="6130170"/>
            <a:ext cx="2841028" cy="646331"/>
          </a:xfrm>
          <a:prstGeom prst="rect">
            <a:avLst/>
          </a:prstGeom>
          <a:noFill/>
        </p:spPr>
        <p:txBody>
          <a:bodyPr wrap="square" rtlCol="0">
            <a:spAutoFit/>
          </a:bodyPr>
          <a:lstStyle/>
          <a:p>
            <a:r>
              <a:rPr lang="ru-RU" dirty="0">
                <a:solidFill>
                  <a:srgbClr val="002060"/>
                </a:solidFill>
                <a:latin typeface="Bookman Old Style"/>
              </a:rPr>
              <a:t>• </a:t>
            </a:r>
            <a:r>
              <a:rPr lang="ru-RU" dirty="0">
                <a:solidFill>
                  <a:srgbClr val="002060"/>
                </a:solidFill>
              </a:rPr>
              <a:t>Новая культура сотрудничества</a:t>
            </a:r>
          </a:p>
        </p:txBody>
      </p:sp>
      <p:sp>
        <p:nvSpPr>
          <p:cNvPr id="10" name="Номер слайда 9"/>
          <p:cNvSpPr>
            <a:spLocks noGrp="1"/>
          </p:cNvSpPr>
          <p:nvPr>
            <p:ph type="sldNum" sz="quarter" idx="12"/>
          </p:nvPr>
        </p:nvSpPr>
        <p:spPr/>
        <p:txBody>
          <a:bodyPr/>
          <a:lstStyle/>
          <a:p>
            <a:fld id="{37EF1E9B-3C3F-43A0-8C84-717B82B2EDBD}" type="slidenum">
              <a:rPr lang="ru-RU" smtClean="0"/>
              <a:pPr/>
              <a:t>3</a:t>
            </a:fld>
            <a:endParaRPr lang="ru-RU" dirty="0"/>
          </a:p>
        </p:txBody>
      </p:sp>
      <p:pic>
        <p:nvPicPr>
          <p:cNvPr id="20" name="Picture 2" descr="ÐÑÐ¾ÑÑÐ¾ÑÐ· Ð¾Ð±ÑÐ°Ð·Ð¾Ð²Ð°Ð½Ð¸Ñ Ð¾ÑÑÐ»ÐµÐ¶Ð¸Ð²Ð°ÐµÑ ÑÐ¾Ð´ Ð¸ ÐºÑÐ¸ÑÐµÑÐ¸Ð¸ Ð¾ÑÐµÐ½ÐºÐ¸ Ð¿ÐµÐ´Ð°Ð³Ð¾Ð³Ð¾Ð² - ÐÐ¾Ð²Ð¾ÑÑÐ¸ Ð¾ÑÐ³Ð°Ð½Ð¸Ð·Ð°ÑÐ¸Ð¸"/>
          <p:cNvPicPr>
            <a:picLocks noChangeAspect="1" noChangeArrowheads="1"/>
          </p:cNvPicPr>
          <p:nvPr/>
        </p:nvPicPr>
        <p:blipFill>
          <a:blip r:embed="rId6" cstate="print"/>
          <a:srcRect/>
          <a:stretch>
            <a:fillRect/>
          </a:stretch>
        </p:blipFill>
        <p:spPr bwMode="auto">
          <a:xfrm>
            <a:off x="7668344" y="44624"/>
            <a:ext cx="1427299" cy="802856"/>
          </a:xfrm>
          <a:prstGeom prst="rect">
            <a:avLst/>
          </a:prstGeom>
          <a:noFill/>
        </p:spPr>
      </p:pic>
      <p:sp>
        <p:nvSpPr>
          <p:cNvPr id="21" name="TextBox 20"/>
          <p:cNvSpPr txBox="1"/>
          <p:nvPr/>
        </p:nvSpPr>
        <p:spPr>
          <a:xfrm>
            <a:off x="4264728" y="5760838"/>
            <a:ext cx="3328362" cy="369332"/>
          </a:xfrm>
          <a:prstGeom prst="rect">
            <a:avLst/>
          </a:prstGeom>
          <a:noFill/>
        </p:spPr>
        <p:txBody>
          <a:bodyPr wrap="square" rtlCol="0">
            <a:spAutoFit/>
          </a:bodyPr>
          <a:lstStyle/>
          <a:p>
            <a:r>
              <a:rPr lang="ru-RU" dirty="0">
                <a:solidFill>
                  <a:srgbClr val="002060"/>
                </a:solidFill>
                <a:latin typeface="Bookman Old Style"/>
              </a:rPr>
              <a:t>• </a:t>
            </a:r>
            <a:r>
              <a:rPr lang="ru-RU" dirty="0">
                <a:solidFill>
                  <a:srgbClr val="002060"/>
                </a:solidFill>
              </a:rPr>
              <a:t>Новые нормы и ценности</a:t>
            </a:r>
          </a:p>
        </p:txBody>
      </p:sp>
      <p:sp>
        <p:nvSpPr>
          <p:cNvPr id="22" name="TextBox 21"/>
          <p:cNvSpPr txBox="1"/>
          <p:nvPr/>
        </p:nvSpPr>
        <p:spPr>
          <a:xfrm>
            <a:off x="283508" y="6002704"/>
            <a:ext cx="3208372" cy="369332"/>
          </a:xfrm>
          <a:prstGeom prst="rect">
            <a:avLst/>
          </a:prstGeom>
          <a:noFill/>
        </p:spPr>
        <p:txBody>
          <a:bodyPr wrap="square" rtlCol="0">
            <a:spAutoFit/>
          </a:bodyPr>
          <a:lstStyle/>
          <a:p>
            <a:r>
              <a:rPr lang="ru-RU" dirty="0">
                <a:solidFill>
                  <a:srgbClr val="002060"/>
                </a:solidFill>
                <a:latin typeface="Bookman Old Style"/>
              </a:rPr>
              <a:t>• </a:t>
            </a:r>
            <a:r>
              <a:rPr lang="ru-RU" dirty="0">
                <a:solidFill>
                  <a:srgbClr val="002060"/>
                </a:solidFill>
              </a:rPr>
              <a:t>Проектное управление</a:t>
            </a:r>
          </a:p>
        </p:txBody>
      </p:sp>
      <p:sp>
        <p:nvSpPr>
          <p:cNvPr id="23" name="TextBox 22"/>
          <p:cNvSpPr txBox="1"/>
          <p:nvPr/>
        </p:nvSpPr>
        <p:spPr>
          <a:xfrm>
            <a:off x="283508" y="6372036"/>
            <a:ext cx="4504516" cy="369332"/>
          </a:xfrm>
          <a:prstGeom prst="rect">
            <a:avLst/>
          </a:prstGeom>
          <a:noFill/>
        </p:spPr>
        <p:txBody>
          <a:bodyPr wrap="square" rtlCol="0">
            <a:spAutoFit/>
          </a:bodyPr>
          <a:lstStyle/>
          <a:p>
            <a:r>
              <a:rPr lang="ru-RU" dirty="0">
                <a:solidFill>
                  <a:srgbClr val="002060"/>
                </a:solidFill>
                <a:latin typeface="Bookman Old Style"/>
              </a:rPr>
              <a:t>• </a:t>
            </a:r>
            <a:r>
              <a:rPr lang="ru-RU" dirty="0">
                <a:solidFill>
                  <a:srgbClr val="002060"/>
                </a:solidFill>
              </a:rPr>
              <a:t>Взращивание лидеров</a:t>
            </a:r>
          </a:p>
        </p:txBody>
      </p:sp>
      <p:sp>
        <p:nvSpPr>
          <p:cNvPr id="24" name="TextBox 23"/>
          <p:cNvSpPr txBox="1"/>
          <p:nvPr/>
        </p:nvSpPr>
        <p:spPr>
          <a:xfrm>
            <a:off x="4247964" y="5436515"/>
            <a:ext cx="3960440" cy="375713"/>
          </a:xfrm>
          <a:prstGeom prst="rect">
            <a:avLst/>
          </a:prstGeom>
          <a:noFill/>
        </p:spPr>
        <p:txBody>
          <a:bodyPr wrap="square" rtlCol="0">
            <a:spAutoFit/>
          </a:bodyPr>
          <a:lstStyle/>
          <a:p>
            <a:r>
              <a:rPr lang="ru-RU" dirty="0">
                <a:solidFill>
                  <a:srgbClr val="002060"/>
                </a:solidFill>
                <a:latin typeface="Bookman Old Style"/>
              </a:rPr>
              <a:t>• </a:t>
            </a:r>
            <a:r>
              <a:rPr lang="ru-RU" dirty="0">
                <a:solidFill>
                  <a:srgbClr val="002060"/>
                </a:solidFill>
              </a:rPr>
              <a:t>Развитие талантов</a:t>
            </a:r>
          </a:p>
        </p:txBody>
      </p:sp>
      <p:sp>
        <p:nvSpPr>
          <p:cNvPr id="25" name="TextBox 24"/>
          <p:cNvSpPr txBox="1"/>
          <p:nvPr/>
        </p:nvSpPr>
        <p:spPr>
          <a:xfrm>
            <a:off x="467544" y="1372706"/>
            <a:ext cx="2448272" cy="830997"/>
          </a:xfrm>
          <a:prstGeom prst="rect">
            <a:avLst/>
          </a:prstGeom>
          <a:noFill/>
          <a:ln w="28575">
            <a:solidFill>
              <a:srgbClr val="C00000"/>
            </a:solidFill>
          </a:ln>
        </p:spPr>
        <p:txBody>
          <a:bodyPr wrap="square" rtlCol="0">
            <a:spAutoFit/>
          </a:bodyPr>
          <a:lstStyle/>
          <a:p>
            <a:pPr algn="ctr"/>
            <a:r>
              <a:rPr lang="ru-RU" sz="2400" b="1" dirty="0">
                <a:solidFill>
                  <a:srgbClr val="C00000"/>
                </a:solidFill>
              </a:rPr>
              <a:t>«Цифровой </a:t>
            </a:r>
            <a:br>
              <a:rPr lang="ru-RU" sz="2400" b="1" dirty="0">
                <a:solidFill>
                  <a:srgbClr val="C00000"/>
                </a:solidFill>
              </a:rPr>
            </a:br>
            <a:r>
              <a:rPr lang="ru-RU" sz="2400" b="1" dirty="0">
                <a:solidFill>
                  <a:srgbClr val="C00000"/>
                </a:solidFill>
              </a:rPr>
              <a:t>Профсоюз»</a:t>
            </a:r>
          </a:p>
        </p:txBody>
      </p:sp>
      <p:sp>
        <p:nvSpPr>
          <p:cNvPr id="26" name="TextBox 25"/>
          <p:cNvSpPr txBox="1"/>
          <p:nvPr/>
        </p:nvSpPr>
        <p:spPr>
          <a:xfrm>
            <a:off x="3347864" y="1372706"/>
            <a:ext cx="2448272" cy="707886"/>
          </a:xfrm>
          <a:prstGeom prst="rect">
            <a:avLst/>
          </a:prstGeom>
          <a:noFill/>
          <a:ln w="28575">
            <a:solidFill>
              <a:srgbClr val="C00000"/>
            </a:solidFill>
          </a:ln>
        </p:spPr>
        <p:txBody>
          <a:bodyPr wrap="square" rtlCol="0">
            <a:spAutoFit/>
          </a:bodyPr>
          <a:lstStyle/>
          <a:p>
            <a:pPr algn="ctr"/>
            <a:r>
              <a:rPr lang="ru-RU" sz="2000" b="1" dirty="0">
                <a:solidFill>
                  <a:srgbClr val="C00000"/>
                </a:solidFill>
              </a:rPr>
              <a:t>«Профсоюзное образование»</a:t>
            </a:r>
          </a:p>
        </p:txBody>
      </p:sp>
      <p:sp>
        <p:nvSpPr>
          <p:cNvPr id="27" name="TextBox 26"/>
          <p:cNvSpPr txBox="1"/>
          <p:nvPr/>
        </p:nvSpPr>
        <p:spPr>
          <a:xfrm>
            <a:off x="6228184" y="1333617"/>
            <a:ext cx="2448272" cy="830997"/>
          </a:xfrm>
          <a:prstGeom prst="rect">
            <a:avLst/>
          </a:prstGeom>
          <a:noFill/>
          <a:ln w="28575">
            <a:solidFill>
              <a:srgbClr val="C00000"/>
            </a:solidFill>
          </a:ln>
        </p:spPr>
        <p:txBody>
          <a:bodyPr wrap="square" rtlCol="0">
            <a:spAutoFit/>
          </a:bodyPr>
          <a:lstStyle/>
          <a:p>
            <a:pPr algn="ctr"/>
            <a:r>
              <a:rPr lang="ru-RU" sz="2400" b="1" dirty="0">
                <a:solidFill>
                  <a:srgbClr val="C00000"/>
                </a:solidFill>
              </a:rPr>
              <a:t>«Территория</a:t>
            </a:r>
            <a:br>
              <a:rPr lang="ru-RU" sz="2400" b="1" dirty="0">
                <a:solidFill>
                  <a:srgbClr val="C00000"/>
                </a:solidFill>
              </a:rPr>
            </a:br>
            <a:r>
              <a:rPr lang="ru-RU" sz="2400" b="1" dirty="0">
                <a:solidFill>
                  <a:srgbClr val="C00000"/>
                </a:solidFill>
              </a:rPr>
              <a:t>здоровья»</a:t>
            </a:r>
          </a:p>
        </p:txBody>
      </p:sp>
    </p:spTree>
    <p:extLst>
      <p:ext uri="{BB962C8B-B14F-4D97-AF65-F5344CB8AC3E}">
        <p14:creationId xmlns:p14="http://schemas.microsoft.com/office/powerpoint/2010/main" xmlns="" val="4213051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9B9F05A-D43A-91A0-B881-1FEA7E53F722}"/>
              </a:ext>
            </a:extLst>
          </p:cNvPr>
          <p:cNvSpPr>
            <a:spLocks noGrp="1"/>
          </p:cNvSpPr>
          <p:nvPr>
            <p:ph type="title"/>
          </p:nvPr>
        </p:nvSpPr>
        <p:spPr>
          <a:xfrm>
            <a:off x="251521" y="274638"/>
            <a:ext cx="8424168" cy="1570186"/>
          </a:xfrm>
        </p:spPr>
        <p:txBody>
          <a:bodyPr/>
          <a:lstStyle/>
          <a:p>
            <a:pPr algn="ctr"/>
            <a:r>
              <a:rPr lang="ru-RU" b="1" i="1" dirty="0">
                <a:solidFill>
                  <a:schemeClr val="accent2">
                    <a:lumMod val="75000"/>
                  </a:schemeClr>
                </a:solidFill>
                <a:effectLst>
                  <a:outerShdw blurRad="38100" dist="38100" dir="2700000" algn="tl">
                    <a:srgbClr val="000000">
                      <a:alpha val="43137"/>
                    </a:srgbClr>
                  </a:outerShdw>
                </a:effectLst>
              </a:rPr>
              <a:t>Профсоюз – залог вашего спокойствия на рабочем месте, уверенности в своих правах и защите в сложных ситуациях.</a:t>
            </a:r>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4293" t="37225" r="2957"/>
          <a:stretch/>
        </p:blipFill>
        <p:spPr>
          <a:xfrm>
            <a:off x="2447763" y="2492896"/>
            <a:ext cx="4248473" cy="2841179"/>
          </a:xfrm>
          <a:effectLst>
            <a:reflection blurRad="6350" stA="50000" endA="300" endPos="55000" dir="5400000" sy="-100000" algn="bl" rotWithShape="0"/>
            <a:softEdge rad="190500"/>
          </a:effectLst>
        </p:spPr>
      </p:pic>
    </p:spTree>
    <p:extLst>
      <p:ext uri="{BB962C8B-B14F-4D97-AF65-F5344CB8AC3E}">
        <p14:creationId xmlns:p14="http://schemas.microsoft.com/office/powerpoint/2010/main" xmlns="" val="1374500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8B677B-B18F-4C51-28C9-896959C69202}"/>
              </a:ext>
            </a:extLst>
          </p:cNvPr>
          <p:cNvSpPr>
            <a:spLocks noGrp="1"/>
          </p:cNvSpPr>
          <p:nvPr>
            <p:ph type="title"/>
          </p:nvPr>
        </p:nvSpPr>
        <p:spPr>
          <a:xfrm>
            <a:off x="611560" y="5598368"/>
            <a:ext cx="8229600" cy="1143000"/>
          </a:xfrm>
        </p:spPr>
        <p:txBody>
          <a:bodyPr/>
          <a:lstStyle/>
          <a:p>
            <a:pPr algn="ctr"/>
            <a:r>
              <a:rPr lang="ru-RU" b="1" i="1" dirty="0">
                <a:solidFill>
                  <a:schemeClr val="accent1">
                    <a:lumMod val="75000"/>
                  </a:schemeClr>
                </a:solidFill>
                <a:effectLst>
                  <a:outerShdw blurRad="38100" dist="38100" dir="2700000" algn="tl">
                    <a:srgbClr val="000000">
                      <a:alpha val="43137"/>
                    </a:srgbClr>
                  </a:outerShdw>
                </a:effectLst>
              </a:rPr>
              <a:t>Спасибо </a:t>
            </a:r>
            <a:r>
              <a:rPr lang="ru-RU" b="1" i="1" dirty="0">
                <a:solidFill>
                  <a:srgbClr val="C00000"/>
                </a:solidFill>
                <a:effectLst>
                  <a:outerShdw blurRad="38100" dist="38100" dir="2700000" algn="tl">
                    <a:srgbClr val="000000">
                      <a:alpha val="43137"/>
                    </a:srgbClr>
                  </a:outerShdw>
                </a:effectLst>
              </a:rPr>
              <a:t>за</a:t>
            </a:r>
            <a:r>
              <a:rPr lang="ru-RU" b="1" i="1" dirty="0">
                <a:solidFill>
                  <a:schemeClr val="accent1">
                    <a:lumMod val="75000"/>
                  </a:schemeClr>
                </a:solidFill>
                <a:effectLst>
                  <a:outerShdw blurRad="38100" dist="38100" dir="2700000" algn="tl">
                    <a:srgbClr val="000000">
                      <a:alpha val="43137"/>
                    </a:srgbClr>
                  </a:outerShdw>
                </a:effectLst>
              </a:rPr>
              <a:t> </a:t>
            </a:r>
            <a:r>
              <a:rPr lang="ru-RU" b="1" i="1" dirty="0" smtClean="0">
                <a:solidFill>
                  <a:schemeClr val="accent1">
                    <a:lumMod val="75000"/>
                  </a:schemeClr>
                </a:solidFill>
                <a:effectLst>
                  <a:outerShdw blurRad="38100" dist="38100" dir="2700000" algn="tl">
                    <a:srgbClr val="000000">
                      <a:alpha val="43137"/>
                    </a:srgbClr>
                  </a:outerShdw>
                </a:effectLst>
              </a:rPr>
              <a:t>работу</a:t>
            </a:r>
            <a:r>
              <a:rPr lang="ru-RU" b="1" i="1" smtClean="0">
                <a:solidFill>
                  <a:schemeClr val="accent1">
                    <a:lumMod val="75000"/>
                  </a:schemeClr>
                </a:solidFill>
                <a:effectLst>
                  <a:outerShdw blurRad="38100" dist="38100" dir="2700000" algn="tl">
                    <a:srgbClr val="000000">
                      <a:alpha val="43137"/>
                    </a:srgbClr>
                  </a:outerShdw>
                </a:effectLst>
              </a:rPr>
              <a:t>, уважаемые коллеги!</a:t>
            </a:r>
            <a:endParaRPr lang="ru-RU" b="1" i="1" dirty="0">
              <a:solidFill>
                <a:schemeClr val="accent1">
                  <a:lumMod val="75000"/>
                </a:schemeClr>
              </a:solidFill>
              <a:effectLst>
                <a:outerShdw blurRad="38100" dist="38100" dir="2700000" algn="tl">
                  <a:srgbClr val="000000">
                    <a:alpha val="43137"/>
                  </a:srgbClr>
                </a:outerShdw>
              </a:effectLst>
            </a:endParaRPr>
          </a:p>
        </p:txBody>
      </p:sp>
      <p:pic>
        <p:nvPicPr>
          <p:cNvPr id="2050" name="Picture 2" descr="Picture background">
            <a:extLst>
              <a:ext uri="{FF2B5EF4-FFF2-40B4-BE49-F238E27FC236}">
                <a16:creationId xmlns:a16="http://schemas.microsoft.com/office/drawing/2014/main" xmlns="" id="{5E208302-DE86-E863-210A-286965AE33B0}"/>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95536" y="188640"/>
            <a:ext cx="8445623" cy="5692886"/>
          </a:xfrm>
          <a:prstGeom prst="rect">
            <a:avLst/>
          </a:prstGeom>
          <a:noFill/>
          <a:effectLst>
            <a:softEdge rad="254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2935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xmlns="" id="{1102DB6E-1D56-4F3F-A5EF-7EF654A3A99D}"/>
              </a:ext>
            </a:extLst>
          </p:cNvPr>
          <p:cNvSpPr>
            <a:spLocks noGrp="1"/>
          </p:cNvSpPr>
          <p:nvPr>
            <p:ph type="title"/>
          </p:nvPr>
        </p:nvSpPr>
        <p:spPr/>
        <p:txBody>
          <a:bodyPr>
            <a:normAutofit/>
          </a:bodyPr>
          <a:lstStyle/>
          <a:p>
            <a:pPr algn="l"/>
            <a:r>
              <a:rPr lang="ru-RU" sz="2800" b="1" dirty="0"/>
              <a:t>Модель профессиональной деятельности</a:t>
            </a:r>
            <a:endParaRPr lang="ru-RU" sz="3200" b="1" dirty="0"/>
          </a:p>
        </p:txBody>
      </p:sp>
      <p:sp>
        <p:nvSpPr>
          <p:cNvPr id="3" name="Номер слайда 2">
            <a:extLst>
              <a:ext uri="{FF2B5EF4-FFF2-40B4-BE49-F238E27FC236}">
                <a16:creationId xmlns:a16="http://schemas.microsoft.com/office/drawing/2014/main" xmlns="" id="{914D1F8C-07FC-4E57-87D1-577E0B37E1E5}"/>
              </a:ext>
            </a:extLst>
          </p:cNvPr>
          <p:cNvSpPr>
            <a:spLocks noGrp="1"/>
          </p:cNvSpPr>
          <p:nvPr>
            <p:ph type="sldNum" sz="quarter" idx="12"/>
          </p:nvPr>
        </p:nvSpPr>
        <p:spPr/>
        <p:txBody>
          <a:bodyPr/>
          <a:lstStyle/>
          <a:p>
            <a:pPr>
              <a:defRPr/>
            </a:pPr>
            <a:fld id="{6D601697-E868-48F5-ADC3-BE6A5F8E9F3C}" type="slidenum">
              <a:rPr lang="ru-RU">
                <a:solidFill>
                  <a:prstClr val="black">
                    <a:tint val="75000"/>
                  </a:prstClr>
                </a:solidFill>
                <a:latin typeface="Calibri"/>
                <a:ea typeface="+mj-ea"/>
                <a:cs typeface="+mj-cs"/>
                <a:sym typeface="Helvetica Light"/>
              </a:rPr>
              <a:pPr>
                <a:defRPr/>
              </a:pPr>
              <a:t>4</a:t>
            </a:fld>
            <a:endParaRPr lang="ru-RU">
              <a:solidFill>
                <a:prstClr val="black">
                  <a:tint val="75000"/>
                </a:prstClr>
              </a:solidFill>
              <a:latin typeface="Calibri"/>
              <a:ea typeface="+mj-ea"/>
              <a:cs typeface="+mj-cs"/>
              <a:sym typeface="Helvetica Light"/>
            </a:endParaRPr>
          </a:p>
        </p:txBody>
      </p:sp>
      <p:sp>
        <p:nvSpPr>
          <p:cNvPr id="11" name="Заголовок 1">
            <a:extLst>
              <a:ext uri="{FF2B5EF4-FFF2-40B4-BE49-F238E27FC236}">
                <a16:creationId xmlns:a16="http://schemas.microsoft.com/office/drawing/2014/main" xmlns="" id="{AD0A95F9-49CF-47E5-B9E1-48EF78F989B4}"/>
              </a:ext>
            </a:extLst>
          </p:cNvPr>
          <p:cNvSpPr txBox="1">
            <a:spLocks/>
          </p:cNvSpPr>
          <p:nvPr/>
        </p:nvSpPr>
        <p:spPr>
          <a:xfrm>
            <a:off x="457200" y="274638"/>
            <a:ext cx="8075240" cy="1143000"/>
          </a:xfrm>
          <a:prstGeom prst="rect">
            <a:avLst/>
          </a:prstGeom>
          <a:solidFill>
            <a:schemeClr val="bg1"/>
          </a:solidFill>
        </p:spPr>
        <p:txBody>
          <a:bodyPr vert="horz" lIns="91435" tIns="45718" rIns="91435" bIns="45718" rtlCol="0" anchor="ctr">
            <a:normAutofit/>
          </a:bodyPr>
          <a:lstStyle/>
          <a:p>
            <a:pPr lvl="0">
              <a:spcBef>
                <a:spcPct val="0"/>
              </a:spcBef>
              <a:defRPr/>
            </a:pPr>
            <a:r>
              <a:rPr kumimoji="0" lang="ru-RU"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j-ea"/>
                <a:cs typeface="+mj-cs"/>
              </a:rPr>
              <a:t>ПРОФСОЮЗНАЯ</a:t>
            </a:r>
            <a:r>
              <a:rPr kumimoji="0" lang="ru-RU" sz="28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j-ea"/>
                <a:cs typeface="+mj-cs"/>
              </a:rPr>
              <a:t> ДЕЯТЕЛЬНОСТЬ</a:t>
            </a:r>
            <a:endParaRPr kumimoji="0" lang="ru-RU"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itchFamily="34" charset="0"/>
              <a:ea typeface="+mj-ea"/>
              <a:cs typeface="+mj-cs"/>
            </a:endParaRPr>
          </a:p>
        </p:txBody>
      </p:sp>
      <p:pic>
        <p:nvPicPr>
          <p:cNvPr id="12"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2" cstate="print"/>
          <a:srcRect/>
          <a:stretch>
            <a:fillRect/>
          </a:stretch>
        </p:blipFill>
        <p:spPr bwMode="auto">
          <a:xfrm>
            <a:off x="7717505" y="5296"/>
            <a:ext cx="1427299" cy="802856"/>
          </a:xfrm>
          <a:prstGeom prst="rect">
            <a:avLst/>
          </a:prstGeom>
          <a:noFill/>
        </p:spPr>
      </p:pic>
      <p:pic>
        <p:nvPicPr>
          <p:cNvPr id="11266" name="Picture 2" descr="История Профсоюза">
            <a:extLst>
              <a:ext uri="{FF2B5EF4-FFF2-40B4-BE49-F238E27FC236}">
                <a16:creationId xmlns:a16="http://schemas.microsoft.com/office/drawing/2014/main" xmlns="" id="{AAD2E086-7353-401A-AAE2-D1B703509FC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5053" y="4290696"/>
            <a:ext cx="1631207" cy="1631207"/>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11268" name="Picture 4" descr="Профсоюз">
            <a:extLst>
              <a:ext uri="{FF2B5EF4-FFF2-40B4-BE49-F238E27FC236}">
                <a16:creationId xmlns:a16="http://schemas.microsoft.com/office/drawing/2014/main" xmlns="" id="{BB6DFB65-EB89-4D99-91DE-4CA756B2E1C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56043" y="4134189"/>
            <a:ext cx="4016157" cy="1743083"/>
          </a:xfrm>
          <a:prstGeom prst="rect">
            <a:avLst/>
          </a:prstGeom>
          <a:solidFill>
            <a:schemeClr val="accent1"/>
          </a:solidFill>
          <a:effectLst>
            <a:reflection blurRad="76200" stA="45000" endPos="65000" dist="50800" dir="5400000" sy="-100000" algn="bl" rotWithShape="0"/>
          </a:effectLst>
        </p:spPr>
      </p:pic>
      <p:pic>
        <p:nvPicPr>
          <p:cNvPr id="11270" name="Picture 6" descr="Студенческий профсоюз">
            <a:extLst>
              <a:ext uri="{FF2B5EF4-FFF2-40B4-BE49-F238E27FC236}">
                <a16:creationId xmlns:a16="http://schemas.microsoft.com/office/drawing/2014/main" xmlns="" id="{1166442D-3722-4A2A-B7F0-48E7ED24E07A}"/>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671983" y="3795982"/>
            <a:ext cx="2324100" cy="2324100"/>
          </a:xfrm>
          <a:prstGeom prst="rect">
            <a:avLst/>
          </a:prstGeom>
          <a:noFill/>
          <a:effectLst>
            <a:reflection blurRad="6350" stA="53000" endPos="30000" dir="5400000" sy="-100000" algn="bl" rotWithShape="0"/>
          </a:effectLst>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xmlns="" id="{B4B796A8-93E3-4515-AAF0-2F5FF737D205}"/>
              </a:ext>
            </a:extLst>
          </p:cNvPr>
          <p:cNvSpPr txBox="1"/>
          <p:nvPr/>
        </p:nvSpPr>
        <p:spPr>
          <a:xfrm>
            <a:off x="457200" y="1361906"/>
            <a:ext cx="8399959" cy="2616101"/>
          </a:xfrm>
          <a:prstGeom prst="rect">
            <a:avLst/>
          </a:prstGeom>
          <a:noFill/>
        </p:spPr>
        <p:txBody>
          <a:bodyPr wrap="square">
            <a:spAutoFit/>
          </a:bodyPr>
          <a:lstStyle/>
          <a:p>
            <a:r>
              <a:rPr lang="ru-RU" sz="2400" b="1" i="1" dirty="0">
                <a:solidFill>
                  <a:srgbClr val="002060"/>
                </a:solidFill>
                <a:effectLst>
                  <a:outerShdw blurRad="38100" dist="38100" dir="2700000" algn="tl">
                    <a:srgbClr val="000000">
                      <a:alpha val="43137"/>
                    </a:srgbClr>
                  </a:outerShdw>
                </a:effectLst>
                <a:latin typeface="Calibri"/>
              </a:rPr>
              <a:t>Что такое профсоюзная деятельность?</a:t>
            </a:r>
          </a:p>
          <a:p>
            <a:pPr marL="457200" indent="-457200">
              <a:buFont typeface="+mj-lt"/>
              <a:buAutoNum type="arabicParenR"/>
            </a:pPr>
            <a:r>
              <a:rPr lang="ru-RU" sz="2000" b="0" dirty="0">
                <a:effectLst>
                  <a:outerShdw blurRad="38100" dist="38100" dir="2700000" algn="tl">
                    <a:srgbClr val="000000">
                      <a:alpha val="43137"/>
                    </a:srgbClr>
                  </a:outerShdw>
                </a:effectLst>
              </a:rPr>
              <a:t>Общественное благо</a:t>
            </a:r>
            <a:r>
              <a:rPr lang="en-US" sz="2000" b="0" dirty="0">
                <a:effectLst>
                  <a:outerShdw blurRad="38100" dist="38100" dir="2700000" algn="tl">
                    <a:srgbClr val="000000">
                      <a:alpha val="43137"/>
                    </a:srgbClr>
                  </a:outerShdw>
                </a:effectLst>
              </a:rPr>
              <a:t>;</a:t>
            </a:r>
            <a:endParaRPr lang="en-US" sz="1600" b="0" dirty="0">
              <a:effectLst>
                <a:outerShdw blurRad="38100" dist="38100" dir="2700000" algn="tl">
                  <a:srgbClr val="000000">
                    <a:alpha val="43137"/>
                  </a:srgbClr>
                </a:outerShdw>
              </a:effectLst>
            </a:endParaRPr>
          </a:p>
          <a:p>
            <a:pPr marL="457200" indent="-457200">
              <a:buFont typeface="+mj-lt"/>
              <a:buAutoNum type="arabicParenR"/>
            </a:pPr>
            <a:r>
              <a:rPr lang="ru-RU" sz="2000" b="0" dirty="0">
                <a:effectLst>
                  <a:outerShdw blurRad="38100" dist="38100" dir="2700000" algn="tl">
                    <a:srgbClr val="000000">
                      <a:alpha val="43137"/>
                    </a:srgbClr>
                  </a:outerShdw>
                </a:effectLst>
              </a:rPr>
              <a:t>Социально-трудовая функция</a:t>
            </a:r>
            <a:r>
              <a:rPr lang="en-US" sz="2000" b="0" dirty="0">
                <a:effectLst>
                  <a:outerShdw blurRad="38100" dist="38100" dir="2700000" algn="tl">
                    <a:srgbClr val="000000">
                      <a:alpha val="43137"/>
                    </a:srgbClr>
                  </a:outerShdw>
                </a:effectLst>
              </a:rPr>
              <a:t>;</a:t>
            </a:r>
            <a:r>
              <a:rPr lang="ru-RU" sz="2000" b="0" dirty="0">
                <a:effectLst>
                  <a:outerShdw blurRad="38100" dist="38100" dir="2700000" algn="tl">
                    <a:srgbClr val="000000">
                      <a:alpha val="43137"/>
                    </a:srgbClr>
                  </a:outerShdw>
                </a:effectLst>
              </a:rPr>
              <a:t> </a:t>
            </a:r>
          </a:p>
          <a:p>
            <a:pPr marL="457200" indent="-457200">
              <a:buFont typeface="+mj-lt"/>
              <a:buAutoNum type="arabicParenR"/>
            </a:pPr>
            <a:r>
              <a:rPr lang="ru-RU" sz="2000" b="0" dirty="0">
                <a:effectLst>
                  <a:outerShdw blurRad="38100" dist="38100" dir="2700000" algn="tl">
                    <a:srgbClr val="000000">
                      <a:alpha val="43137"/>
                    </a:srgbClr>
                  </a:outerShdw>
                </a:effectLst>
              </a:rPr>
              <a:t>Экономическая деятельность</a:t>
            </a:r>
            <a:r>
              <a:rPr lang="en-US" sz="2000" b="0" dirty="0">
                <a:effectLst>
                  <a:outerShdw blurRad="38100" dist="38100" dir="2700000" algn="tl">
                    <a:srgbClr val="000000">
                      <a:alpha val="43137"/>
                    </a:srgbClr>
                  </a:outerShdw>
                </a:effectLst>
              </a:rPr>
              <a:t>;</a:t>
            </a:r>
            <a:endParaRPr lang="ru-RU" sz="2000" b="0" dirty="0">
              <a:effectLst>
                <a:outerShdw blurRad="38100" dist="38100" dir="2700000" algn="tl">
                  <a:srgbClr val="000000">
                    <a:alpha val="43137"/>
                  </a:srgbClr>
                </a:outerShdw>
              </a:effectLst>
            </a:endParaRPr>
          </a:p>
          <a:p>
            <a:pPr marL="457200" indent="-457200">
              <a:buFont typeface="+mj-lt"/>
              <a:buAutoNum type="arabicParenR"/>
            </a:pPr>
            <a:r>
              <a:rPr lang="ru-RU" sz="2000" b="0" dirty="0">
                <a:effectLst>
                  <a:outerShdw blurRad="38100" dist="38100" dir="2700000" algn="tl">
                    <a:srgbClr val="000000">
                      <a:alpha val="43137"/>
                    </a:srgbClr>
                  </a:outerShdw>
                </a:effectLst>
              </a:rPr>
              <a:t>Институт гражданского общества</a:t>
            </a:r>
            <a:r>
              <a:rPr lang="en-US" sz="2000" b="0" dirty="0">
                <a:effectLst>
                  <a:outerShdw blurRad="38100" dist="38100" dir="2700000" algn="tl">
                    <a:srgbClr val="000000">
                      <a:alpha val="43137"/>
                    </a:srgbClr>
                  </a:outerShdw>
                </a:effectLst>
              </a:rPr>
              <a:t>;</a:t>
            </a:r>
            <a:r>
              <a:rPr lang="ru-RU" sz="2000" b="0" dirty="0">
                <a:effectLst>
                  <a:outerShdw blurRad="38100" dist="38100" dir="2700000" algn="tl">
                    <a:srgbClr val="000000">
                      <a:alpha val="43137"/>
                    </a:srgbClr>
                  </a:outerShdw>
                </a:effectLst>
              </a:rPr>
              <a:t> </a:t>
            </a:r>
          </a:p>
          <a:p>
            <a:pPr marL="457200" indent="-457200">
              <a:buFont typeface="+mj-lt"/>
              <a:buAutoNum type="arabicParenR"/>
            </a:pPr>
            <a:r>
              <a:rPr lang="ru-RU" sz="2000" b="0" dirty="0">
                <a:effectLst>
                  <a:outerShdw blurRad="38100" dist="38100" dir="2700000" algn="tl">
                    <a:srgbClr val="000000">
                      <a:alpha val="43137"/>
                    </a:srgbClr>
                  </a:outerShdw>
                </a:effectLst>
              </a:rPr>
              <a:t>Форма общественной практики</a:t>
            </a:r>
            <a:r>
              <a:rPr lang="en-US" sz="2000" b="0" dirty="0">
                <a:effectLst>
                  <a:outerShdw blurRad="38100" dist="38100" dir="2700000" algn="tl">
                    <a:srgbClr val="000000">
                      <a:alpha val="43137"/>
                    </a:srgbClr>
                  </a:outerShdw>
                </a:effectLst>
              </a:rPr>
              <a:t>;</a:t>
            </a:r>
            <a:r>
              <a:rPr lang="ru-RU" sz="2000" b="0" dirty="0">
                <a:effectLst>
                  <a:outerShdw blurRad="38100" dist="38100" dir="2700000" algn="tl">
                    <a:srgbClr val="000000">
                      <a:alpha val="43137"/>
                    </a:srgbClr>
                  </a:outerShdw>
                </a:effectLst>
              </a:rPr>
              <a:t> </a:t>
            </a:r>
          </a:p>
          <a:p>
            <a:pPr marL="457200" indent="-457200">
              <a:buFont typeface="+mj-lt"/>
              <a:buAutoNum type="arabicParenR"/>
            </a:pPr>
            <a:r>
              <a:rPr lang="ru-RU" sz="2000" b="0" dirty="0">
                <a:effectLst>
                  <a:outerShdw blurRad="38100" dist="38100" dir="2700000" algn="tl">
                    <a:srgbClr val="000000">
                      <a:alpha val="43137"/>
                    </a:srgbClr>
                  </a:outerShdw>
                </a:effectLst>
              </a:rPr>
              <a:t>Источник социального капитала организации</a:t>
            </a:r>
            <a:r>
              <a:rPr lang="en-US" sz="2000" b="0" dirty="0">
                <a:effectLst>
                  <a:outerShdw blurRad="38100" dist="38100" dir="2700000" algn="tl">
                    <a:srgbClr val="000000">
                      <a:alpha val="43137"/>
                    </a:srgbClr>
                  </a:outerShdw>
                </a:effectLst>
              </a:rPr>
              <a:t>;</a:t>
            </a:r>
          </a:p>
          <a:p>
            <a:pPr marL="457200" indent="-457200">
              <a:buFont typeface="+mj-lt"/>
              <a:buAutoNum type="arabicParenR"/>
            </a:pPr>
            <a:r>
              <a:rPr lang="ru-RU" sz="2000" b="0" dirty="0">
                <a:effectLst>
                  <a:outerShdw blurRad="38100" dist="38100" dir="2700000" algn="tl">
                    <a:srgbClr val="000000">
                      <a:alpha val="43137"/>
                    </a:srgbClr>
                  </a:outerShdw>
                </a:effectLst>
              </a:rPr>
              <a:t>Отражение культуры социально-трудовых отношений</a:t>
            </a:r>
          </a:p>
        </p:txBody>
      </p:sp>
    </p:spTree>
    <p:extLst>
      <p:ext uri="{BB962C8B-B14F-4D97-AF65-F5344CB8AC3E}">
        <p14:creationId xmlns:p14="http://schemas.microsoft.com/office/powerpoint/2010/main" xmlns="" val="1014683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7200800" cy="5904656"/>
          </a:xfrm>
        </p:spPr>
        <p:txBody>
          <a:bodyPr>
            <a:noAutofit/>
          </a:bodyPr>
          <a:lstStyle/>
          <a:p>
            <a:r>
              <a:rPr lang="ru-RU" sz="1800" b="1" dirty="0"/>
              <a:t>По состоянию на 01 января 202</a:t>
            </a:r>
            <a:r>
              <a:rPr lang="en-US" sz="1800" b="1" dirty="0"/>
              <a:t>4</a:t>
            </a:r>
            <a:r>
              <a:rPr lang="ru-RU" sz="1800" b="1" dirty="0"/>
              <a:t> года на учете в Иловлинской  территориальной  организации Профсоюза работников народного образования и науки РФ состоит </a:t>
            </a:r>
            <a:r>
              <a:rPr lang="en-US" sz="1800" b="1" dirty="0" smtClean="0"/>
              <a:t>2</a:t>
            </a:r>
            <a:r>
              <a:rPr lang="ru-RU" sz="1800" b="1" dirty="0" smtClean="0"/>
              <a:t>7первичных </a:t>
            </a:r>
            <a:r>
              <a:rPr lang="ru-RU" sz="1800" b="1" dirty="0"/>
              <a:t>профсоюзных организаций, в которых состоят на учете </a:t>
            </a:r>
            <a:r>
              <a:rPr lang="ru-RU" sz="1800" b="1" dirty="0" smtClean="0"/>
              <a:t>425 членов </a:t>
            </a:r>
            <a:r>
              <a:rPr lang="ru-RU" sz="1800" b="1" dirty="0"/>
              <a:t>профсоюза</a:t>
            </a:r>
            <a:r>
              <a:rPr lang="ru-RU" sz="1800" b="1" dirty="0" smtClean="0"/>
              <a:t>, что составляет 69,6% от общего числа всех сотрудников.</a:t>
            </a:r>
            <a:r>
              <a:rPr lang="ru-RU" sz="1800" b="1" dirty="0"/>
              <a:t/>
            </a:r>
            <a:br>
              <a:rPr lang="ru-RU" sz="1800" b="1" dirty="0"/>
            </a:br>
            <a:r>
              <a:rPr lang="ru-RU" sz="1800" b="1" dirty="0" smtClean="0"/>
              <a:t>За </a:t>
            </a:r>
            <a:r>
              <a:rPr lang="ru-RU" sz="1800" b="1" dirty="0" smtClean="0"/>
              <a:t>прошедшие </a:t>
            </a:r>
            <a:r>
              <a:rPr lang="ru-RU" sz="1800" b="1" dirty="0" smtClean="0"/>
              <a:t>годы </a:t>
            </a:r>
            <a:r>
              <a:rPr lang="ru-RU" sz="1800" b="1" dirty="0"/>
              <a:t>на </a:t>
            </a:r>
            <a:r>
              <a:rPr lang="ru-RU" sz="1800" b="1" dirty="0" smtClean="0"/>
              <a:t>заседаниях </a:t>
            </a:r>
            <a:r>
              <a:rPr lang="ru-RU" sz="1800" b="1" dirty="0"/>
              <a:t>Президиума районного комитета профсоюза </a:t>
            </a:r>
            <a:r>
              <a:rPr lang="ru-RU" sz="1800" b="1" dirty="0" smtClean="0"/>
              <a:t>рассмотрены вопросы </a:t>
            </a:r>
            <a:r>
              <a:rPr lang="ru-RU" sz="1800" b="1" dirty="0"/>
              <a:t>по различным направлениям деятельности нашей организации. Работа первичных профсоюзных организаций рассматривалась по представленным справкам председателями организаций.  </a:t>
            </a:r>
            <a:r>
              <a:rPr lang="en-US" sz="1800" b="1" dirty="0"/>
              <a:t/>
            </a:r>
            <a:br>
              <a:rPr lang="en-US" sz="1800" b="1" dirty="0"/>
            </a:br>
            <a:r>
              <a:rPr lang="ru-RU" sz="1800" b="1" u="sng" dirty="0"/>
              <a:t>Рассмотренные вопросы:</a:t>
            </a:r>
            <a:r>
              <a:rPr lang="ru-RU" sz="1800" b="1" u="sng" dirty="0">
                <a:effectLst>
                  <a:outerShdw blurRad="38100" dist="38100" dir="2700000" algn="tl">
                    <a:srgbClr val="000000">
                      <a:alpha val="43137"/>
                    </a:srgbClr>
                  </a:outerShdw>
                </a:effectLst>
              </a:rPr>
              <a:t/>
            </a:r>
            <a:br>
              <a:rPr lang="ru-RU" sz="1800" b="1" u="sng" dirty="0">
                <a:effectLst>
                  <a:outerShdw blurRad="38100" dist="38100" dir="2700000" algn="tl">
                    <a:srgbClr val="000000">
                      <a:alpha val="43137"/>
                    </a:srgbClr>
                  </a:outerShdw>
                </a:effectLst>
              </a:rPr>
            </a:br>
            <a:r>
              <a:rPr lang="ru-RU" sz="1800" b="1" dirty="0"/>
              <a:t>1) По социальному партнерству и правозащитной </a:t>
            </a:r>
            <a:r>
              <a:rPr lang="ru-RU" sz="1800" b="1" dirty="0" smtClean="0"/>
              <a:t>работе</a:t>
            </a:r>
            <a:r>
              <a:rPr lang="ru-RU" sz="1800" b="1" dirty="0"/>
              <a:t/>
            </a:r>
            <a:br>
              <a:rPr lang="ru-RU" sz="1800" b="1" dirty="0"/>
            </a:br>
            <a:r>
              <a:rPr lang="ru-RU" sz="1800" b="1" dirty="0"/>
              <a:t>2) По защите прав членов профсоюза на здоровые и        безопасные условия труда </a:t>
            </a:r>
            <a:br>
              <a:rPr lang="ru-RU" sz="1800" b="1" dirty="0"/>
            </a:br>
            <a:r>
              <a:rPr lang="ru-RU" sz="1800" b="1" dirty="0"/>
              <a:t>3) По мотивации профсоюзного членства </a:t>
            </a:r>
            <a:br>
              <a:rPr lang="ru-RU" sz="1800" b="1" dirty="0"/>
            </a:br>
            <a:r>
              <a:rPr lang="ru-RU" sz="1800" b="1" dirty="0"/>
              <a:t>4) По информационной работе </a:t>
            </a:r>
            <a:br>
              <a:rPr lang="ru-RU" sz="1800" b="1" dirty="0"/>
            </a:br>
            <a:r>
              <a:rPr lang="ru-RU" sz="1800" b="1" dirty="0"/>
              <a:t>5) По работе с молодыми педагогами </a:t>
            </a:r>
            <a:br>
              <a:rPr lang="ru-RU" sz="1800" b="1" dirty="0"/>
            </a:br>
            <a:r>
              <a:rPr lang="ru-RU" sz="1800" b="1" dirty="0"/>
              <a:t>6) По финансовой работе </a:t>
            </a:r>
            <a:br>
              <a:rPr lang="ru-RU" sz="1800" b="1" dirty="0"/>
            </a:br>
            <a:r>
              <a:rPr lang="ru-RU" sz="1800" b="1" dirty="0"/>
              <a:t>7) По организационным вопросам </a:t>
            </a:r>
            <a:br>
              <a:rPr lang="ru-RU" sz="1800" b="1" dirty="0"/>
            </a:br>
            <a:endParaRPr lang="ru-RU" sz="1800" b="1" dirty="0"/>
          </a:p>
        </p:txBody>
      </p:sp>
      <p:pic>
        <p:nvPicPr>
          <p:cNvPr id="3"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2" cstate="print"/>
          <a:srcRect/>
          <a:stretch>
            <a:fillRect/>
          </a:stretch>
        </p:blipFill>
        <p:spPr bwMode="auto">
          <a:xfrm>
            <a:off x="7956376" y="5296"/>
            <a:ext cx="1188428" cy="802856"/>
          </a:xfrm>
          <a:prstGeom prst="rect">
            <a:avLst/>
          </a:prstGeom>
          <a:noFill/>
        </p:spPr>
      </p:pic>
    </p:spTree>
    <p:extLst>
      <p:ext uri="{BB962C8B-B14F-4D97-AF65-F5344CB8AC3E}">
        <p14:creationId xmlns:p14="http://schemas.microsoft.com/office/powerpoint/2010/main" xmlns="" val="3151366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solidFill>
                  <a:schemeClr val="accent1">
                    <a:lumMod val="75000"/>
                  </a:schemeClr>
                </a:solidFill>
                <a:effectLst>
                  <a:outerShdw blurRad="38100" dist="38100" dir="2700000" algn="tl">
                    <a:srgbClr val="000000">
                      <a:alpha val="43137"/>
                    </a:srgbClr>
                  </a:outerShdw>
                </a:effectLst>
              </a:rPr>
              <a:t>Социальное партнерство</a:t>
            </a:r>
          </a:p>
        </p:txBody>
      </p:sp>
      <p:sp>
        <p:nvSpPr>
          <p:cNvPr id="4" name="Объект 3"/>
          <p:cNvSpPr>
            <a:spLocks noGrp="1"/>
          </p:cNvSpPr>
          <p:nvPr>
            <p:ph sz="half" idx="1"/>
          </p:nvPr>
        </p:nvSpPr>
        <p:spPr/>
        <p:txBody>
          <a:bodyPr>
            <a:normAutofit fontScale="77500" lnSpcReduction="20000"/>
          </a:bodyPr>
          <a:lstStyle/>
          <a:p>
            <a:pPr algn="just"/>
            <a:r>
              <a:rPr lang="ru-RU" dirty="0">
                <a:effectLst>
                  <a:outerShdw blurRad="38100" dist="38100" dir="2700000" algn="tl">
                    <a:srgbClr val="000000">
                      <a:alpha val="43137"/>
                    </a:srgbClr>
                  </a:outerShdw>
                </a:effectLst>
              </a:rPr>
              <a:t>Продолжает действие районное Соглашение между отделом образования, опеки и попечительства Иловлинского муниципального района и ТРОП </a:t>
            </a:r>
            <a:r>
              <a:rPr lang="ru-RU" dirty="0" err="1">
                <a:effectLst>
                  <a:outerShdw blurRad="38100" dist="38100" dir="2700000" algn="tl">
                    <a:srgbClr val="000000">
                      <a:alpha val="43137"/>
                    </a:srgbClr>
                  </a:outerShdw>
                </a:effectLst>
              </a:rPr>
              <a:t>Иловлиского</a:t>
            </a:r>
            <a:r>
              <a:rPr lang="ru-RU" dirty="0">
                <a:effectLst>
                  <a:outerShdw blurRad="38100" dist="38100" dir="2700000" algn="tl">
                    <a:srgbClr val="000000">
                      <a:alpha val="43137"/>
                    </a:srgbClr>
                  </a:outerShdw>
                </a:effectLst>
              </a:rPr>
              <a:t> района Профсоюза по обеспечению социально-экономических, правовых и профессиональных гарантий работников образовательных организаций района   на 2023-2025 годы.</a:t>
            </a:r>
          </a:p>
          <a:p>
            <a:pPr algn="just"/>
            <a:r>
              <a:rPr lang="ru-RU" dirty="0">
                <a:effectLst>
                  <a:outerShdw blurRad="38100" dist="38100" dir="2700000" algn="tl">
                    <a:srgbClr val="000000">
                      <a:alpha val="43137"/>
                    </a:srgbClr>
                  </a:outerShdw>
                </a:effectLst>
              </a:rPr>
              <a:t>Вопросы социального партнерства рассматриваются на заседаниях президиумов </a:t>
            </a:r>
            <a:r>
              <a:rPr lang="ru-RU" dirty="0" smtClean="0">
                <a:effectLst>
                  <a:outerShdw blurRad="38100" dist="38100" dir="2700000" algn="tl">
                    <a:srgbClr val="000000">
                      <a:alpha val="43137"/>
                    </a:srgbClr>
                  </a:outerShdw>
                </a:effectLst>
              </a:rPr>
              <a:t>районного </a:t>
            </a:r>
            <a:r>
              <a:rPr lang="ru-RU" dirty="0">
                <a:effectLst>
                  <a:outerShdw blurRad="38100" dist="38100" dir="2700000" algn="tl">
                    <a:srgbClr val="000000">
                      <a:alpha val="43137"/>
                    </a:srgbClr>
                  </a:outerShdw>
                </a:effectLst>
              </a:rPr>
              <a:t>комитета профсоюза:</a:t>
            </a:r>
          </a:p>
          <a:p>
            <a:pPr marL="0" indent="0" algn="just">
              <a:buNone/>
            </a:pPr>
            <a:r>
              <a:rPr lang="ru-RU" dirty="0">
                <a:effectLst>
                  <a:outerShdw blurRad="38100" dist="38100" dir="2700000" algn="tl">
                    <a:srgbClr val="000000">
                      <a:alpha val="43137"/>
                    </a:srgbClr>
                  </a:outerShdw>
                </a:effectLst>
              </a:rPr>
              <a:t>      1)Об итогах колдоговорной кампании в образовательных  </a:t>
            </a:r>
            <a:r>
              <a:rPr lang="ru-RU" dirty="0" smtClean="0">
                <a:effectLst>
                  <a:outerShdw blurRad="38100" dist="38100" dir="2700000" algn="tl">
                    <a:srgbClr val="000000">
                      <a:alpha val="43137"/>
                    </a:srgbClr>
                  </a:outerShdw>
                </a:effectLst>
              </a:rPr>
              <a:t>организациях.</a:t>
            </a:r>
            <a:endParaRPr lang="ru-RU" dirty="0">
              <a:effectLst>
                <a:outerShdw blurRad="38100" dist="38100" dir="2700000" algn="tl">
                  <a:srgbClr val="000000">
                    <a:alpha val="43137"/>
                  </a:srgbClr>
                </a:outerShdw>
              </a:effectLst>
            </a:endParaRPr>
          </a:p>
          <a:p>
            <a:pPr marL="0" indent="0" algn="just">
              <a:buNone/>
            </a:pPr>
            <a:r>
              <a:rPr lang="ru-RU" dirty="0">
                <a:effectLst>
                  <a:outerShdw blurRad="38100" dist="38100" dir="2700000" algn="tl">
                    <a:srgbClr val="000000">
                      <a:alpha val="43137"/>
                    </a:srgbClr>
                  </a:outerShdw>
                </a:effectLst>
              </a:rPr>
              <a:t>      2)О работе первичных профсоюзных организаций по социальному партнерству.</a:t>
            </a:r>
          </a:p>
          <a:p>
            <a:pPr marL="0" indent="0">
              <a:buNone/>
            </a:pPr>
            <a:endParaRPr lang="ru-RU" dirty="0"/>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5118633" y="1412776"/>
            <a:ext cx="3312521"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3" cstate="print"/>
          <a:srcRect/>
          <a:stretch>
            <a:fillRect/>
          </a:stretch>
        </p:blipFill>
        <p:spPr bwMode="auto">
          <a:xfrm>
            <a:off x="7717505" y="5296"/>
            <a:ext cx="1427299" cy="802856"/>
          </a:xfrm>
          <a:prstGeom prst="rect">
            <a:avLst/>
          </a:prstGeom>
          <a:noFill/>
        </p:spPr>
      </p:pic>
    </p:spTree>
    <p:extLst>
      <p:ext uri="{BB962C8B-B14F-4D97-AF65-F5344CB8AC3E}">
        <p14:creationId xmlns:p14="http://schemas.microsoft.com/office/powerpoint/2010/main" xmlns="" val="1306579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188640"/>
            <a:ext cx="5527526" cy="1502049"/>
          </a:xfrm>
        </p:spPr>
        <p:txBody>
          <a:bodyPr/>
          <a:lstStyle/>
          <a:p>
            <a:r>
              <a:rPr lang="ru-RU" b="1" i="1" dirty="0">
                <a:solidFill>
                  <a:schemeClr val="accent1">
                    <a:lumMod val="75000"/>
                  </a:schemeClr>
                </a:solidFill>
                <a:effectLst>
                  <a:outerShdw blurRad="38100" dist="38100" dir="2700000" algn="tl">
                    <a:srgbClr val="000000">
                      <a:alpha val="43137"/>
                    </a:srgbClr>
                  </a:outerShdw>
                </a:effectLst>
              </a:rPr>
              <a:t>Охрана труда</a:t>
            </a:r>
          </a:p>
        </p:txBody>
      </p:sp>
      <p:sp>
        <p:nvSpPr>
          <p:cNvPr id="4" name="Объект 3"/>
          <p:cNvSpPr>
            <a:spLocks noGrp="1"/>
          </p:cNvSpPr>
          <p:nvPr>
            <p:ph sz="half" idx="1"/>
          </p:nvPr>
        </p:nvSpPr>
        <p:spPr>
          <a:xfrm>
            <a:off x="628650" y="1340769"/>
            <a:ext cx="3886200" cy="3888432"/>
          </a:xfrm>
        </p:spPr>
        <p:txBody>
          <a:bodyPr>
            <a:noAutofit/>
          </a:bodyPr>
          <a:lstStyle/>
          <a:p>
            <a:r>
              <a:rPr lang="ru-RU" sz="1400" b="1" i="1" dirty="0"/>
              <a:t>В ходе проверки недостатков и нарушений прав работников в области охраны труда не выявлено, составлены акты проверок. Был изучен передовой опыт, связанный с применением </a:t>
            </a:r>
            <a:r>
              <a:rPr lang="ru-RU" sz="1400" b="1" i="1" dirty="0">
                <a:hlinkClick r:id="rId2" tooltip="Информационные технологии">
                  <a:extLst>
                    <a:ext uri="{A12FA001-AC4F-418D-AE19-62706E023703}">
                      <ahyp:hlinkClr xmlns:ahyp="http://schemas.microsoft.com/office/drawing/2018/hyperlinkcolor" xmlns="" val="tx"/>
                    </a:ext>
                  </a:extLst>
                </a:hlinkClick>
              </a:rPr>
              <a:t>информационных технологий</a:t>
            </a:r>
            <a:r>
              <a:rPr lang="ru-RU" sz="1400" b="1" i="1" dirty="0"/>
              <a:t> в области охраны труда. Проведены совместные беседы с сотрудниками по проблемам охраны труда, подведены итоги деятельности комиссии по охране труда.</a:t>
            </a:r>
          </a:p>
          <a:p>
            <a:r>
              <a:rPr lang="ru-RU" sz="1400" b="1" i="1" dirty="0"/>
              <a:t>В школах и детских садах обновлены информационные стенды и  уголки безопасности по охране труда, пожарной безопасности, </a:t>
            </a:r>
            <a:r>
              <a:rPr lang="ru-RU" sz="1400" b="1" i="1" dirty="0">
                <a:hlinkClick r:id="rId3" tooltip="Гражданская оборона">
                  <a:extLst>
                    <a:ext uri="{A12FA001-AC4F-418D-AE19-62706E023703}">
                      <ahyp:hlinkClr xmlns:ahyp="http://schemas.microsoft.com/office/drawing/2018/hyperlinkcolor" xmlns="" val="tx"/>
                    </a:ext>
                  </a:extLst>
                </a:hlinkClick>
              </a:rPr>
              <a:t>гражданской обороне</a:t>
            </a:r>
            <a:r>
              <a:rPr lang="ru-RU" sz="1400" b="1" i="1" dirty="0"/>
              <a:t>, антитеррористической безопасности; проведены совместные мероприятия с учениками по теме: «Основы безопасности и жизнедеятельности». Был организован конкурс детского рисунка «Охрана труда глазами детей».</a:t>
            </a:r>
          </a:p>
        </p:txBody>
      </p:sp>
      <p:pic>
        <p:nvPicPr>
          <p:cNvPr id="6" name="Объект 5"/>
          <p:cNvPicPr>
            <a:picLocks noGrp="1" noChangeAspect="1"/>
          </p:cNvPicPr>
          <p:nvPr>
            <p:ph sz="half" idx="2"/>
          </p:nvPr>
        </p:nvPicPr>
        <p:blipFill>
          <a:blip r:embed="rId4">
            <a:extLst>
              <a:ext uri="{28A0092B-C50C-407E-A947-70E740481C1C}">
                <a14:useLocalDpi xmlns:a14="http://schemas.microsoft.com/office/drawing/2010/main" xmlns="" val="0"/>
              </a:ext>
            </a:extLst>
          </a:blip>
          <a:stretch>
            <a:fillRect/>
          </a:stretch>
        </p:blipFill>
        <p:spPr>
          <a:xfrm>
            <a:off x="4836790" y="1438770"/>
            <a:ext cx="3678560" cy="2624039"/>
          </a:xfrm>
          <a:effectLst>
            <a:reflection blurRad="6350" stA="50000" endA="300" endPos="90000" dir="5400000" sy="-100000" algn="bl" rotWithShape="0"/>
          </a:effectLst>
        </p:spPr>
      </p:pic>
      <p:pic>
        <p:nvPicPr>
          <p:cNvPr id="3"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5" cstate="print"/>
          <a:srcRect/>
          <a:stretch>
            <a:fillRect/>
          </a:stretch>
        </p:blipFill>
        <p:spPr bwMode="auto">
          <a:xfrm>
            <a:off x="7717505" y="5296"/>
            <a:ext cx="1427299" cy="802856"/>
          </a:xfrm>
          <a:prstGeom prst="rect">
            <a:avLst/>
          </a:prstGeom>
          <a:noFill/>
        </p:spPr>
      </p:pic>
    </p:spTree>
    <p:extLst>
      <p:ext uri="{BB962C8B-B14F-4D97-AF65-F5344CB8AC3E}">
        <p14:creationId xmlns:p14="http://schemas.microsoft.com/office/powerpoint/2010/main" xmlns="" val="3229171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19E6BE8-C9C1-3C59-6D24-7753371960FE}"/>
              </a:ext>
            </a:extLst>
          </p:cNvPr>
          <p:cNvSpPr>
            <a:spLocks noGrp="1"/>
          </p:cNvSpPr>
          <p:nvPr>
            <p:ph type="title"/>
          </p:nvPr>
        </p:nvSpPr>
        <p:spPr>
          <a:xfrm>
            <a:off x="1691680" y="365126"/>
            <a:ext cx="6823670" cy="1325563"/>
          </a:xfrm>
        </p:spPr>
        <p:txBody>
          <a:bodyPr/>
          <a:lstStyle/>
          <a:p>
            <a:r>
              <a:rPr lang="ru-RU" b="1" i="1" dirty="0">
                <a:solidFill>
                  <a:schemeClr val="accent1">
                    <a:lumMod val="75000"/>
                  </a:schemeClr>
                </a:solidFill>
                <a:effectLst>
                  <a:outerShdw blurRad="38100" dist="38100" dir="2700000" algn="tl">
                    <a:srgbClr val="000000">
                      <a:alpha val="43137"/>
                    </a:srgbClr>
                  </a:outerShdw>
                </a:effectLst>
              </a:rPr>
              <a:t>Семинар по охране труда</a:t>
            </a:r>
          </a:p>
        </p:txBody>
      </p:sp>
      <p:sp>
        <p:nvSpPr>
          <p:cNvPr id="3" name="Объект 2">
            <a:extLst>
              <a:ext uri="{FF2B5EF4-FFF2-40B4-BE49-F238E27FC236}">
                <a16:creationId xmlns:a16="http://schemas.microsoft.com/office/drawing/2014/main" xmlns="" id="{115C1B29-D02C-7487-5508-66D91DE6580A}"/>
              </a:ext>
            </a:extLst>
          </p:cNvPr>
          <p:cNvSpPr>
            <a:spLocks noGrp="1"/>
          </p:cNvSpPr>
          <p:nvPr>
            <p:ph sz="half" idx="1"/>
          </p:nvPr>
        </p:nvSpPr>
        <p:spPr/>
        <p:txBody>
          <a:bodyPr>
            <a:normAutofit fontScale="70000" lnSpcReduction="20000"/>
          </a:bodyPr>
          <a:lstStyle/>
          <a:p>
            <a:pPr algn="just"/>
            <a:r>
              <a:rPr lang="ru-RU" b="1" i="0" dirty="0">
                <a:solidFill>
                  <a:srgbClr val="000000"/>
                </a:solidFill>
                <a:effectLst/>
                <a:latin typeface="Roboto" panose="02000000000000000000" pitchFamily="2" charset="0"/>
              </a:rPr>
              <a:t>3 октября 2023 года по приглашению Территориальной организации Профессионального союза работников народного образования и науки РФ Иловлинского района главный технический инспектор труда обкома Лагутин Геннадий Васильевич провел обучающий семинар по охране труда для руководителей образовательных организаций на тему: «Охрана труда – изменения в 2023 году» </a:t>
            </a:r>
          </a:p>
          <a:p>
            <a:pPr algn="just"/>
            <a:r>
              <a:rPr lang="ru-RU" b="1" i="0" dirty="0">
                <a:solidFill>
                  <a:srgbClr val="000000"/>
                </a:solidFill>
                <a:effectLst/>
                <a:latin typeface="Roboto" panose="02000000000000000000" pitchFamily="2" charset="0"/>
              </a:rPr>
              <a:t>Также на семинаре была озвучена приятная новость для всех образовательных организаций Иловлинской района – с сентября 2023 года оказывает консультационную помощь </a:t>
            </a:r>
            <a:r>
              <a:rPr lang="ru-RU" b="1" dirty="0" err="1">
                <a:solidFill>
                  <a:srgbClr val="000000"/>
                </a:solidFill>
                <a:latin typeface="Roboto" panose="02000000000000000000" pitchFamily="2" charset="0"/>
              </a:rPr>
              <a:t>Горобцова</a:t>
            </a:r>
            <a:r>
              <a:rPr lang="ru-RU" b="1" dirty="0">
                <a:solidFill>
                  <a:srgbClr val="000000"/>
                </a:solidFill>
                <a:latin typeface="Roboto" panose="02000000000000000000" pitchFamily="2" charset="0"/>
              </a:rPr>
              <a:t> Елена Петровна</a:t>
            </a:r>
            <a:r>
              <a:rPr lang="ru-RU" b="1" i="0" dirty="0">
                <a:solidFill>
                  <a:srgbClr val="000000"/>
                </a:solidFill>
                <a:effectLst/>
                <a:latin typeface="Roboto" panose="02000000000000000000" pitchFamily="2" charset="0"/>
              </a:rPr>
              <a:t>, внештатный инспектор труда Территориальной организации Профессионального союза работников народного образования и науки РФ Иловлинского района Волгоградской области.</a:t>
            </a:r>
          </a:p>
          <a:p>
            <a:endParaRPr lang="ru-RU" dirty="0"/>
          </a:p>
        </p:txBody>
      </p:sp>
      <p:pic>
        <p:nvPicPr>
          <p:cNvPr id="6" name="Объект 5" descr="Изображение выглядит как в помещении, одежда, человек, стена&#10;&#10;Автоматически созданное описание">
            <a:extLst>
              <a:ext uri="{FF2B5EF4-FFF2-40B4-BE49-F238E27FC236}">
                <a16:creationId xmlns:a16="http://schemas.microsoft.com/office/drawing/2014/main" xmlns="" id="{0D0D270D-18F7-FAE4-53C5-35294D420979}"/>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902696" y="1825625"/>
            <a:ext cx="3682754" cy="2217488"/>
          </a:xfrm>
          <a:effectLst>
            <a:softEdge rad="114300"/>
          </a:effectLst>
        </p:spPr>
      </p:pic>
      <p:pic>
        <p:nvPicPr>
          <p:cNvPr id="8" name="Рисунок 7" descr="Изображение выглядит как текст, одежда, в помещении, человек&#10;&#10;Автоматически созданное описание">
            <a:extLst>
              <a:ext uri="{FF2B5EF4-FFF2-40B4-BE49-F238E27FC236}">
                <a16:creationId xmlns:a16="http://schemas.microsoft.com/office/drawing/2014/main" xmlns="" id="{CA38AC84-773C-86DF-7AC7-1025DE11B44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02696" y="4221088"/>
            <a:ext cx="3682754" cy="1862978"/>
          </a:xfrm>
          <a:prstGeom prst="rect">
            <a:avLst/>
          </a:prstGeom>
          <a:effectLst>
            <a:softEdge rad="88900"/>
          </a:effectLst>
        </p:spPr>
      </p:pic>
      <p:pic>
        <p:nvPicPr>
          <p:cNvPr id="9"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5F4A64F9-1F4A-0C08-2A90-0EB91865DC3A}"/>
              </a:ext>
            </a:extLst>
          </p:cNvPr>
          <p:cNvPicPr>
            <a:picLocks noChangeAspect="1" noChangeArrowheads="1"/>
          </p:cNvPicPr>
          <p:nvPr/>
        </p:nvPicPr>
        <p:blipFill>
          <a:blip r:embed="rId4" cstate="print"/>
          <a:srcRect/>
          <a:stretch>
            <a:fillRect/>
          </a:stretch>
        </p:blipFill>
        <p:spPr bwMode="auto">
          <a:xfrm>
            <a:off x="7717505" y="5296"/>
            <a:ext cx="1427299" cy="802856"/>
          </a:xfrm>
          <a:prstGeom prst="rect">
            <a:avLst/>
          </a:prstGeom>
          <a:noFill/>
        </p:spPr>
      </p:pic>
    </p:spTree>
    <p:extLst>
      <p:ext uri="{BB962C8B-B14F-4D97-AF65-F5344CB8AC3E}">
        <p14:creationId xmlns:p14="http://schemas.microsoft.com/office/powerpoint/2010/main" xmlns="" val="2255788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365126"/>
            <a:ext cx="5959574" cy="1325563"/>
          </a:xfrm>
        </p:spPr>
        <p:txBody>
          <a:bodyPr/>
          <a:lstStyle/>
          <a:p>
            <a:r>
              <a:rPr lang="ru-RU" b="1" i="1" dirty="0">
                <a:solidFill>
                  <a:srgbClr val="C00000"/>
                </a:solidFill>
                <a:effectLst>
                  <a:outerShdw blurRad="38100" dist="38100" dir="2700000" algn="tl">
                    <a:srgbClr val="000000">
                      <a:alpha val="43137"/>
                    </a:srgbClr>
                  </a:outerShdw>
                </a:effectLst>
              </a:rPr>
              <a:t>Правовая работа</a:t>
            </a:r>
          </a:p>
        </p:txBody>
      </p:sp>
      <p:sp>
        <p:nvSpPr>
          <p:cNvPr id="4" name="Объект 3"/>
          <p:cNvSpPr>
            <a:spLocks noGrp="1"/>
          </p:cNvSpPr>
          <p:nvPr>
            <p:ph sz="half" idx="1"/>
          </p:nvPr>
        </p:nvSpPr>
        <p:spPr/>
        <p:txBody>
          <a:bodyPr>
            <a:normAutofit fontScale="70000" lnSpcReduction="20000"/>
          </a:bodyPr>
          <a:lstStyle/>
          <a:p>
            <a:r>
              <a:rPr lang="ru-RU" sz="2200" b="1" dirty="0"/>
              <a:t>В </a:t>
            </a:r>
            <a:r>
              <a:rPr lang="ru-RU" sz="2200" b="1" dirty="0" err="1"/>
              <a:t>Иловлинском</a:t>
            </a:r>
            <a:r>
              <a:rPr lang="ru-RU" sz="2200" b="1" dirty="0"/>
              <a:t> муниципальном районе 19 по 21 апреля 2022 года состоялась проверка по вопросам соблюдения образовательными организациями порядка разработки, заключения и контроля за выполнением обязательств коллективных договоров.</a:t>
            </a:r>
          </a:p>
          <a:p>
            <a:r>
              <a:rPr lang="ru-RU" sz="2200" b="1" dirty="0"/>
              <a:t>Наталия Александровна Матус, юрист обкома, посетила восемь образовательных организаций. </a:t>
            </a:r>
          </a:p>
          <a:p>
            <a:r>
              <a:rPr lang="ru-RU" sz="2200" b="1" dirty="0"/>
              <a:t>По итогам проверки был проведен семинар, на котором присутствовали около тридцати человек: председатели первичных профсоюзных организаций, руководители образовательных организаций.</a:t>
            </a:r>
          </a:p>
          <a:p>
            <a:r>
              <a:rPr lang="ru-RU" sz="2200" b="1" dirty="0"/>
              <a:t>Ежедневно приходят на помощь членам профсоюза Матус Наталия Александровна и Кузнецова Татьяна Владимировна! Мы очень благодарны Обкому за бесплатную юридическую помощь!</a:t>
            </a:r>
          </a:p>
          <a:p>
            <a:endParaRPr lang="ru-RU" dirty="0"/>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960620" y="1825625"/>
            <a:ext cx="2790461" cy="2092846"/>
          </a:xfrm>
          <a:effectLst>
            <a:softEdge rad="215900"/>
          </a:effectLst>
        </p:spPr>
      </p:pic>
      <p:pic>
        <p:nvPicPr>
          <p:cNvPr id="3" name="Picture 2" descr="ÐÑÐ¾ÑÑÐ¾ÑÐ· Ð¾Ð±ÑÐ°Ð·Ð¾Ð²Ð°Ð½Ð¸Ñ Ð¾ÑÑÐ»ÐµÐ¶Ð¸Ð²Ð°ÐµÑ ÑÐ¾Ð´ Ð¸ ÐºÑÐ¸ÑÐµÑÐ¸Ð¸ Ð¾ÑÐµÐ½ÐºÐ¸ Ð¿ÐµÐ´Ð°Ð³Ð¾Ð³Ð¾Ð² - ÐÐ¾Ð²Ð¾ÑÑÐ¸ Ð¾ÑÐ³Ð°Ð½Ð¸Ð·Ð°ÑÐ¸Ð¸">
            <a:extLst>
              <a:ext uri="{FF2B5EF4-FFF2-40B4-BE49-F238E27FC236}">
                <a16:creationId xmlns:a16="http://schemas.microsoft.com/office/drawing/2014/main" xmlns="" id="{4F32FE1D-F894-4B30-AF66-54E5243C753B}"/>
              </a:ext>
            </a:extLst>
          </p:cNvPr>
          <p:cNvPicPr>
            <a:picLocks noChangeAspect="1" noChangeArrowheads="1"/>
          </p:cNvPicPr>
          <p:nvPr/>
        </p:nvPicPr>
        <p:blipFill>
          <a:blip r:embed="rId3" cstate="print"/>
          <a:srcRect/>
          <a:stretch>
            <a:fillRect/>
          </a:stretch>
        </p:blipFill>
        <p:spPr bwMode="auto">
          <a:xfrm>
            <a:off x="7717505" y="5296"/>
            <a:ext cx="1427299" cy="802856"/>
          </a:xfrm>
          <a:prstGeom prst="rect">
            <a:avLst/>
          </a:prstGeom>
          <a:noFill/>
        </p:spPr>
      </p:pic>
      <p:pic>
        <p:nvPicPr>
          <p:cNvPr id="3075" name="Picture 3" descr="C:\Users\Пользователь\Desktop\Публичный отчет\Профсоюзный контроль.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68144" y="3933056"/>
            <a:ext cx="3048000" cy="2286000"/>
          </a:xfrm>
          <a:prstGeom prst="rect">
            <a:avLst/>
          </a:prstGeom>
          <a:noFill/>
          <a:effectLst>
            <a:softEdge rad="254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6738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Futura LT Boo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978</TotalTime>
  <Words>1614</Words>
  <Application>Microsoft Office PowerPoint</Application>
  <PresentationFormat>Экран (4:3)</PresentationFormat>
  <Paragraphs>146</Paragraphs>
  <Slides>31</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31</vt:i4>
      </vt:variant>
    </vt:vector>
  </HeadingPairs>
  <TitlesOfParts>
    <vt:vector size="34" baseType="lpstr">
      <vt:lpstr>template</vt:lpstr>
      <vt:lpstr>Custom Design</vt:lpstr>
      <vt:lpstr>Office 主题​​</vt:lpstr>
      <vt:lpstr>Публичный отчет  за 2022-2024 годы</vt:lpstr>
      <vt:lpstr>Слайд 2</vt:lpstr>
      <vt:lpstr>Слайд 3</vt:lpstr>
      <vt:lpstr>Модель профессиональной деятельности</vt:lpstr>
      <vt:lpstr>По состоянию на 01 января 2024 года на учете в Иловлинской  территориальной  организации Профсоюза работников народного образования и науки РФ состоит 27первичных профсоюзных организаций, в которых состоят на учете 425 членов профсоюза, что составляет 69,6% от общего числа всех сотрудников. За прошедшие годы на заседаниях Президиума районного комитета профсоюза рассмотрены вопросы по различным направлениям деятельности нашей организации. Работа первичных профсоюзных организаций рассматривалась по представленным справкам председателями организаций.   Рассмотренные вопросы: 1) По социальному партнерству и правозащитной работе 2) По защите прав членов профсоюза на здоровые и        безопасные условия труда  3) По мотивации профсоюзного членства  4) По информационной работе  5) По работе с молодыми педагогами  6) По финансовой работе  7) По организационным вопросам  </vt:lpstr>
      <vt:lpstr>Социальное партнерство</vt:lpstr>
      <vt:lpstr>Охрана труда</vt:lpstr>
      <vt:lpstr>Семинар по охране труда</vt:lpstr>
      <vt:lpstr>Правовая работа</vt:lpstr>
      <vt:lpstr> Профсоюз создает достойные условия труда: </vt:lpstr>
      <vt:lpstr>Об оздоровлении</vt:lpstr>
      <vt:lpstr>«#100_ПРОцентный_ПРОфсоюз» </vt:lpstr>
      <vt:lpstr>Форум «Думая о будущем!»</vt:lpstr>
      <vt:lpstr>Конкурсы  профессионального мастерства</vt:lpstr>
      <vt:lpstr>Педагогическая конференция</vt:lpstr>
      <vt:lpstr>Областной турслет</vt:lpstr>
      <vt:lpstr>ПРОФСОЮЗ И VOTUM В  ПОМОЩЬ ПЕДАГОГУ</vt:lpstr>
      <vt:lpstr>Совместно с Центром детского творчества дважды побеждали в конкурсе на предоставление социально ориентированным некоммерческим организациям, осуществляющим деятельность на территории Волгоградской области, субсидий на реализацию социально значимых проектов (программ) по приоритетным направлениям социальной политики Волгоградской области. </vt:lpstr>
      <vt:lpstr>ВТОРОЙ ВЫПУСК ЭНЦИКЛОПЕДИИ О ЗАСЛУЖЕННЫХ ПЕДАГОГАХ </vt:lpstr>
      <vt:lpstr>В ВОЛГОГРАДЕ завершились СЪЁМКИ ЦИКЛА ТЕЛЕПЕРЕДАЧ ОБ  УЧИТЕЛЬСКИХ ДИНАСТИЯХ </vt:lpstr>
      <vt:lpstr>… к Году семьи</vt:lpstr>
      <vt:lpstr>По первому зову…</vt:lpstr>
      <vt:lpstr>«Профсоюзный дисконт»</vt:lpstr>
      <vt:lpstr>Теле2. Тарифы для членов профсоюза</vt:lpstr>
      <vt:lpstr>Материальная помощь членам Профсоюза</vt:lpstr>
      <vt:lpstr>БЕСПРОЦЕНТНЫЕ ДЕНЕЖНЫЕ ЗАЙМЫ - ВОСТРЕБОВАННАЯ ФОРМА СОЛИДАРНОЙ ПОДДЕРЖКИ ЧЛЕНОВ ПРОФСОЮЗА</vt:lpstr>
      <vt:lpstr>Мы активные подписчики на профсоюзные издания!</vt:lpstr>
      <vt:lpstr>«Единый Профсоюзный диктант»</vt:lpstr>
      <vt:lpstr>Как работает профсоюзный взнос?</vt:lpstr>
      <vt:lpstr>Профсоюз – залог вашего спокойствия на рабочем месте, уверенности в своих правах и защите в сложных ситуациях.</vt:lpstr>
      <vt:lpstr>Спасибо за работу, уважаемые коллеги!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Игнатова</dc:creator>
  <cp:lastModifiedBy>МБОУ Иловлинская СОШ</cp:lastModifiedBy>
  <cp:revision>72</cp:revision>
  <cp:lastPrinted>2022-08-25T08:55:13Z</cp:lastPrinted>
  <dcterms:created xsi:type="dcterms:W3CDTF">2022-08-23T11:31:15Z</dcterms:created>
  <dcterms:modified xsi:type="dcterms:W3CDTF">2024-09-19T05:44:12Z</dcterms:modified>
</cp:coreProperties>
</file>