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90" r:id="rId3"/>
    <p:sldId id="259" r:id="rId4"/>
    <p:sldId id="277" r:id="rId5"/>
    <p:sldId id="284" r:id="rId6"/>
    <p:sldId id="281" r:id="rId7"/>
    <p:sldId id="282" r:id="rId8"/>
    <p:sldId id="283" r:id="rId9"/>
    <p:sldId id="287" r:id="rId10"/>
    <p:sldId id="288" r:id="rId11"/>
    <p:sldId id="276" r:id="rId12"/>
    <p:sldId id="28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howGuides="1">
      <p:cViewPr>
        <p:scale>
          <a:sx n="50" d="100"/>
          <a:sy n="50" d="100"/>
        </p:scale>
        <p:origin x="-1704" y="-1002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326000" y="68400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+mn-lt"/>
              </a:rPr>
              <a:t>Проект «Карта здоровья Барнаула»</a:t>
            </a:r>
            <a:endParaRPr lang="ru-RU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1962"/>
          </a:xfrm>
        </p:spPr>
        <p:txBody>
          <a:bodyPr>
            <a:normAutofit fontScale="92500" lnSpcReduction="20000"/>
          </a:bodyPr>
          <a:lstStyle/>
          <a:p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3900" dirty="0" smtClean="0">
                <a:solidFill>
                  <a:schemeClr val="bg1"/>
                </a:solidFill>
              </a:rPr>
              <a:t>МБУ «ЦППМС» «</a:t>
            </a:r>
            <a:r>
              <a:rPr lang="ru-RU" sz="3900" dirty="0" err="1" smtClean="0">
                <a:solidFill>
                  <a:schemeClr val="bg1"/>
                </a:solidFill>
              </a:rPr>
              <a:t>Валеологический</a:t>
            </a:r>
            <a:r>
              <a:rPr lang="ru-RU" sz="3900" dirty="0" smtClean="0">
                <a:solidFill>
                  <a:schemeClr val="bg1"/>
                </a:solidFill>
              </a:rPr>
              <a:t> центр»</a:t>
            </a:r>
            <a:endParaRPr lang="ru-RU" sz="39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00" y="4959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эмблема профсоюза образования на стен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7062" y="842662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816EAAAA-A4B0-4060-A400-74B101827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оказывают услуги по предоставлению оздоровительных процедур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предлагают отчётные официальные документы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00" y="2843213"/>
            <a:ext cx="11700000" cy="3781425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Эко Санаторий «Обские плёсы»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accent1"/>
                </a:solidFill>
              </a:rPr>
              <a:t>Санаторий-профилакторий  «Алтай»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03505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Информационные «визитки» оздоровительных организаций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Picture 3" descr="F:\Профсоюз\Фото для конкурса Карта здоровья Барнаула\P1120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3384000"/>
            <a:ext cx="2970000" cy="1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000" y="3789000"/>
            <a:ext cx="1980000" cy="27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F:\Профсоюз\Фото для конкурса Карта здоровья Барнаула\P1120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0" y="3384000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Профсоюз\Фото для конкурса Карта здоровья Барнаула\P11204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5184000"/>
            <a:ext cx="2879999" cy="14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:\Профсоюз\Фото для конкурса Карта здоровья Барнаула\P1120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00" y="5205750"/>
            <a:ext cx="2835000" cy="14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61000" y="3834000"/>
            <a:ext cx="189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404000"/>
            <a:ext cx="10845000" cy="58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  <a:cs typeface="Calibri" pitchFamily="34" charset="0"/>
              </a:rPr>
              <a:t> ООО «Санаторий</a:t>
            </a:r>
            <a:r>
              <a:rPr lang="ru-RU" sz="4000" b="1" dirty="0" smtClean="0">
                <a:latin typeface="+mn-lt"/>
              </a:rPr>
              <a:t> 	«Обские 	плёсы»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Алтайский край, Первомайский район, поселок </a:t>
            </a:r>
            <a:r>
              <a:rPr lang="ru-RU" sz="4000" b="1" dirty="0" err="1" smtClean="0">
                <a:latin typeface="+mn-lt"/>
              </a:rPr>
              <a:t>Кислуха</a:t>
            </a:r>
            <a:r>
              <a:rPr lang="ru-RU" sz="4000" b="1" dirty="0" smtClean="0">
                <a:latin typeface="+mn-lt"/>
              </a:rPr>
              <a:t> 8(800) 700-38-71, +7(961)976-35-88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52D1394-ECF3-4B9F-88E4-F7CF9D6B27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5450" y="2124000"/>
            <a:ext cx="11341100" cy="42300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Виды оздоровительных процедур:</a:t>
            </a:r>
          </a:p>
          <a:p>
            <a:r>
              <a:rPr lang="ru-RU" dirty="0" smtClean="0"/>
              <a:t>- Программа «Сибирское здоровье»</a:t>
            </a:r>
          </a:p>
          <a:p>
            <a:pPr>
              <a:buFontTx/>
              <a:buChar char="-"/>
            </a:pPr>
            <a:r>
              <a:rPr lang="ru-RU" dirty="0" smtClean="0"/>
              <a:t>Путёвки «Мать и дитя»</a:t>
            </a:r>
          </a:p>
          <a:p>
            <a:pPr>
              <a:buFontTx/>
              <a:buChar char="-"/>
            </a:pPr>
            <a:r>
              <a:rPr lang="ru-RU" dirty="0" smtClean="0"/>
              <a:t> Программа «Подари родителям здоровье»</a:t>
            </a:r>
          </a:p>
          <a:p>
            <a:pPr>
              <a:buFontTx/>
              <a:buChar char="-"/>
            </a:pPr>
            <a:r>
              <a:rPr lang="ru-RU" dirty="0" smtClean="0"/>
              <a:t> Программа «Лечение сахарного диабета»</a:t>
            </a:r>
          </a:p>
          <a:p>
            <a:pPr>
              <a:buFontTx/>
              <a:buChar char="-"/>
            </a:pPr>
            <a:r>
              <a:rPr lang="ru-RU" dirty="0" smtClean="0"/>
              <a:t> Программа «</a:t>
            </a:r>
            <a:r>
              <a:rPr lang="ru-RU" dirty="0" err="1" smtClean="0"/>
              <a:t>Антистресс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 Программа «</a:t>
            </a:r>
            <a:r>
              <a:rPr lang="ru-RU" dirty="0" err="1" smtClean="0"/>
              <a:t>Детокс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Тур выходного дня</a:t>
            </a:r>
          </a:p>
          <a:p>
            <a:pPr algn="ctr"/>
            <a:r>
              <a:rPr lang="ru-RU" u="sng" dirty="0" smtClean="0"/>
              <a:t>Ссылка на сайт организации: </a:t>
            </a:r>
            <a:endParaRPr lang="en-US" u="sng" dirty="0" smtClean="0"/>
          </a:p>
          <a:p>
            <a:pPr algn="ctr"/>
            <a:r>
              <a:rPr lang="en-US" u="sng" dirty="0" smtClean="0"/>
              <a:t>https://obskie22.ru/contacts/</a:t>
            </a:r>
            <a:endParaRPr lang="ru-RU" u="sng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Picture 2" descr="F:\Профсоюз\Фото для конкурса Карта здоровья Барнаула\P112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0" y="4194000"/>
            <a:ext cx="4905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684000"/>
            <a:ext cx="11025000" cy="153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3200" dirty="0" smtClean="0">
                <a:latin typeface="+mn-lt"/>
              </a:rPr>
              <a:t> </a:t>
            </a:r>
            <a:r>
              <a:rPr lang="ru-RU" sz="4000" b="1" dirty="0" smtClean="0">
                <a:latin typeface="+mn-lt"/>
              </a:rPr>
              <a:t>Санаторий-профилакторий "Алтай" структурное подразделение ДСС ЗСЖД филиала ОАО "РЖД"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Алтайский край, г. Новоалтайск, ул. Ушакова, д. 8 +7(3853)23-48-71 +7 (385) 323-57-54, +7 (385) 323-21-31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52D1394-ECF3-4B9F-88E4-F7CF9D6B27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5450" y="2439000"/>
            <a:ext cx="11341100" cy="39150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Виды оздоровительных процедур:</a:t>
            </a:r>
          </a:p>
          <a:p>
            <a:pPr>
              <a:buFontTx/>
              <a:buChar char="-"/>
            </a:pPr>
            <a:r>
              <a:rPr lang="ru-RU" dirty="0" smtClean="0"/>
              <a:t>Комплексная программа «</a:t>
            </a:r>
            <a:r>
              <a:rPr lang="ru-RU" dirty="0" err="1" smtClean="0"/>
              <a:t>Антистресс</a:t>
            </a:r>
            <a:r>
              <a:rPr lang="ru-RU" dirty="0" smtClean="0"/>
              <a:t>» </a:t>
            </a:r>
          </a:p>
          <a:p>
            <a:pPr>
              <a:buFontTx/>
              <a:buChar char="-"/>
            </a:pPr>
            <a:r>
              <a:rPr lang="ru-RU" dirty="0" smtClean="0"/>
              <a:t> Комплексная программа «Мечта»</a:t>
            </a:r>
          </a:p>
          <a:p>
            <a:pPr>
              <a:buFontTx/>
              <a:buChar char="-"/>
            </a:pPr>
            <a:r>
              <a:rPr lang="ru-RU" dirty="0" smtClean="0"/>
              <a:t> Комплексная программа «Все в шоколаде»</a:t>
            </a:r>
          </a:p>
          <a:p>
            <a:pPr>
              <a:buFontTx/>
              <a:buChar char="-"/>
            </a:pPr>
            <a:r>
              <a:rPr lang="ru-RU" dirty="0" smtClean="0"/>
              <a:t> Комплексная программа «Мама и Я»</a:t>
            </a:r>
          </a:p>
          <a:p>
            <a:pPr algn="ctr"/>
            <a:r>
              <a:rPr lang="ru-RU" u="sng" dirty="0" smtClean="0"/>
              <a:t> Ссылка на сайт организации: </a:t>
            </a:r>
            <a:endParaRPr lang="en-US" u="sng" dirty="0" smtClean="0"/>
          </a:p>
          <a:p>
            <a:pPr algn="ctr"/>
            <a:r>
              <a:rPr lang="en-US" u="sng" dirty="0" smtClean="0"/>
              <a:t>https://kurort.minzdrav.gov.ru/search/3729?refers_to_sku_from_search=true&amp;statistics_count_param=region</a:t>
            </a:r>
            <a:endParaRPr lang="ru-RU" u="sng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photo_files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000" y="4464000"/>
            <a:ext cx="4815000" cy="189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Всем крепкого сибирского здоровья!</a:t>
            </a:r>
            <a:endParaRPr lang="ru-RU" sz="3600" dirty="0"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рофсоюз\Фото для конкурса Карта здоровья Барнаула\P112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4000"/>
            <a:ext cx="12192001" cy="6428600"/>
          </a:xfrm>
          <a:prstGeom prst="rect">
            <a:avLst/>
          </a:prstGeom>
          <a:noFill/>
        </p:spPr>
      </p:pic>
      <p:pic>
        <p:nvPicPr>
          <p:cNvPr id="5" name="Рисунок 4" descr="эмблема профсоюза образования на стен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6000" y="369000"/>
            <a:ext cx="1117912" cy="11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816EAAAA-A4B0-4060-A400-74B101827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00" y="2843213"/>
            <a:ext cx="11700000" cy="3781425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324000"/>
            <a:ext cx="10215000" cy="1845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Работа ППО МБУ «ЦППМС» « </a:t>
            </a:r>
            <a:r>
              <a:rPr lang="ru-RU" sz="3600" b="1" dirty="0" err="1" smtClean="0">
                <a:latin typeface="+mn-lt"/>
              </a:rPr>
              <a:t>Валеологический</a:t>
            </a:r>
            <a:r>
              <a:rPr lang="ru-RU" sz="3600" b="1" dirty="0" smtClean="0">
                <a:latin typeface="+mn-lt"/>
              </a:rPr>
              <a:t> центр»по пропаганде здорового образа жизни среди сотрудников в 2025 году </a:t>
            </a:r>
            <a:r>
              <a:rPr lang="ru-RU" sz="3600" b="1" dirty="0" smtClean="0">
                <a:solidFill>
                  <a:schemeClr val="tx2"/>
                </a:solidFill>
              </a:rPr>
              <a:t>МБУ «ЦППМС» по пропаганде</a:t>
            </a:r>
            <a:endParaRPr lang="ru-RU" sz="3600" b="1" dirty="0"/>
          </a:p>
        </p:txBody>
      </p:sp>
      <p:pic>
        <p:nvPicPr>
          <p:cNvPr id="16" name="Рисунок 15" descr="эмблема профсоюза образования на стен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6000" y="279000"/>
            <a:ext cx="990000" cy="10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5634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98058" y="2304001"/>
            <a:ext cx="10993942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Организация корпоративных выходов (интеллектуальная  экскурсия, концерт)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 Мотивирование к участию в краевом Дне здоровья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Мотивирование к корпоративному посещению спортивных мероприятий (боулинг)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</a:rPr>
              <a:t>ЛФК для педагогов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Активное </a:t>
            </a:r>
            <a:r>
              <a:rPr lang="ru-RU" sz="2800" dirty="0">
                <a:solidFill>
                  <a:schemeClr val="accent1"/>
                </a:solidFill>
              </a:rPr>
              <a:t>участие в традиционной </a:t>
            </a:r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err="1" smtClean="0">
                <a:solidFill>
                  <a:schemeClr val="accent1"/>
                </a:solidFill>
              </a:rPr>
              <a:t>общепрофсоюзной</a:t>
            </a:r>
            <a:r>
              <a:rPr lang="ru-RU" sz="2800" dirty="0" smtClean="0">
                <a:solidFill>
                  <a:schemeClr val="accent1"/>
                </a:solidFill>
              </a:rPr>
              <a:t> акции «</a:t>
            </a:r>
            <a:r>
              <a:rPr lang="en-US" sz="2800" dirty="0" smtClean="0">
                <a:solidFill>
                  <a:schemeClr val="accent1"/>
                </a:solidFill>
              </a:rPr>
              <a:t>PRO</a:t>
            </a:r>
            <a:r>
              <a:rPr lang="ru-RU" sz="2800" dirty="0" smtClean="0">
                <a:solidFill>
                  <a:schemeClr val="accent1"/>
                </a:solidFill>
              </a:rPr>
              <a:t>гимнастика»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Командное </a:t>
            </a:r>
            <a:r>
              <a:rPr lang="ru-RU" sz="2800" dirty="0" smtClean="0">
                <a:solidFill>
                  <a:schemeClr val="accent1"/>
                </a:solidFill>
              </a:rPr>
              <a:t>участие во Всероссийском  чемпионате по фоновой </a:t>
            </a:r>
            <a:r>
              <a:rPr lang="ru-RU" sz="2800" dirty="0" smtClean="0">
                <a:solidFill>
                  <a:schemeClr val="accent1"/>
                </a:solidFill>
              </a:rPr>
              <a:t>ходьбе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Организация молодёжным </a:t>
            </a:r>
            <a:r>
              <a:rPr lang="ru-RU" sz="2800" dirty="0">
                <a:solidFill>
                  <a:schemeClr val="accent1"/>
                </a:solidFill>
              </a:rPr>
              <a:t>советом для образовательных организаций </a:t>
            </a:r>
            <a:r>
              <a:rPr lang="ru-RU" sz="2800" dirty="0" smtClean="0">
                <a:solidFill>
                  <a:schemeClr val="accent1"/>
                </a:solidFill>
              </a:rPr>
              <a:t>города </a:t>
            </a:r>
            <a:r>
              <a:rPr lang="ru-RU" sz="2800" dirty="0" smtClean="0">
                <a:solidFill>
                  <a:schemeClr val="accent1"/>
                </a:solidFill>
              </a:rPr>
              <a:t>онлайн – марафона «Совершенная Я»</a:t>
            </a:r>
            <a:endParaRPr lang="ru-RU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0" y="189001"/>
            <a:ext cx="4325549" cy="877499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Корпоративные мероприятия</a:t>
            </a:r>
            <a:endParaRPr lang="ru-RU" sz="3600" dirty="0"/>
          </a:p>
        </p:txBody>
      </p:sp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CAE7D754-7D65-49B0-A3EE-82146EF43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671" y="1314000"/>
            <a:ext cx="7415329" cy="4889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/>
              <a:t>По инициативе членов Профсоюза и поддержке администрации к профессиональным праздникам  были организованы корпоративные выходы в музей «Горная аптека» и на концерт  известных барнаульских музыкантов</a:t>
            </a:r>
            <a:r>
              <a:rPr lang="ru-RU" sz="11200" dirty="0"/>
              <a:t>. Корпоративная интеллектуальная </a:t>
            </a:r>
            <a:r>
              <a:rPr lang="ru-RU" sz="11200" dirty="0" smtClean="0"/>
              <a:t>экскурсия и восприятие музыкальной программы </a:t>
            </a:r>
            <a:r>
              <a:rPr lang="ru-RU" sz="11200" dirty="0"/>
              <a:t>– настоящая перезагрузка для </a:t>
            </a:r>
            <a:r>
              <a:rPr lang="ru-RU" sz="11200" dirty="0" smtClean="0"/>
              <a:t>специалистов, ведь мы </a:t>
            </a:r>
            <a:r>
              <a:rPr lang="ru-RU" sz="11200" dirty="0"/>
              <a:t>получили возможность наполниться новой </a:t>
            </a:r>
            <a:r>
              <a:rPr lang="ru-RU" sz="11200" dirty="0" smtClean="0"/>
              <a:t>информацией о родном городе, </a:t>
            </a:r>
            <a:r>
              <a:rPr lang="ru-RU" sz="11200" dirty="0"/>
              <a:t>примерить на себя живучие легенды, вдохновиться эксклюзивными </a:t>
            </a:r>
            <a:r>
              <a:rPr lang="ru-RU" sz="11200" dirty="0" smtClean="0"/>
              <a:t>экспонатами и пообщаться </a:t>
            </a:r>
            <a:r>
              <a:rPr lang="ru-RU" sz="11200" dirty="0"/>
              <a:t>друг с другом в неформальной обстановке.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Профсоюз\Фото для конкурса Карта здоровья Барнаула\Screenshot_20251005-113344_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23541" b="23541"/>
          <a:stretch>
            <a:fillRect/>
          </a:stretch>
        </p:blipFill>
        <p:spPr bwMode="auto">
          <a:xfrm>
            <a:off x="7806000" y="369000"/>
            <a:ext cx="4016362" cy="3060000"/>
          </a:xfrm>
          <a:prstGeom prst="rect">
            <a:avLst/>
          </a:prstGeom>
          <a:noFill/>
        </p:spPr>
      </p:pic>
      <p:pic>
        <p:nvPicPr>
          <p:cNvPr id="1027" name="Picture 3" descr="D:\Профсоюз\Фото для конкурса Карта здоровья Барнаула\Screenshot_20260416-213752_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t="7156" b="7156"/>
          <a:stretch>
            <a:fillRect/>
          </a:stretch>
        </p:blipFill>
        <p:spPr bwMode="auto">
          <a:xfrm>
            <a:off x="7851000" y="3474000"/>
            <a:ext cx="3992362" cy="3060000"/>
          </a:xfrm>
          <a:prstGeom prst="rect">
            <a:avLst/>
          </a:prstGeom>
          <a:noFill/>
        </p:spPr>
      </p:pic>
      <p:pic>
        <p:nvPicPr>
          <p:cNvPr id="7" name="Рисунок 6" descr="эмблема профсоюза образования на стен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4000"/>
            <a:ext cx="1155825" cy="1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" y="5702743"/>
            <a:ext cx="920100" cy="8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1" y="485501"/>
            <a:ext cx="5039999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Командное участие в краевом Дне здоровья </a:t>
            </a:r>
            <a:endParaRPr lang="ru-RU" sz="3600" dirty="0">
              <a:latin typeface="+mn-lt"/>
            </a:endParaRPr>
          </a:p>
        </p:txBody>
      </p:sp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CAE7D754-7D65-49B0-A3EE-82146EF43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2" y="2154238"/>
            <a:ext cx="5610837" cy="40497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Д</a:t>
            </a:r>
            <a:r>
              <a:rPr lang="ru-RU" dirty="0" smtClean="0">
                <a:solidFill>
                  <a:schemeClr val="accent1"/>
                </a:solidFill>
              </a:rPr>
              <a:t>евизом : «Тренировки – круглый год, </a:t>
            </a:r>
            <a:r>
              <a:rPr lang="ru-RU" dirty="0" smtClean="0"/>
              <a:t>ВАЛЕОГРАЦИЯ – вперёд!» был дан старт  семейному лыжному пробегу . Заряда бодрости,  позитива и приятных впечатлений хватило на долго!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D:\Профсоюз\Фото для конкурса Карта здоровья Барнаула\Screenshot_20260416-213752_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t="7156" b="7156"/>
          <a:stretch>
            <a:fillRect/>
          </a:stretch>
        </p:blipFill>
        <p:spPr bwMode="auto">
          <a:xfrm>
            <a:off x="6726000" y="369000"/>
            <a:ext cx="5207362" cy="3060000"/>
          </a:xfrm>
          <a:prstGeom prst="rect">
            <a:avLst/>
          </a:prstGeom>
          <a:noFill/>
        </p:spPr>
      </p:pic>
      <p:pic>
        <p:nvPicPr>
          <p:cNvPr id="9" name="Picture 2" descr="D:\Профсоюз\Фото для конкурса Карта здоровья Барнаула\IMG-20250222-WA0023.jpg"/>
          <p:cNvPicPr>
            <a:picLocks noChangeAspect="1" noChangeArrowheads="1"/>
          </p:cNvPicPr>
          <p:nvPr/>
        </p:nvPicPr>
        <p:blipFill>
          <a:blip r:embed="rId3" cstate="print"/>
          <a:srcRect t="23022" b="23022"/>
          <a:stretch>
            <a:fillRect/>
          </a:stretch>
        </p:blipFill>
        <p:spPr bwMode="auto">
          <a:xfrm>
            <a:off x="6726000" y="324000"/>
            <a:ext cx="5175000" cy="3105000"/>
          </a:xfrm>
          <a:prstGeom prst="rect">
            <a:avLst/>
          </a:prstGeom>
          <a:noFill/>
        </p:spPr>
      </p:pic>
      <p:pic>
        <p:nvPicPr>
          <p:cNvPr id="11" name="Picture 4" descr="D:\Профсоюз\Фото для конкурса Карта здоровья Барнаула\img_1740214684299.jpg"/>
          <p:cNvPicPr>
            <a:picLocks noChangeAspect="1" noChangeArrowheads="1"/>
          </p:cNvPicPr>
          <p:nvPr/>
        </p:nvPicPr>
        <p:blipFill>
          <a:blip r:embed="rId4" cstate="print"/>
          <a:srcRect t="32008" b="32008"/>
          <a:stretch>
            <a:fillRect/>
          </a:stretch>
        </p:blipFill>
        <p:spPr bwMode="auto">
          <a:xfrm>
            <a:off x="6816000" y="3519000"/>
            <a:ext cx="5130000" cy="3105000"/>
          </a:xfrm>
          <a:prstGeom prst="rect">
            <a:avLst/>
          </a:prstGeom>
          <a:noFill/>
        </p:spPr>
      </p:pic>
      <p:pic>
        <p:nvPicPr>
          <p:cNvPr id="7" name="Рисунок 6" descr="эмблема профсоюза образования на стенд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000" y="459000"/>
            <a:ext cx="1020825" cy="11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5364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24001"/>
            <a:ext cx="6480000" cy="1710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Корпоративное посещение спортивных мероприятий</a:t>
            </a:r>
            <a:endParaRPr lang="ru-RU" sz="3600" dirty="0">
              <a:latin typeface="+mn-lt"/>
            </a:endParaRPr>
          </a:p>
        </p:txBody>
      </p:sp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CAE7D754-7D65-49B0-A3EE-82146EF43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3" y="2154238"/>
            <a:ext cx="5186362" cy="4049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За проявленную активность в </a:t>
            </a:r>
            <a:r>
              <a:rPr lang="ru-RU" sz="3200" dirty="0" smtClean="0"/>
              <a:t>профсоюзном </a:t>
            </a:r>
            <a:r>
              <a:rPr lang="ru-RU" sz="3200" dirty="0" smtClean="0">
                <a:solidFill>
                  <a:schemeClr val="accent1"/>
                </a:solidFill>
              </a:rPr>
              <a:t>спортивном мероприятии дружно воспользовались отличным бонусом – игрой в боулинг в  центре отдыха и развлечений «</a:t>
            </a:r>
            <a:r>
              <a:rPr lang="en-US" sz="3200" dirty="0" smtClean="0"/>
              <a:t>ARENA</a:t>
            </a:r>
            <a:r>
              <a:rPr lang="ru-RU" sz="3200" dirty="0" smtClean="0"/>
              <a:t>- ПАР».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D:\Профсоюз\Фото для конкурса Карта здоровья Барнаула\img_173295704897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000" y="549000"/>
            <a:ext cx="2430000" cy="2520000"/>
          </a:xfrm>
          <a:prstGeom prst="rect">
            <a:avLst/>
          </a:prstGeom>
          <a:noFill/>
        </p:spPr>
      </p:pic>
      <p:pic>
        <p:nvPicPr>
          <p:cNvPr id="7171" name="Picture 3" descr="D:\Профсоюз\Фото для конкурса Карта здоровья Барнаула\img_174203955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000" y="3294000"/>
            <a:ext cx="5609325" cy="3172875"/>
          </a:xfrm>
          <a:prstGeom prst="rect">
            <a:avLst/>
          </a:prstGeom>
          <a:noFill/>
        </p:spPr>
      </p:pic>
      <p:pic>
        <p:nvPicPr>
          <p:cNvPr id="7" name="Рисунок 6" descr="эмблема профсоюза образования на стен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000" y="729000"/>
            <a:ext cx="1155825" cy="11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5409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594001"/>
            <a:ext cx="4432499" cy="1214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ЛФК для педагогов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609420" y="1809000"/>
            <a:ext cx="5784180" cy="3488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Под девизом: </a:t>
            </a:r>
            <a:r>
              <a:rPr lang="ru-RU" b="1" dirty="0" smtClean="0">
                <a:solidFill>
                  <a:schemeClr val="accent1"/>
                </a:solidFill>
              </a:rPr>
              <a:t>«Движение – это жизнь, а правильное движение – это здоровье» </a:t>
            </a:r>
            <a:r>
              <a:rPr lang="ru-RU" dirty="0" smtClean="0">
                <a:solidFill>
                  <a:schemeClr val="accent1"/>
                </a:solidFill>
              </a:rPr>
              <a:t>проходили еженедельные щадящие занятия, организованные инструктором-методистом ЛФК </a:t>
            </a:r>
            <a:r>
              <a:rPr lang="ru-RU" dirty="0" err="1" smtClean="0">
                <a:solidFill>
                  <a:schemeClr val="accent1"/>
                </a:solidFill>
              </a:rPr>
              <a:t>Тозыяковой</a:t>
            </a:r>
            <a:r>
              <a:rPr lang="ru-RU" dirty="0" smtClean="0">
                <a:solidFill>
                  <a:schemeClr val="accent1"/>
                </a:solidFill>
              </a:rPr>
              <a:t> Екатериной Андреевной. Их стабильно посещали 9 педагогов.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0" name="Picture 2" descr="D:\Профсоюз\Фото для конкурса Карта здоровья Барнаула\Screenshot_20260415-162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000" y="594000"/>
            <a:ext cx="4116000" cy="5805000"/>
          </a:xfrm>
          <a:prstGeom prst="rect">
            <a:avLst/>
          </a:prstGeom>
          <a:noFill/>
        </p:spPr>
      </p:pic>
      <p:pic>
        <p:nvPicPr>
          <p:cNvPr id="6" name="Рисунок 5" descr="эмблема профсоюза образования на стен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000" y="504000"/>
            <a:ext cx="1125000" cy="12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544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594001"/>
            <a:ext cx="5236506" cy="2024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Активное участие в традиционной общепрофсоюзной акции «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PRO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гимнастика»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1551000" y="2889000"/>
            <a:ext cx="4905000" cy="355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Комплекс упражнений производственной гимнастики необходим для профилактики гиподинамии, снятия мышечных зажимов педагогических работников за счёт физической активности и активизации эмоциональных ресурсов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Picture 3" descr="D:\Профсоюз\Фото для конкурса Карта здоровья Барнаула\img_1756647584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000" y="279000"/>
            <a:ext cx="4140000" cy="6165000"/>
          </a:xfrm>
          <a:prstGeom prst="rect">
            <a:avLst/>
          </a:prstGeom>
          <a:noFill/>
        </p:spPr>
      </p:pic>
      <p:pic>
        <p:nvPicPr>
          <p:cNvPr id="6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9" y="5272094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эмблема профсоюза образования на стен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000" y="414000"/>
            <a:ext cx="1125000" cy="12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774000"/>
            <a:ext cx="4432499" cy="233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Командное участие во Всероссийском  чемпионате по фоновой ходьбе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1641000" y="3294000"/>
            <a:ext cx="4275000" cy="297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11 участников в ежедневном режиме укрепляли своё здоровье ходьбой под девизом: «Начался учебный год – дружно движемся вперёд»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9" name="Picture 4" descr="D:\Профсоюз\Фото для конкурса Карта здоровья Барнаула\IMG-20250917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000" y="774000"/>
            <a:ext cx="3787800" cy="3465000"/>
          </a:xfrm>
          <a:prstGeom prst="rect">
            <a:avLst/>
          </a:prstGeom>
          <a:noFill/>
        </p:spPr>
      </p:pic>
      <p:pic>
        <p:nvPicPr>
          <p:cNvPr id="1026" name="Picture 2" descr="F:\Профсоюз\Фото для конкурса Карта здоровья Барнаула\IMG_20260417_121718_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00" y="3226500"/>
            <a:ext cx="2025000" cy="31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эмблема профсоюза образования на стен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000" y="324000"/>
            <a:ext cx="1117912" cy="11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5634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504000"/>
            <a:ext cx="4432499" cy="1439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Инициатива Молодёжного совета </a:t>
            </a: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1171510" y="1943999"/>
            <a:ext cx="4789490" cy="4633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Онлайн – марафон «Совершенная Я» для образовательных организаций города собрал 114 энергичных и креативных участников, которые в еженедельном режиме укрепляли своё физическое и психоэмоциональное здоровье</a:t>
            </a:r>
            <a:r>
              <a:rPr lang="ru-RU" dirty="0">
                <a:solidFill>
                  <a:schemeClr val="accent1"/>
                </a:solidFill>
              </a:rPr>
              <a:t> .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эмблема профсоюза образования на стен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045" y="504000"/>
            <a:ext cx="1117912" cy="11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Черепанова\Downloads\IMG_20250924_164019_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2" y="5634000"/>
            <a:ext cx="952058" cy="9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Профсоюз\Фото для конкурса Карта здоровья Барнаула\IMG_20260417_122110_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00" y="504000"/>
            <a:ext cx="360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фсоюз\Фото для конкурса Карта здоровья Барнаула\Screenshot_20250415-15062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00" y="504000"/>
            <a:ext cx="2475000" cy="57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503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«Карта здоровья Барнаула»</vt:lpstr>
      <vt:lpstr>Работа ППО МБУ «ЦППМС» « Валеологический центр»по пропаганде здорового образа жизни среди сотрудников в 2025 году МБУ «ЦППМС» по пропаганде</vt:lpstr>
      <vt:lpstr>Корпоративные мероприятия</vt:lpstr>
      <vt:lpstr>Командное участие в краевом Дне здоровья </vt:lpstr>
      <vt:lpstr>Корпоративное посещение спортивных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«визитки» оздоровительных организаций</vt:lpstr>
      <vt:lpstr> ООО «Санаторий  «Обские  плёсы»  Алтайский край, Первомайский район, поселок Кислуха 8(800) 700-38-71, +7(961)976-35-88  </vt:lpstr>
      <vt:lpstr>   Санаторий-профилакторий "Алтай" структурное подразделение ДСС ЗСЖД филиала ОАО "РЖД" Алтайский край, г. Новоалтайск, ул. Ушакова, д. 8 +7(3853)23-48-71 +7 (385) 323-57-54, +7 (385) 323-21-31   </vt:lpstr>
      <vt:lpstr>Всем крепкого сибирского здоровья!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Черепанова</cp:lastModifiedBy>
  <cp:revision>165</cp:revision>
  <dcterms:created xsi:type="dcterms:W3CDTF">2020-06-21T13:18:43Z</dcterms:created>
  <dcterms:modified xsi:type="dcterms:W3CDTF">2026-04-19T18:33:37Z</dcterms:modified>
</cp:coreProperties>
</file>