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61" r:id="rId5"/>
    <p:sldId id="262" r:id="rId6"/>
    <p:sldId id="264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66736-8C88-4F32-9EB1-ECB7F4CD9BF5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A081-A61A-4B3B-A47F-2352E9777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116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66736-8C88-4F32-9EB1-ECB7F4CD9BF5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A081-A61A-4B3B-A47F-2352E9777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408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66736-8C88-4F32-9EB1-ECB7F4CD9BF5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A081-A61A-4B3B-A47F-2352E9777142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5019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66736-8C88-4F32-9EB1-ECB7F4CD9BF5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A081-A61A-4B3B-A47F-2352E9777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2407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66736-8C88-4F32-9EB1-ECB7F4CD9BF5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A081-A61A-4B3B-A47F-2352E977714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66840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66736-8C88-4F32-9EB1-ECB7F4CD9BF5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A081-A61A-4B3B-A47F-2352E9777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153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66736-8C88-4F32-9EB1-ECB7F4CD9BF5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A081-A61A-4B3B-A47F-2352E9777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9918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66736-8C88-4F32-9EB1-ECB7F4CD9BF5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A081-A61A-4B3B-A47F-2352E9777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171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66736-8C88-4F32-9EB1-ECB7F4CD9BF5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A081-A61A-4B3B-A47F-2352E9777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087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66736-8C88-4F32-9EB1-ECB7F4CD9BF5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A081-A61A-4B3B-A47F-2352E9777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719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66736-8C88-4F32-9EB1-ECB7F4CD9BF5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A081-A61A-4B3B-A47F-2352E9777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115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66736-8C88-4F32-9EB1-ECB7F4CD9BF5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A081-A61A-4B3B-A47F-2352E9777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636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66736-8C88-4F32-9EB1-ECB7F4CD9BF5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A081-A61A-4B3B-A47F-2352E9777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307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66736-8C88-4F32-9EB1-ECB7F4CD9BF5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A081-A61A-4B3B-A47F-2352E9777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889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66736-8C88-4F32-9EB1-ECB7F4CD9BF5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A081-A61A-4B3B-A47F-2352E9777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256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66736-8C88-4F32-9EB1-ECB7F4CD9BF5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A081-A61A-4B3B-A47F-2352E9777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656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66736-8C88-4F32-9EB1-ECB7F4CD9BF5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656A081-A61A-4B3B-A47F-2352E9777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583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77333" y="213756"/>
            <a:ext cx="10069836" cy="1716644"/>
          </a:xfrm>
        </p:spPr>
        <p:txBody>
          <a:bodyPr/>
          <a:lstStyle/>
          <a:p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                 </a:t>
            </a:r>
            <a:r>
              <a:rPr lang="ru-RU" sz="40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Индустриальный район 2016-2017 уч. год</a:t>
            </a:r>
            <a:endParaRPr lang="ru-RU" b="1" i="1" dirty="0">
              <a:solidFill>
                <a:schemeClr val="tx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343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МАОУ «Нач. школа -детский сад №5»</a:t>
            </a:r>
            <a:br>
              <a:rPr lang="ru-RU" dirty="0"/>
            </a:br>
            <a:r>
              <a:rPr lang="ru-RU" dirty="0"/>
              <a:t>                 МАДОУ «ЦРР-детский сад № 424»</a:t>
            </a:r>
            <a:br>
              <a:rPr lang="ru-RU" dirty="0"/>
            </a:br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71" y="1695155"/>
            <a:ext cx="5614941" cy="4209699"/>
          </a:xfrm>
        </p:spPr>
      </p:pic>
      <p:pic>
        <p:nvPicPr>
          <p:cNvPr id="14" name="Объект 1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812" y="2138765"/>
            <a:ext cx="5799183" cy="4401519"/>
          </a:xfrm>
        </p:spPr>
      </p:pic>
    </p:spTree>
    <p:extLst>
      <p:ext uri="{BB962C8B-B14F-4D97-AF65-F5344CB8AC3E}">
        <p14:creationId xmlns:p14="http://schemas.microsoft.com/office/powerpoint/2010/main" val="709030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МАДОУ «ЦРР-детский сад № 403»</a:t>
            </a:r>
            <a:br>
              <a:rPr lang="ru-RU" dirty="0"/>
            </a:br>
            <a:r>
              <a:rPr lang="ru-RU" dirty="0"/>
              <a:t>                   МАДОУ «Детский сад № 140»</a:t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7" y="2286825"/>
            <a:ext cx="5151314" cy="3413331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156" y="2532063"/>
            <a:ext cx="5237018" cy="3698256"/>
          </a:xfrm>
        </p:spPr>
      </p:pic>
    </p:spTree>
    <p:extLst>
      <p:ext uri="{BB962C8B-B14F-4D97-AF65-F5344CB8AC3E}">
        <p14:creationId xmlns:p14="http://schemas.microsoft.com/office/powerpoint/2010/main" val="3490691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МАОУ «Средняя общеобразовательная школа №100»</a:t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          МАОУ «Средняя общеобразовательная школа №3»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58" y="2437654"/>
            <a:ext cx="5142016" cy="3785015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296" y="2437654"/>
            <a:ext cx="6002029" cy="3785015"/>
          </a:xfrm>
        </p:spPr>
      </p:pic>
    </p:spTree>
    <p:extLst>
      <p:ext uri="{BB962C8B-B14F-4D97-AF65-F5344CB8AC3E}">
        <p14:creationId xmlns:p14="http://schemas.microsoft.com/office/powerpoint/2010/main" val="2453412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solidFill>
                  <a:srgbClr val="F0A22E"/>
                </a:solidFill>
              </a:rPr>
              <a:t>МАОУ «Средняя общеобразовательная школа №140»</a:t>
            </a:r>
            <a:br>
              <a:rPr lang="ru-RU" sz="2400" dirty="0">
                <a:solidFill>
                  <a:srgbClr val="F0A22E"/>
                </a:solidFill>
              </a:rPr>
            </a:br>
            <a:r>
              <a:rPr lang="ru-RU" sz="2400" dirty="0">
                <a:solidFill>
                  <a:srgbClr val="F0A22E"/>
                </a:solidFill>
              </a:rPr>
              <a:t/>
            </a:r>
            <a:br>
              <a:rPr lang="ru-RU" sz="2400" dirty="0">
                <a:solidFill>
                  <a:srgbClr val="F0A22E"/>
                </a:solidFill>
              </a:rPr>
            </a:br>
            <a:r>
              <a:rPr lang="ru-RU" sz="2400" dirty="0">
                <a:solidFill>
                  <a:srgbClr val="F0A22E"/>
                </a:solidFill>
              </a:rPr>
              <a:t>          МАОУ «Лицей № 4»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48" y="2117795"/>
            <a:ext cx="5504028" cy="4128021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203" y="1382763"/>
            <a:ext cx="5695592" cy="4271693"/>
          </a:xfrm>
        </p:spPr>
      </p:pic>
    </p:spTree>
    <p:extLst>
      <p:ext uri="{BB962C8B-B14F-4D97-AF65-F5344CB8AC3E}">
        <p14:creationId xmlns:p14="http://schemas.microsoft.com/office/powerpoint/2010/main" val="2369752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В волнительном ожидании…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936" y="1301858"/>
            <a:ext cx="7479580" cy="522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0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Благодарные зрители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16" y="1270862"/>
            <a:ext cx="7485681" cy="519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56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Строгое, но справедливое жюри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477" y="1487838"/>
            <a:ext cx="7441543" cy="4554188"/>
          </a:xfrm>
        </p:spPr>
      </p:pic>
    </p:spTree>
    <p:extLst>
      <p:ext uri="{BB962C8B-B14F-4D97-AF65-F5344CB8AC3E}">
        <p14:creationId xmlns:p14="http://schemas.microsoft.com/office/powerpoint/2010/main" val="1079337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/>
              <a:t>ФИНАЛИСТЫ  РАЙОННОГО КОНКУРСА</a:t>
            </a:r>
            <a:br>
              <a:rPr lang="ru-RU" i="1" dirty="0"/>
            </a:br>
            <a:r>
              <a:rPr lang="ru-RU" sz="2400" dirty="0"/>
              <a:t>МАДОУ «Детский сад открытий и изобретений «Эврика»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79" y="1780559"/>
            <a:ext cx="8180824" cy="4589243"/>
          </a:xfrm>
        </p:spPr>
      </p:pic>
      <p:pic>
        <p:nvPicPr>
          <p:cNvPr id="4" name="Объект 4">
            <a:extLst>
              <a:ext uri="{FF2B5EF4-FFF2-40B4-BE49-F238E27FC236}">
                <a16:creationId xmlns:a16="http://schemas.microsoft.com/office/drawing/2014/main" xmlns="" id="{E23DAD6C-D304-4626-AE1C-253FFBA6F0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79" y="1932959"/>
            <a:ext cx="8180824" cy="45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87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>
                <a:solidFill>
                  <a:srgbClr val="F0A22E"/>
                </a:solidFill>
              </a:rPr>
              <a:t>ФИНАЛИСТЫ  РАЙОННОГО КОНКУРСА</a:t>
            </a:r>
            <a:br>
              <a:rPr lang="ru-RU" i="1" dirty="0">
                <a:solidFill>
                  <a:srgbClr val="F0A22E"/>
                </a:solidFill>
              </a:rPr>
            </a:br>
            <a:r>
              <a:rPr lang="ru-RU" sz="2800" dirty="0">
                <a:solidFill>
                  <a:srgbClr val="F0A22E"/>
                </a:solidFill>
              </a:rPr>
              <a:t>МАДОУ «Детский сад № 278»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872" y="1812230"/>
            <a:ext cx="6571282" cy="4627648"/>
          </a:xfrm>
        </p:spPr>
      </p:pic>
    </p:spTree>
    <p:extLst>
      <p:ext uri="{BB962C8B-B14F-4D97-AF65-F5344CB8AC3E}">
        <p14:creationId xmlns:p14="http://schemas.microsoft.com/office/powerpoint/2010/main" val="958867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>
                <a:solidFill>
                  <a:srgbClr val="F0A22E"/>
                </a:solidFill>
              </a:rPr>
              <a:t>ФИНАЛИСТЫ  РАЙОННОГО КОНКУРСА</a:t>
            </a:r>
            <a:br>
              <a:rPr lang="ru-RU" i="1" dirty="0">
                <a:solidFill>
                  <a:srgbClr val="F0A22E"/>
                </a:solidFill>
              </a:rPr>
            </a:br>
            <a:r>
              <a:rPr lang="ru-RU" sz="2800" dirty="0">
                <a:solidFill>
                  <a:srgbClr val="F0A22E"/>
                </a:solidFill>
              </a:rPr>
              <a:t>МБДОУ «Детский сад № 271»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1" y="2160588"/>
            <a:ext cx="7862539" cy="4410693"/>
          </a:xfrm>
        </p:spPr>
      </p:pic>
    </p:spTree>
    <p:extLst>
      <p:ext uri="{BB962C8B-B14F-4D97-AF65-F5344CB8AC3E}">
        <p14:creationId xmlns:p14="http://schemas.microsoft.com/office/powerpoint/2010/main" val="740563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>
                <a:solidFill>
                  <a:srgbClr val="F0A22E"/>
                </a:solidFill>
              </a:rPr>
              <a:t>ФИНАЛИСТЫ  РАЙОННОГО КОНКУРСА</a:t>
            </a:r>
            <a:br>
              <a:rPr lang="ru-RU" i="1" dirty="0">
                <a:solidFill>
                  <a:srgbClr val="F0A22E"/>
                </a:solidFill>
              </a:rPr>
            </a:br>
            <a:r>
              <a:rPr lang="ru-RU" sz="2800" dirty="0">
                <a:solidFill>
                  <a:srgbClr val="F0A22E"/>
                </a:solidFill>
              </a:rPr>
              <a:t>МАДОУ «Детский сад № 12»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353" y="1661120"/>
            <a:ext cx="6881247" cy="4910161"/>
          </a:xfrm>
        </p:spPr>
      </p:pic>
    </p:spTree>
    <p:extLst>
      <p:ext uri="{BB962C8B-B14F-4D97-AF65-F5344CB8AC3E}">
        <p14:creationId xmlns:p14="http://schemas.microsoft.com/office/powerpoint/2010/main" val="3961057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>
                <a:solidFill>
                  <a:srgbClr val="F0A22E"/>
                </a:solidFill>
              </a:rPr>
              <a:t>ФИНАЛИСТЫ  РАЙОННОГО КОНКУРСА</a:t>
            </a:r>
            <a:br>
              <a:rPr lang="ru-RU" i="1" dirty="0">
                <a:solidFill>
                  <a:srgbClr val="F0A22E"/>
                </a:solidFill>
              </a:rPr>
            </a:br>
            <a:r>
              <a:rPr lang="ru-RU" i="1" dirty="0">
                <a:solidFill>
                  <a:srgbClr val="F0A22E"/>
                </a:solidFill>
              </a:rPr>
              <a:t> </a:t>
            </a:r>
            <a:r>
              <a:rPr lang="ru-RU" sz="2800" dirty="0">
                <a:solidFill>
                  <a:srgbClr val="F0A22E"/>
                </a:solidFill>
              </a:rPr>
              <a:t>МАОУ «Гимназия № 1»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325" y="1720312"/>
            <a:ext cx="6554353" cy="4915765"/>
          </a:xfrm>
        </p:spPr>
      </p:pic>
      <p:pic>
        <p:nvPicPr>
          <p:cNvPr id="4" name="Объект 4">
            <a:extLst>
              <a:ext uri="{FF2B5EF4-FFF2-40B4-BE49-F238E27FC236}">
                <a16:creationId xmlns:a16="http://schemas.microsoft.com/office/drawing/2014/main" xmlns="" id="{9397C207-1EE6-4512-B1B2-AECDA75C0E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725" y="1872712"/>
            <a:ext cx="6554353" cy="4915765"/>
          </a:xfrm>
          <a:prstGeom prst="rect">
            <a:avLst/>
          </a:prstGeom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xmlns="" id="{BA63B0A4-BEE9-4EC6-9F2F-950F71BB41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491" y="1825356"/>
            <a:ext cx="6554353" cy="4915765"/>
          </a:xfrm>
          <a:prstGeom prst="rect">
            <a:avLst/>
          </a:prstGeom>
        </p:spPr>
      </p:pic>
      <p:pic>
        <p:nvPicPr>
          <p:cNvPr id="7" name="Объект 4">
            <a:extLst>
              <a:ext uri="{FF2B5EF4-FFF2-40B4-BE49-F238E27FC236}">
                <a16:creationId xmlns:a16="http://schemas.microsoft.com/office/drawing/2014/main" xmlns="" id="{FE1AD865-49DE-42CB-A7E0-8F62A0D638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891" y="1977756"/>
            <a:ext cx="6554353" cy="491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91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МАДОУ «ЦРР-детский сад № 47»</a:t>
            </a:r>
            <a:br>
              <a:rPr lang="ru-RU" dirty="0"/>
            </a:br>
            <a:r>
              <a:rPr lang="ru-RU" dirty="0"/>
              <a:t>                   МАДОУ «ЦРР-детский сад № 46»</a:t>
            </a:r>
            <a:br>
              <a:rPr lang="ru-RU" dirty="0"/>
            </a:b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1930400"/>
            <a:ext cx="5461881" cy="4096410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186" y="2588822"/>
            <a:ext cx="4995665" cy="3746748"/>
          </a:xfrm>
        </p:spPr>
      </p:pic>
    </p:spTree>
    <p:extLst>
      <p:ext uri="{BB962C8B-B14F-4D97-AF65-F5344CB8AC3E}">
        <p14:creationId xmlns:p14="http://schemas.microsoft.com/office/powerpoint/2010/main" val="2428096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МАДОУ «Детский сад № 347»</a:t>
            </a:r>
            <a:br>
              <a:rPr lang="ru-RU" dirty="0"/>
            </a:br>
            <a:r>
              <a:rPr lang="ru-RU" dirty="0"/>
              <a:t>                   МАДОУ «ЦРР-детский сад № 46»</a:t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84" y="1930400"/>
            <a:ext cx="4978117" cy="3413496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222" y="2355743"/>
            <a:ext cx="5314241" cy="3985680"/>
          </a:xfrm>
        </p:spPr>
      </p:pic>
    </p:spTree>
    <p:extLst>
      <p:ext uri="{BB962C8B-B14F-4D97-AF65-F5344CB8AC3E}">
        <p14:creationId xmlns:p14="http://schemas.microsoft.com/office/powerpoint/2010/main" val="1384826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МАДОУ «Детский сад «Парма»</a:t>
            </a:r>
            <a:br>
              <a:rPr lang="ru-RU" dirty="0"/>
            </a:br>
            <a:r>
              <a:rPr lang="ru-RU" dirty="0"/>
              <a:t>                 МАДОУ «ЦРР-детский сад № 210»</a:t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532658"/>
            <a:ext cx="4183062" cy="3137296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2927563"/>
            <a:ext cx="4184650" cy="2347486"/>
          </a:xfrm>
        </p:spPr>
      </p:pic>
    </p:spTree>
    <p:extLst>
      <p:ext uri="{BB962C8B-B14F-4D97-AF65-F5344CB8AC3E}">
        <p14:creationId xmlns:p14="http://schemas.microsoft.com/office/powerpoint/2010/main" val="2360188945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Желтый и оранжевый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116</TotalTime>
  <Words>88</Words>
  <Application>Microsoft Office PowerPoint</Application>
  <PresentationFormat>Широкоэкранный</PresentationFormat>
  <Paragraphs>16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Monotype Corsiva</vt:lpstr>
      <vt:lpstr>Trebuchet MS</vt:lpstr>
      <vt:lpstr>Wingdings 3</vt:lpstr>
      <vt:lpstr>Аспект</vt:lpstr>
      <vt:lpstr>                 Индустриальный район 2016-2017 уч. год</vt:lpstr>
      <vt:lpstr>ФИНАЛИСТЫ  РАЙОННОГО КОНКУРСА МАДОУ «Детский сад открытий и изобретений «Эврика»</vt:lpstr>
      <vt:lpstr>ФИНАЛИСТЫ  РАЙОННОГО КОНКУРСА МАДОУ «Детский сад № 278»</vt:lpstr>
      <vt:lpstr>ФИНАЛИСТЫ  РАЙОННОГО КОНКУРСА МБДОУ «Детский сад № 271»</vt:lpstr>
      <vt:lpstr>ФИНАЛИСТЫ  РАЙОННОГО КОНКУРСА МАДОУ «Детский сад № 12»</vt:lpstr>
      <vt:lpstr>ФИНАЛИСТЫ  РАЙОННОГО КОНКУРСА  МАОУ «Гимназия № 1»</vt:lpstr>
      <vt:lpstr>МАДОУ «ЦРР-детский сад № 47»                    МАДОУ «ЦРР-детский сад № 46» </vt:lpstr>
      <vt:lpstr>МАДОУ «Детский сад № 347»                    МАДОУ «ЦРР-детский сад № 46» </vt:lpstr>
      <vt:lpstr>МАДОУ «Детский сад «Парма»                  МАДОУ «ЦРР-детский сад № 210» </vt:lpstr>
      <vt:lpstr>МАОУ «Нач. школа -детский сад №5»                  МАДОУ «ЦРР-детский сад № 424» </vt:lpstr>
      <vt:lpstr>МАДОУ «ЦРР-детский сад № 403»                    МАДОУ «Детский сад № 140» </vt:lpstr>
      <vt:lpstr>МАОУ «Средняя общеобразовательная школа №100»            МАОУ «Средняя общеобразовательная школа №3»</vt:lpstr>
      <vt:lpstr>МАОУ «Средняя общеобразовательная школа №140»            МАОУ «Лицей № 4»</vt:lpstr>
      <vt:lpstr>В волнительном ожидании… </vt:lpstr>
      <vt:lpstr>Благодарные зрители </vt:lpstr>
      <vt:lpstr>Строгое, но справедливое жюри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 Mvideo</dc:creator>
  <cp:lastModifiedBy>Наташа</cp:lastModifiedBy>
  <cp:revision>14</cp:revision>
  <dcterms:created xsi:type="dcterms:W3CDTF">2017-04-07T09:57:47Z</dcterms:created>
  <dcterms:modified xsi:type="dcterms:W3CDTF">2017-06-15T06:01:33Z</dcterms:modified>
</cp:coreProperties>
</file>