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83" r:id="rId6"/>
    <p:sldId id="284" r:id="rId7"/>
    <p:sldId id="261" r:id="rId8"/>
    <p:sldId id="285" r:id="rId9"/>
    <p:sldId id="286" r:id="rId10"/>
    <p:sldId id="287" r:id="rId11"/>
    <p:sldId id="288" r:id="rId12"/>
    <p:sldId id="289" r:id="rId13"/>
    <p:sldId id="290" r:id="rId14"/>
    <p:sldId id="282" r:id="rId15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Aharoni" panose="02010803020104030203" pitchFamily="2" charset="-79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4D0EC-DF1C-49E0-9766-95875D9075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3AF51-2E85-4646-BEC5-67C9E0E9D670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400" dirty="0">
              <a:solidFill>
                <a:schemeClr val="tx1"/>
              </a:solidFill>
              <a:effectLst/>
              <a:latin typeface="+mn-lt"/>
              <a:ea typeface="+mn-ea"/>
              <a:cs typeface="Aharoni" panose="02010803020104030203" pitchFamily="2" charset="-79"/>
            </a:rPr>
            <a:t>Стратегия национальной безопасности Российской Федерации, Указ Президента Российской Федерации от 2 июля 2021 г. № 400 «О Стратегии национальной безопасности Российской Федерации».</a:t>
          </a:r>
          <a:endParaRPr lang="ru-RU" sz="1400" dirty="0">
            <a:latin typeface="+mn-lt"/>
          </a:endParaRPr>
        </a:p>
      </dgm:t>
    </dgm:pt>
    <dgm:pt modelId="{BDA62E25-AFBA-422A-A531-53949CF07CD0}" type="parTrans" cxnId="{75AF7D33-6B50-40FB-A259-9A4C69BDE057}">
      <dgm:prSet/>
      <dgm:spPr/>
      <dgm:t>
        <a:bodyPr/>
        <a:lstStyle/>
        <a:p>
          <a:endParaRPr lang="ru-RU"/>
        </a:p>
      </dgm:t>
    </dgm:pt>
    <dgm:pt modelId="{55535285-021C-4857-A105-7F9A1D583BC4}" type="sibTrans" cxnId="{75AF7D33-6B50-40FB-A259-9A4C69BDE057}">
      <dgm:prSet/>
      <dgm:spPr/>
      <dgm:t>
        <a:bodyPr/>
        <a:lstStyle/>
        <a:p>
          <a:endParaRPr lang="ru-RU"/>
        </a:p>
      </dgm:t>
    </dgm:pt>
    <dgm:pt modelId="{D26DBF9D-F878-4DB2-86E1-4DEAF9BA74FF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Федеральный закон «Об образовании в Российской Федерации» от 29.12.2012 № 273-ФЗ</a:t>
          </a:r>
          <a:r>
            <a:rPr lang="ru-RU" sz="11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.</a:t>
          </a:r>
          <a:endParaRPr lang="ru-RU" sz="1100" dirty="0"/>
        </a:p>
      </dgm:t>
    </dgm:pt>
    <dgm:pt modelId="{CC687E60-4703-44A4-9C41-8A1D1BE4545C}" type="parTrans" cxnId="{C4CB86B8-A566-4750-A7A2-9A6D7362E496}">
      <dgm:prSet/>
      <dgm:spPr/>
      <dgm:t>
        <a:bodyPr/>
        <a:lstStyle/>
        <a:p>
          <a:endParaRPr lang="ru-RU"/>
        </a:p>
      </dgm:t>
    </dgm:pt>
    <dgm:pt modelId="{E7D1E7A4-AF62-4B63-B8E1-D56F392E5B54}" type="sibTrans" cxnId="{C4CB86B8-A566-4750-A7A2-9A6D7362E496}">
      <dgm:prSet/>
      <dgm:spPr/>
      <dgm:t>
        <a:bodyPr/>
        <a:lstStyle/>
        <a:p>
          <a:endParaRPr lang="ru-RU"/>
        </a:p>
      </dgm:t>
    </dgm:pt>
    <dgm:pt modelId="{2847DD4D-20D1-451D-AD09-6FC94280CEF0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Приказ Министерства образования и науки РФ от 17 октября 2013 г. № 1155 «Об утверждении федерального государственного образовательного стандарта дошкольного образования» (Зарегистрировано в Минюсте России 14.11.2013 № 30384).</a:t>
          </a:r>
          <a:endParaRPr lang="ru-RU" sz="1200" dirty="0"/>
        </a:p>
      </dgm:t>
    </dgm:pt>
    <dgm:pt modelId="{5713B7E5-348B-4571-B37A-394A8F9E016B}" type="parTrans" cxnId="{A6EE0AB3-679D-4CA7-9CCF-214E80EA5A19}">
      <dgm:prSet/>
      <dgm:spPr/>
      <dgm:t>
        <a:bodyPr/>
        <a:lstStyle/>
        <a:p>
          <a:endParaRPr lang="ru-RU"/>
        </a:p>
      </dgm:t>
    </dgm:pt>
    <dgm:pt modelId="{B13AD7E5-05C7-4360-966E-989B359C894A}" type="sibTrans" cxnId="{A6EE0AB3-679D-4CA7-9CCF-214E80EA5A19}">
      <dgm:prSet/>
      <dgm:spPr/>
      <dgm:t>
        <a:bodyPr/>
        <a:lstStyle/>
        <a:p>
          <a:endParaRPr lang="ru-RU"/>
        </a:p>
      </dgm:t>
    </dgm:pt>
    <dgm:pt modelId="{AE06D780-5D79-4BDF-B835-804529FB54D6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Постановление от 28 января 2021 г. N 2. «Об утверждении санитарных правил СанПиН 1.2.3685-21  «Гигиенические нормативы и требования к обеспечению безопасности и (или) безвредности для человека факторов среды обитания».</a:t>
          </a:r>
          <a:endParaRPr lang="ru-RU" dirty="0">
            <a:latin typeface="+mn-lt"/>
          </a:endParaRPr>
        </a:p>
      </dgm:t>
    </dgm:pt>
    <dgm:pt modelId="{7CA7DFFA-1CF4-4A6F-851D-72D31398DA2B}" type="parTrans" cxnId="{36C59B04-1657-41F4-B98C-2817F5A35753}">
      <dgm:prSet/>
      <dgm:spPr/>
      <dgm:t>
        <a:bodyPr/>
        <a:lstStyle/>
        <a:p>
          <a:endParaRPr lang="ru-RU"/>
        </a:p>
      </dgm:t>
    </dgm:pt>
    <dgm:pt modelId="{848CDF94-62A7-4933-959E-74F90DD9EF6A}" type="sibTrans" cxnId="{36C59B04-1657-41F4-B98C-2817F5A35753}">
      <dgm:prSet/>
      <dgm:spPr/>
      <dgm:t>
        <a:bodyPr/>
        <a:lstStyle/>
        <a:p>
          <a:endParaRPr lang="ru-RU"/>
        </a:p>
      </dgm:t>
    </dgm:pt>
    <dgm:pt modelId="{889CDAA1-D3CF-4052-AB15-C92BFD29C91F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Письмо Министерства просвещения Российской Федерации «О направлении методических рекомендаций по проведению цикла внеурочных занятий «Разговоры о важном»» от 15.08.2022 № 03-1190.</a:t>
          </a:r>
          <a:endParaRPr lang="ru-RU" sz="1400" dirty="0"/>
        </a:p>
      </dgm:t>
    </dgm:pt>
    <dgm:pt modelId="{2FFFE0CB-7AF7-444D-A072-143936241917}" type="parTrans" cxnId="{8D8B6601-B57B-4A49-8019-CB21F97EA64E}">
      <dgm:prSet/>
      <dgm:spPr/>
      <dgm:t>
        <a:bodyPr/>
        <a:lstStyle/>
        <a:p>
          <a:endParaRPr lang="ru-RU"/>
        </a:p>
      </dgm:t>
    </dgm:pt>
    <dgm:pt modelId="{3F10009E-F62C-4E1B-B3BA-02C11E6C3456}" type="sibTrans" cxnId="{8D8B6601-B57B-4A49-8019-CB21F97EA64E}">
      <dgm:prSet/>
      <dgm:spPr/>
      <dgm:t>
        <a:bodyPr/>
        <a:lstStyle/>
        <a:p>
          <a:endParaRPr lang="ru-RU"/>
        </a:p>
      </dgm:t>
    </dgm:pt>
    <dgm:pt modelId="{46ABE0C4-D7C6-4918-90DB-17DFFDC788D7}" type="pres">
      <dgm:prSet presAssocID="{AED4D0EC-DF1C-49E0-9766-95875D9075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7BBB37-9DFD-4D34-92E9-6F86F006E800}" type="pres">
      <dgm:prSet presAssocID="{AED4D0EC-DF1C-49E0-9766-95875D9075E5}" presName="Name1" presStyleCnt="0"/>
      <dgm:spPr/>
    </dgm:pt>
    <dgm:pt modelId="{28C749E0-6988-40D1-986A-9A0B91CE6716}" type="pres">
      <dgm:prSet presAssocID="{AED4D0EC-DF1C-49E0-9766-95875D9075E5}" presName="cycle" presStyleCnt="0"/>
      <dgm:spPr/>
    </dgm:pt>
    <dgm:pt modelId="{911362E7-1A4D-4F05-9529-9FBFDB253252}" type="pres">
      <dgm:prSet presAssocID="{AED4D0EC-DF1C-49E0-9766-95875D9075E5}" presName="srcNode" presStyleLbl="node1" presStyleIdx="0" presStyleCnt="5"/>
      <dgm:spPr/>
    </dgm:pt>
    <dgm:pt modelId="{1F2B9FEE-74F0-48B1-9321-A694C3C8DFCD}" type="pres">
      <dgm:prSet presAssocID="{AED4D0EC-DF1C-49E0-9766-95875D9075E5}" presName="conn" presStyleLbl="parChTrans1D2" presStyleIdx="0" presStyleCnt="1"/>
      <dgm:spPr/>
      <dgm:t>
        <a:bodyPr/>
        <a:lstStyle/>
        <a:p>
          <a:endParaRPr lang="ru-RU"/>
        </a:p>
      </dgm:t>
    </dgm:pt>
    <dgm:pt modelId="{3B091637-628D-4DE8-AFB0-6F391D89B9F9}" type="pres">
      <dgm:prSet presAssocID="{AED4D0EC-DF1C-49E0-9766-95875D9075E5}" presName="extraNode" presStyleLbl="node1" presStyleIdx="0" presStyleCnt="5"/>
      <dgm:spPr/>
    </dgm:pt>
    <dgm:pt modelId="{AC7A1EA5-BA64-4C80-816C-895FD89DA5B0}" type="pres">
      <dgm:prSet presAssocID="{AED4D0EC-DF1C-49E0-9766-95875D9075E5}" presName="dstNode" presStyleLbl="node1" presStyleIdx="0" presStyleCnt="5"/>
      <dgm:spPr/>
    </dgm:pt>
    <dgm:pt modelId="{3952CA83-0C5A-4660-AEB5-379E0562D85F}" type="pres">
      <dgm:prSet presAssocID="{5A83AF51-2E85-4646-BEC5-67C9E0E9D670}" presName="text_1" presStyleLbl="node1" presStyleIdx="0" presStyleCnt="5" custLinFactNeighborX="291" custLinFactNeighborY="5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80C20-A27D-462E-A481-4FC1E912C2DE}" type="pres">
      <dgm:prSet presAssocID="{5A83AF51-2E85-4646-BEC5-67C9E0E9D670}" presName="accent_1" presStyleCnt="0"/>
      <dgm:spPr/>
    </dgm:pt>
    <dgm:pt modelId="{C9382330-2448-4D76-A3DB-473D578B4486}" type="pres">
      <dgm:prSet presAssocID="{5A83AF51-2E85-4646-BEC5-67C9E0E9D670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t="-20000" b="-20000"/>
          </a:stretch>
        </a:blipFill>
      </dgm:spPr>
    </dgm:pt>
    <dgm:pt modelId="{924749C0-C41B-4D25-8165-8CC766356F67}" type="pres">
      <dgm:prSet presAssocID="{D26DBF9D-F878-4DB2-86E1-4DEAF9BA74F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43EEE-49A4-4B5F-868A-E21C92F22185}" type="pres">
      <dgm:prSet presAssocID="{D26DBF9D-F878-4DB2-86E1-4DEAF9BA74FF}" presName="accent_2" presStyleCnt="0"/>
      <dgm:spPr/>
    </dgm:pt>
    <dgm:pt modelId="{04FF4544-5793-43AF-BF1E-264E102A8674}" type="pres">
      <dgm:prSet presAssocID="{D26DBF9D-F878-4DB2-86E1-4DEAF9BA74FF}" presName="accentRepeatNode" presStyleLbl="solidFgAcc1" presStyleIdx="1" presStyleCnt="5"/>
      <dgm:spPr>
        <a:blipFill rotWithShape="0">
          <a:blip xmlns:r="http://schemas.openxmlformats.org/officeDocument/2006/relationships" r:embed="rId2"/>
          <a:srcRect/>
          <a:stretch>
            <a:fillRect t="-25000" b="-25000"/>
          </a:stretch>
        </a:blipFill>
      </dgm:spPr>
    </dgm:pt>
    <dgm:pt modelId="{018EE3DF-C278-4EED-8EF3-3185252D5777}" type="pres">
      <dgm:prSet presAssocID="{2847DD4D-20D1-451D-AD09-6FC94280CEF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918BD-66F1-4AED-AA16-77FBC62F7CC7}" type="pres">
      <dgm:prSet presAssocID="{2847DD4D-20D1-451D-AD09-6FC94280CEF0}" presName="accent_3" presStyleCnt="0"/>
      <dgm:spPr/>
    </dgm:pt>
    <dgm:pt modelId="{2E3A89A7-6325-4613-9BCF-C8821A67556D}" type="pres">
      <dgm:prSet presAssocID="{2847DD4D-20D1-451D-AD09-6FC94280CEF0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 t="-21000" b="-21000"/>
          </a:stretch>
        </a:blipFill>
      </dgm:spPr>
    </dgm:pt>
    <dgm:pt modelId="{63C5A46C-BB71-4471-9FD0-81B982A451AC}" type="pres">
      <dgm:prSet presAssocID="{AE06D780-5D79-4BDF-B835-804529FB54D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C3E1B-A315-4B2D-AA5B-7D8C0330C21F}" type="pres">
      <dgm:prSet presAssocID="{AE06D780-5D79-4BDF-B835-804529FB54D6}" presName="accent_4" presStyleCnt="0"/>
      <dgm:spPr/>
    </dgm:pt>
    <dgm:pt modelId="{8F090DDC-1C1C-46C7-BA42-1B05C75323A6}" type="pres">
      <dgm:prSet presAssocID="{AE06D780-5D79-4BDF-B835-804529FB54D6}" presName="accentRepeatNode" presStyleLbl="solidFgAcc1" presStyleIdx="3" presStyleCnt="5"/>
      <dgm:spPr>
        <a:blipFill rotWithShape="0">
          <a:blip xmlns:r="http://schemas.openxmlformats.org/officeDocument/2006/relationships" r:embed="rId4"/>
          <a:srcRect/>
          <a:stretch>
            <a:fillRect t="-19000" b="-19000"/>
          </a:stretch>
        </a:blipFill>
      </dgm:spPr>
    </dgm:pt>
    <dgm:pt modelId="{38E5135F-5D45-44B3-B75B-E84E31470855}" type="pres">
      <dgm:prSet presAssocID="{889CDAA1-D3CF-4052-AB15-C92BFD29C91F}" presName="text_5" presStyleLbl="node1" presStyleIdx="4" presStyleCnt="5" custLinFactNeighborX="938" custLinFactNeighborY="1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D3996-3446-469F-B475-71CBD6BE6FB1}" type="pres">
      <dgm:prSet presAssocID="{889CDAA1-D3CF-4052-AB15-C92BFD29C91F}" presName="accent_5" presStyleCnt="0"/>
      <dgm:spPr/>
    </dgm:pt>
    <dgm:pt modelId="{A52E1E0D-AE64-4A8A-A93B-6F15F6379FC4}" type="pres">
      <dgm:prSet presAssocID="{889CDAA1-D3CF-4052-AB15-C92BFD29C91F}" presName="accentRepeatNode" presStyleLbl="solidFgAcc1" presStyleIdx="4" presStyleCnt="5"/>
      <dgm:spPr>
        <a:blipFill rotWithShape="0"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</dgm:ptLst>
  <dgm:cxnLst>
    <dgm:cxn modelId="{36C59B04-1657-41F4-B98C-2817F5A35753}" srcId="{AED4D0EC-DF1C-49E0-9766-95875D9075E5}" destId="{AE06D780-5D79-4BDF-B835-804529FB54D6}" srcOrd="3" destOrd="0" parTransId="{7CA7DFFA-1CF4-4A6F-851D-72D31398DA2B}" sibTransId="{848CDF94-62A7-4933-959E-74F90DD9EF6A}"/>
    <dgm:cxn modelId="{C4CB86B8-A566-4750-A7A2-9A6D7362E496}" srcId="{AED4D0EC-DF1C-49E0-9766-95875D9075E5}" destId="{D26DBF9D-F878-4DB2-86E1-4DEAF9BA74FF}" srcOrd="1" destOrd="0" parTransId="{CC687E60-4703-44A4-9C41-8A1D1BE4545C}" sibTransId="{E7D1E7A4-AF62-4B63-B8E1-D56F392E5B54}"/>
    <dgm:cxn modelId="{5190E44C-332E-433A-A222-935FBAFD51BB}" type="presOf" srcId="{D26DBF9D-F878-4DB2-86E1-4DEAF9BA74FF}" destId="{924749C0-C41B-4D25-8165-8CC766356F67}" srcOrd="0" destOrd="0" presId="urn:microsoft.com/office/officeart/2008/layout/VerticalCurvedList"/>
    <dgm:cxn modelId="{5739546A-D000-4FD6-9D16-C2E57F766F3B}" type="presOf" srcId="{AED4D0EC-DF1C-49E0-9766-95875D9075E5}" destId="{46ABE0C4-D7C6-4918-90DB-17DFFDC788D7}" srcOrd="0" destOrd="0" presId="urn:microsoft.com/office/officeart/2008/layout/VerticalCurvedList"/>
    <dgm:cxn modelId="{BB5EE38D-55E2-41F0-A07D-B82B2583D097}" type="presOf" srcId="{889CDAA1-D3CF-4052-AB15-C92BFD29C91F}" destId="{38E5135F-5D45-44B3-B75B-E84E31470855}" srcOrd="0" destOrd="0" presId="urn:microsoft.com/office/officeart/2008/layout/VerticalCurvedList"/>
    <dgm:cxn modelId="{71F54863-B4DB-4313-8C0A-B7685756C543}" type="presOf" srcId="{55535285-021C-4857-A105-7F9A1D583BC4}" destId="{1F2B9FEE-74F0-48B1-9321-A694C3C8DFCD}" srcOrd="0" destOrd="0" presId="urn:microsoft.com/office/officeart/2008/layout/VerticalCurvedList"/>
    <dgm:cxn modelId="{4E32D23A-7E28-4376-9D52-1D1215F7B9A7}" type="presOf" srcId="{2847DD4D-20D1-451D-AD09-6FC94280CEF0}" destId="{018EE3DF-C278-4EED-8EF3-3185252D5777}" srcOrd="0" destOrd="0" presId="urn:microsoft.com/office/officeart/2008/layout/VerticalCurvedList"/>
    <dgm:cxn modelId="{E81DFE2C-041A-4617-A4C1-7D415DBD0CCD}" type="presOf" srcId="{AE06D780-5D79-4BDF-B835-804529FB54D6}" destId="{63C5A46C-BB71-4471-9FD0-81B982A451AC}" srcOrd="0" destOrd="0" presId="urn:microsoft.com/office/officeart/2008/layout/VerticalCurvedList"/>
    <dgm:cxn modelId="{75AF7D33-6B50-40FB-A259-9A4C69BDE057}" srcId="{AED4D0EC-DF1C-49E0-9766-95875D9075E5}" destId="{5A83AF51-2E85-4646-BEC5-67C9E0E9D670}" srcOrd="0" destOrd="0" parTransId="{BDA62E25-AFBA-422A-A531-53949CF07CD0}" sibTransId="{55535285-021C-4857-A105-7F9A1D583BC4}"/>
    <dgm:cxn modelId="{4481143F-8C57-4AEC-8674-828180661874}" type="presOf" srcId="{5A83AF51-2E85-4646-BEC5-67C9E0E9D670}" destId="{3952CA83-0C5A-4660-AEB5-379E0562D85F}" srcOrd="0" destOrd="0" presId="urn:microsoft.com/office/officeart/2008/layout/VerticalCurvedList"/>
    <dgm:cxn modelId="{A6EE0AB3-679D-4CA7-9CCF-214E80EA5A19}" srcId="{AED4D0EC-DF1C-49E0-9766-95875D9075E5}" destId="{2847DD4D-20D1-451D-AD09-6FC94280CEF0}" srcOrd="2" destOrd="0" parTransId="{5713B7E5-348B-4571-B37A-394A8F9E016B}" sibTransId="{B13AD7E5-05C7-4360-966E-989B359C894A}"/>
    <dgm:cxn modelId="{8D8B6601-B57B-4A49-8019-CB21F97EA64E}" srcId="{AED4D0EC-DF1C-49E0-9766-95875D9075E5}" destId="{889CDAA1-D3CF-4052-AB15-C92BFD29C91F}" srcOrd="4" destOrd="0" parTransId="{2FFFE0CB-7AF7-444D-A072-143936241917}" sibTransId="{3F10009E-F62C-4E1B-B3BA-02C11E6C3456}"/>
    <dgm:cxn modelId="{B6DA589B-42B5-4D59-BA8F-74A375AC4BD6}" type="presParOf" srcId="{46ABE0C4-D7C6-4918-90DB-17DFFDC788D7}" destId="{DE7BBB37-9DFD-4D34-92E9-6F86F006E800}" srcOrd="0" destOrd="0" presId="urn:microsoft.com/office/officeart/2008/layout/VerticalCurvedList"/>
    <dgm:cxn modelId="{3E46526E-201E-4D80-9A01-E9E630C5E7B5}" type="presParOf" srcId="{DE7BBB37-9DFD-4D34-92E9-6F86F006E800}" destId="{28C749E0-6988-40D1-986A-9A0B91CE6716}" srcOrd="0" destOrd="0" presId="urn:microsoft.com/office/officeart/2008/layout/VerticalCurvedList"/>
    <dgm:cxn modelId="{8061DD1E-66AB-4F58-90C0-601F4EA31B9D}" type="presParOf" srcId="{28C749E0-6988-40D1-986A-9A0B91CE6716}" destId="{911362E7-1A4D-4F05-9529-9FBFDB253252}" srcOrd="0" destOrd="0" presId="urn:microsoft.com/office/officeart/2008/layout/VerticalCurvedList"/>
    <dgm:cxn modelId="{2E26471E-2D26-4EE3-8E0E-B84E61F73F13}" type="presParOf" srcId="{28C749E0-6988-40D1-986A-9A0B91CE6716}" destId="{1F2B9FEE-74F0-48B1-9321-A694C3C8DFCD}" srcOrd="1" destOrd="0" presId="urn:microsoft.com/office/officeart/2008/layout/VerticalCurvedList"/>
    <dgm:cxn modelId="{FEFB8C9D-4084-4B74-B1B6-F31DD4B63A07}" type="presParOf" srcId="{28C749E0-6988-40D1-986A-9A0B91CE6716}" destId="{3B091637-628D-4DE8-AFB0-6F391D89B9F9}" srcOrd="2" destOrd="0" presId="urn:microsoft.com/office/officeart/2008/layout/VerticalCurvedList"/>
    <dgm:cxn modelId="{46AC14B2-39C5-42E5-9C26-4D32B07F58A3}" type="presParOf" srcId="{28C749E0-6988-40D1-986A-9A0B91CE6716}" destId="{AC7A1EA5-BA64-4C80-816C-895FD89DA5B0}" srcOrd="3" destOrd="0" presId="urn:microsoft.com/office/officeart/2008/layout/VerticalCurvedList"/>
    <dgm:cxn modelId="{F6B30888-EE00-4CF4-8BEB-CC02849D3CF1}" type="presParOf" srcId="{DE7BBB37-9DFD-4D34-92E9-6F86F006E800}" destId="{3952CA83-0C5A-4660-AEB5-379E0562D85F}" srcOrd="1" destOrd="0" presId="urn:microsoft.com/office/officeart/2008/layout/VerticalCurvedList"/>
    <dgm:cxn modelId="{3A738D9C-89E1-420C-9BC5-F1CF43D149A9}" type="presParOf" srcId="{DE7BBB37-9DFD-4D34-92E9-6F86F006E800}" destId="{63180C20-A27D-462E-A481-4FC1E912C2DE}" srcOrd="2" destOrd="0" presId="urn:microsoft.com/office/officeart/2008/layout/VerticalCurvedList"/>
    <dgm:cxn modelId="{F8A068DE-B4AA-4749-A865-CF9264D5EDCC}" type="presParOf" srcId="{63180C20-A27D-462E-A481-4FC1E912C2DE}" destId="{C9382330-2448-4D76-A3DB-473D578B4486}" srcOrd="0" destOrd="0" presId="urn:microsoft.com/office/officeart/2008/layout/VerticalCurvedList"/>
    <dgm:cxn modelId="{FCEF3DE7-35EF-4CCD-BDAD-BAD8F9074638}" type="presParOf" srcId="{DE7BBB37-9DFD-4D34-92E9-6F86F006E800}" destId="{924749C0-C41B-4D25-8165-8CC766356F67}" srcOrd="3" destOrd="0" presId="urn:microsoft.com/office/officeart/2008/layout/VerticalCurvedList"/>
    <dgm:cxn modelId="{8583E598-E64F-4180-A6F4-B5F36961DD85}" type="presParOf" srcId="{DE7BBB37-9DFD-4D34-92E9-6F86F006E800}" destId="{88743EEE-49A4-4B5F-868A-E21C92F22185}" srcOrd="4" destOrd="0" presId="urn:microsoft.com/office/officeart/2008/layout/VerticalCurvedList"/>
    <dgm:cxn modelId="{C654619C-0D98-4A19-85CC-87ADCB56DCE1}" type="presParOf" srcId="{88743EEE-49A4-4B5F-868A-E21C92F22185}" destId="{04FF4544-5793-43AF-BF1E-264E102A8674}" srcOrd="0" destOrd="0" presId="urn:microsoft.com/office/officeart/2008/layout/VerticalCurvedList"/>
    <dgm:cxn modelId="{ADE096DB-FC84-4C06-9939-4E232797C61A}" type="presParOf" srcId="{DE7BBB37-9DFD-4D34-92E9-6F86F006E800}" destId="{018EE3DF-C278-4EED-8EF3-3185252D5777}" srcOrd="5" destOrd="0" presId="urn:microsoft.com/office/officeart/2008/layout/VerticalCurvedList"/>
    <dgm:cxn modelId="{CF8E4BD1-8511-4D97-B88E-19C1593FCC83}" type="presParOf" srcId="{DE7BBB37-9DFD-4D34-92E9-6F86F006E800}" destId="{3B3918BD-66F1-4AED-AA16-77FBC62F7CC7}" srcOrd="6" destOrd="0" presId="urn:microsoft.com/office/officeart/2008/layout/VerticalCurvedList"/>
    <dgm:cxn modelId="{5E8AEE9A-0BD7-4844-A6F2-46020E994203}" type="presParOf" srcId="{3B3918BD-66F1-4AED-AA16-77FBC62F7CC7}" destId="{2E3A89A7-6325-4613-9BCF-C8821A67556D}" srcOrd="0" destOrd="0" presId="urn:microsoft.com/office/officeart/2008/layout/VerticalCurvedList"/>
    <dgm:cxn modelId="{4EEB9336-89CB-4719-BA13-DC61ABB0BC30}" type="presParOf" srcId="{DE7BBB37-9DFD-4D34-92E9-6F86F006E800}" destId="{63C5A46C-BB71-4471-9FD0-81B982A451AC}" srcOrd="7" destOrd="0" presId="urn:microsoft.com/office/officeart/2008/layout/VerticalCurvedList"/>
    <dgm:cxn modelId="{A70F14E0-6769-44A5-9A93-B82E2061241C}" type="presParOf" srcId="{DE7BBB37-9DFD-4D34-92E9-6F86F006E800}" destId="{8D7C3E1B-A315-4B2D-AA5B-7D8C0330C21F}" srcOrd="8" destOrd="0" presId="urn:microsoft.com/office/officeart/2008/layout/VerticalCurvedList"/>
    <dgm:cxn modelId="{9647D85B-9C28-4A54-8395-FE8126F7AAE7}" type="presParOf" srcId="{8D7C3E1B-A315-4B2D-AA5B-7D8C0330C21F}" destId="{8F090DDC-1C1C-46C7-BA42-1B05C75323A6}" srcOrd="0" destOrd="0" presId="urn:microsoft.com/office/officeart/2008/layout/VerticalCurvedList"/>
    <dgm:cxn modelId="{7C7BBB53-4235-4A46-A9ED-F6D1BFCA2603}" type="presParOf" srcId="{DE7BBB37-9DFD-4D34-92E9-6F86F006E800}" destId="{38E5135F-5D45-44B3-B75B-E84E31470855}" srcOrd="9" destOrd="0" presId="urn:microsoft.com/office/officeart/2008/layout/VerticalCurvedList"/>
    <dgm:cxn modelId="{93887C39-AD98-4BF0-AB49-E5C25D33EC8F}" type="presParOf" srcId="{DE7BBB37-9DFD-4D34-92E9-6F86F006E800}" destId="{E55D3996-3446-469F-B475-71CBD6BE6FB1}" srcOrd="10" destOrd="0" presId="urn:microsoft.com/office/officeart/2008/layout/VerticalCurvedList"/>
    <dgm:cxn modelId="{75A3DC9C-8E50-43E9-82CB-7C16447943CB}" type="presParOf" srcId="{E55D3996-3446-469F-B475-71CBD6BE6FB1}" destId="{A52E1E0D-AE64-4A8A-A93B-6F15F6379F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FED0F-4A5A-4475-BF0D-C222585268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272BAA-23E9-4D70-B903-AACFBE33C799}">
      <dgm:prSet phldrT="[Текст]"/>
      <dgm:spPr/>
      <dgm:t>
        <a:bodyPr/>
        <a:lstStyle/>
        <a:p>
          <a:r>
            <a:rPr lang="ru-RU" dirty="0"/>
            <a:t>Патриотическое направление воспитания</a:t>
          </a:r>
        </a:p>
      </dgm:t>
    </dgm:pt>
    <dgm:pt modelId="{A990355B-3204-4148-86DF-D473325E0C55}" type="parTrans" cxnId="{043349E2-40C1-4F1B-BD8B-89F6AE5092D4}">
      <dgm:prSet/>
      <dgm:spPr/>
      <dgm:t>
        <a:bodyPr/>
        <a:lstStyle/>
        <a:p>
          <a:endParaRPr lang="ru-RU"/>
        </a:p>
      </dgm:t>
    </dgm:pt>
    <dgm:pt modelId="{8A68F382-2B95-4EC3-933C-B4876C64ED8B}" type="sibTrans" cxnId="{043349E2-40C1-4F1B-BD8B-89F6AE5092D4}">
      <dgm:prSet/>
      <dgm:spPr/>
      <dgm:t>
        <a:bodyPr/>
        <a:lstStyle/>
        <a:p>
          <a:endParaRPr lang="ru-RU"/>
        </a:p>
      </dgm:t>
    </dgm:pt>
    <dgm:pt modelId="{640955F7-945B-42BA-B699-D6424439365A}">
      <dgm:prSet phldrT="[Текст]"/>
      <dgm:spPr/>
      <dgm:t>
        <a:bodyPr/>
        <a:lstStyle/>
        <a:p>
          <a:r>
            <a:rPr lang="ru-RU" dirty="0"/>
            <a:t>Социальное направление воспитания</a:t>
          </a:r>
        </a:p>
      </dgm:t>
    </dgm:pt>
    <dgm:pt modelId="{EA563AD4-867D-4894-A595-AEFB50A8BB9E}" type="parTrans" cxnId="{DE7EB180-C7B1-4E33-B84C-8F6143FDA20A}">
      <dgm:prSet/>
      <dgm:spPr/>
      <dgm:t>
        <a:bodyPr/>
        <a:lstStyle/>
        <a:p>
          <a:endParaRPr lang="ru-RU"/>
        </a:p>
      </dgm:t>
    </dgm:pt>
    <dgm:pt modelId="{E2CFC604-9EB8-4AAA-A59E-247BD2B9B8EA}" type="sibTrans" cxnId="{DE7EB180-C7B1-4E33-B84C-8F6143FDA20A}">
      <dgm:prSet/>
      <dgm:spPr/>
      <dgm:t>
        <a:bodyPr/>
        <a:lstStyle/>
        <a:p>
          <a:endParaRPr lang="ru-RU"/>
        </a:p>
      </dgm:t>
    </dgm:pt>
    <dgm:pt modelId="{6F398261-DB70-464B-B2DC-6793C49748C6}">
      <dgm:prSet phldrT="[Текст]"/>
      <dgm:spPr/>
      <dgm:t>
        <a:bodyPr/>
        <a:lstStyle/>
        <a:p>
          <a:r>
            <a:rPr lang="ru-RU" dirty="0"/>
            <a:t>Духовно – нравственное направление воспитания</a:t>
          </a:r>
        </a:p>
      </dgm:t>
    </dgm:pt>
    <dgm:pt modelId="{FB856DE9-9BF0-4FAA-84DC-98CEE23109B8}" type="parTrans" cxnId="{82B1416C-F7E4-47CE-B049-533DABD473B0}">
      <dgm:prSet/>
      <dgm:spPr/>
      <dgm:t>
        <a:bodyPr/>
        <a:lstStyle/>
        <a:p>
          <a:endParaRPr lang="ru-RU"/>
        </a:p>
      </dgm:t>
    </dgm:pt>
    <dgm:pt modelId="{9D8BD680-B5A3-49A3-B2EB-B368B26A26A6}" type="sibTrans" cxnId="{82B1416C-F7E4-47CE-B049-533DABD473B0}">
      <dgm:prSet/>
      <dgm:spPr/>
      <dgm:t>
        <a:bodyPr/>
        <a:lstStyle/>
        <a:p>
          <a:endParaRPr lang="ru-RU"/>
        </a:p>
      </dgm:t>
    </dgm:pt>
    <dgm:pt modelId="{6B4BB8BB-9CB3-4D3F-9FC1-A532B8B40217}">
      <dgm:prSet phldrT="[Текст]"/>
      <dgm:spPr/>
      <dgm:t>
        <a:bodyPr/>
        <a:lstStyle/>
        <a:p>
          <a:r>
            <a:rPr lang="ru-RU" dirty="0"/>
            <a:t>Познавательное направление воспитания</a:t>
          </a:r>
        </a:p>
      </dgm:t>
    </dgm:pt>
    <dgm:pt modelId="{F8FE1410-59BB-4F28-89DF-874D5EB5F2A8}" type="parTrans" cxnId="{600B2BC8-497F-4650-AB92-12F5C723B1F8}">
      <dgm:prSet/>
      <dgm:spPr/>
      <dgm:t>
        <a:bodyPr/>
        <a:lstStyle/>
        <a:p>
          <a:endParaRPr lang="ru-RU"/>
        </a:p>
      </dgm:t>
    </dgm:pt>
    <dgm:pt modelId="{375C419D-BB27-4930-AC82-38A9CD8BDA08}" type="sibTrans" cxnId="{600B2BC8-497F-4650-AB92-12F5C723B1F8}">
      <dgm:prSet/>
      <dgm:spPr/>
      <dgm:t>
        <a:bodyPr/>
        <a:lstStyle/>
        <a:p>
          <a:endParaRPr lang="ru-RU"/>
        </a:p>
      </dgm:t>
    </dgm:pt>
    <dgm:pt modelId="{C0446480-EF58-48F4-A8D2-54B3ACF8273E}">
      <dgm:prSet phldrT="[Текст]"/>
      <dgm:spPr/>
      <dgm:t>
        <a:bodyPr/>
        <a:lstStyle/>
        <a:p>
          <a:r>
            <a:rPr lang="ru-RU" dirty="0"/>
            <a:t>Физическое и оздоровительное направление воспитания</a:t>
          </a:r>
        </a:p>
      </dgm:t>
    </dgm:pt>
    <dgm:pt modelId="{5351545F-E239-4B8C-A32D-19C3BF6D914F}" type="parTrans" cxnId="{1E6EA9DF-E7ED-4CE3-B5A6-8C5DF3C3E129}">
      <dgm:prSet/>
      <dgm:spPr/>
      <dgm:t>
        <a:bodyPr/>
        <a:lstStyle/>
        <a:p>
          <a:endParaRPr lang="ru-RU"/>
        </a:p>
      </dgm:t>
    </dgm:pt>
    <dgm:pt modelId="{CF4DF805-3E8A-441B-8A27-B0B1484ABF86}" type="sibTrans" cxnId="{1E6EA9DF-E7ED-4CE3-B5A6-8C5DF3C3E129}">
      <dgm:prSet/>
      <dgm:spPr/>
      <dgm:t>
        <a:bodyPr/>
        <a:lstStyle/>
        <a:p>
          <a:endParaRPr lang="ru-RU"/>
        </a:p>
      </dgm:t>
    </dgm:pt>
    <dgm:pt modelId="{8B2B17A4-7D75-4C1C-BF86-CE82CA01D751}">
      <dgm:prSet phldrT="[Текст]"/>
      <dgm:spPr/>
      <dgm:t>
        <a:bodyPr/>
        <a:lstStyle/>
        <a:p>
          <a:r>
            <a:rPr lang="ru-RU" dirty="0"/>
            <a:t>Трудовое направление воспитания</a:t>
          </a:r>
        </a:p>
      </dgm:t>
    </dgm:pt>
    <dgm:pt modelId="{976E6E9E-896F-4327-A054-FE778D332C22}" type="parTrans" cxnId="{408788C4-6F2F-4EE6-9C7A-C34E9C72413B}">
      <dgm:prSet/>
      <dgm:spPr/>
      <dgm:t>
        <a:bodyPr/>
        <a:lstStyle/>
        <a:p>
          <a:endParaRPr lang="ru-RU"/>
        </a:p>
      </dgm:t>
    </dgm:pt>
    <dgm:pt modelId="{6E1EA970-2214-4500-AC08-1CA86DDBCA6E}" type="sibTrans" cxnId="{408788C4-6F2F-4EE6-9C7A-C34E9C72413B}">
      <dgm:prSet/>
      <dgm:spPr/>
      <dgm:t>
        <a:bodyPr/>
        <a:lstStyle/>
        <a:p>
          <a:endParaRPr lang="ru-RU"/>
        </a:p>
      </dgm:t>
    </dgm:pt>
    <dgm:pt modelId="{16E01653-4615-465C-AAB8-A0188D0B0CFA}">
      <dgm:prSet phldrT="[Текст]"/>
      <dgm:spPr/>
      <dgm:t>
        <a:bodyPr/>
        <a:lstStyle/>
        <a:p>
          <a:r>
            <a:rPr lang="ru-RU" dirty="0"/>
            <a:t>Этико-эстетическое направление воспитания</a:t>
          </a:r>
        </a:p>
      </dgm:t>
    </dgm:pt>
    <dgm:pt modelId="{F1869144-E00E-4DCF-84A2-CAFDF213E5B8}" type="parTrans" cxnId="{97D5A3D3-F084-4EF0-BAC9-2A32F4D088E0}">
      <dgm:prSet/>
      <dgm:spPr/>
      <dgm:t>
        <a:bodyPr/>
        <a:lstStyle/>
        <a:p>
          <a:endParaRPr lang="ru-RU"/>
        </a:p>
      </dgm:t>
    </dgm:pt>
    <dgm:pt modelId="{D08DCB12-5D91-4219-B49D-EC30F073B76D}" type="sibTrans" cxnId="{97D5A3D3-F084-4EF0-BAC9-2A32F4D088E0}">
      <dgm:prSet/>
      <dgm:spPr/>
      <dgm:t>
        <a:bodyPr/>
        <a:lstStyle/>
        <a:p>
          <a:endParaRPr lang="ru-RU"/>
        </a:p>
      </dgm:t>
    </dgm:pt>
    <dgm:pt modelId="{5422573F-3295-4324-A8B9-DC477471FCE8}" type="pres">
      <dgm:prSet presAssocID="{BFCFED0F-4A5A-4475-BF0D-C222585268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FBCC0A-5035-4ED7-996D-7BAF1E93855C}" type="pres">
      <dgm:prSet presAssocID="{BD272BAA-23E9-4D70-B903-AACFBE33C799}" presName="parentLin" presStyleCnt="0"/>
      <dgm:spPr/>
    </dgm:pt>
    <dgm:pt modelId="{F896471E-DDEC-45E7-B51B-8630694C21C4}" type="pres">
      <dgm:prSet presAssocID="{BD272BAA-23E9-4D70-B903-AACFBE33C79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8E0DE59-BE9A-4165-B965-A13E46F7673C}" type="pres">
      <dgm:prSet presAssocID="{BD272BAA-23E9-4D70-B903-AACFBE33C79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00630-E6CD-46F7-B8F9-1996B1DBD945}" type="pres">
      <dgm:prSet presAssocID="{BD272BAA-23E9-4D70-B903-AACFBE33C799}" presName="negativeSpace" presStyleCnt="0"/>
      <dgm:spPr/>
    </dgm:pt>
    <dgm:pt modelId="{E3ADC0D3-9A45-4A7C-8003-7EF1BAA92BB2}" type="pres">
      <dgm:prSet presAssocID="{BD272BAA-23E9-4D70-B903-AACFBE33C799}" presName="childText" presStyleLbl="conFgAcc1" presStyleIdx="0" presStyleCnt="7">
        <dgm:presLayoutVars>
          <dgm:bulletEnabled val="1"/>
        </dgm:presLayoutVars>
      </dgm:prSet>
      <dgm:spPr/>
    </dgm:pt>
    <dgm:pt modelId="{37360B8C-500B-4F2E-A7BD-246AC2CC2E02}" type="pres">
      <dgm:prSet presAssocID="{8A68F382-2B95-4EC3-933C-B4876C64ED8B}" presName="spaceBetweenRectangles" presStyleCnt="0"/>
      <dgm:spPr/>
    </dgm:pt>
    <dgm:pt modelId="{B6925FA8-5167-4EE2-822B-37FF624EC14C}" type="pres">
      <dgm:prSet presAssocID="{640955F7-945B-42BA-B699-D6424439365A}" presName="parentLin" presStyleCnt="0"/>
      <dgm:spPr/>
    </dgm:pt>
    <dgm:pt modelId="{534F3698-A1EC-4A69-AADA-B4357402A913}" type="pres">
      <dgm:prSet presAssocID="{640955F7-945B-42BA-B699-D6424439365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B64CE35-8399-4464-86B9-C49EF9264B99}" type="pres">
      <dgm:prSet presAssocID="{640955F7-945B-42BA-B699-D6424439365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8244A-0168-4E01-9622-B9F41B7F418F}" type="pres">
      <dgm:prSet presAssocID="{640955F7-945B-42BA-B699-D6424439365A}" presName="negativeSpace" presStyleCnt="0"/>
      <dgm:spPr/>
    </dgm:pt>
    <dgm:pt modelId="{CBCE8336-D1BD-421E-8081-6E6A6CF0ADEA}" type="pres">
      <dgm:prSet presAssocID="{640955F7-945B-42BA-B699-D6424439365A}" presName="childText" presStyleLbl="conFgAcc1" presStyleIdx="1" presStyleCnt="7">
        <dgm:presLayoutVars>
          <dgm:bulletEnabled val="1"/>
        </dgm:presLayoutVars>
      </dgm:prSet>
      <dgm:spPr/>
    </dgm:pt>
    <dgm:pt modelId="{BE470B7A-D31D-4304-8426-728C76561EF0}" type="pres">
      <dgm:prSet presAssocID="{E2CFC604-9EB8-4AAA-A59E-247BD2B9B8EA}" presName="spaceBetweenRectangles" presStyleCnt="0"/>
      <dgm:spPr/>
    </dgm:pt>
    <dgm:pt modelId="{496F55F7-CD5B-4009-A779-A7310F7E5861}" type="pres">
      <dgm:prSet presAssocID="{6F398261-DB70-464B-B2DC-6793C49748C6}" presName="parentLin" presStyleCnt="0"/>
      <dgm:spPr/>
    </dgm:pt>
    <dgm:pt modelId="{5B2ECAF5-02A2-43E6-9284-A412D9F9AAD5}" type="pres">
      <dgm:prSet presAssocID="{6F398261-DB70-464B-B2DC-6793C49748C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295B5E4-35EE-462F-B89A-A9FEFA0796A4}" type="pres">
      <dgm:prSet presAssocID="{6F398261-DB70-464B-B2DC-6793C49748C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F0F92-4ADA-43DC-B0CE-50BB701B32F8}" type="pres">
      <dgm:prSet presAssocID="{6F398261-DB70-464B-B2DC-6793C49748C6}" presName="negativeSpace" presStyleCnt="0"/>
      <dgm:spPr/>
    </dgm:pt>
    <dgm:pt modelId="{0B6B5CDF-3543-4695-9766-848B74110489}" type="pres">
      <dgm:prSet presAssocID="{6F398261-DB70-464B-B2DC-6793C49748C6}" presName="childText" presStyleLbl="conFgAcc1" presStyleIdx="2" presStyleCnt="7">
        <dgm:presLayoutVars>
          <dgm:bulletEnabled val="1"/>
        </dgm:presLayoutVars>
      </dgm:prSet>
      <dgm:spPr/>
    </dgm:pt>
    <dgm:pt modelId="{955F838C-9F90-48E2-A90F-B58F11C84447}" type="pres">
      <dgm:prSet presAssocID="{9D8BD680-B5A3-49A3-B2EB-B368B26A26A6}" presName="spaceBetweenRectangles" presStyleCnt="0"/>
      <dgm:spPr/>
    </dgm:pt>
    <dgm:pt modelId="{6980DFBD-056C-43D4-9B1B-39C65D37D991}" type="pres">
      <dgm:prSet presAssocID="{6B4BB8BB-9CB3-4D3F-9FC1-A532B8B40217}" presName="parentLin" presStyleCnt="0"/>
      <dgm:spPr/>
    </dgm:pt>
    <dgm:pt modelId="{969F6AE5-E7AF-42DF-82FE-7615B1B7546E}" type="pres">
      <dgm:prSet presAssocID="{6B4BB8BB-9CB3-4D3F-9FC1-A532B8B4021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B2FC235-D751-4E4A-AC5B-AC6A211D5F8B}" type="pres">
      <dgm:prSet presAssocID="{6B4BB8BB-9CB3-4D3F-9FC1-A532B8B4021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18852-F9AD-4FDF-82E8-B6AE7BADBCC9}" type="pres">
      <dgm:prSet presAssocID="{6B4BB8BB-9CB3-4D3F-9FC1-A532B8B40217}" presName="negativeSpace" presStyleCnt="0"/>
      <dgm:spPr/>
    </dgm:pt>
    <dgm:pt modelId="{33B0C414-4B17-4CB8-96FD-77E89AC664C2}" type="pres">
      <dgm:prSet presAssocID="{6B4BB8BB-9CB3-4D3F-9FC1-A532B8B40217}" presName="childText" presStyleLbl="conFgAcc1" presStyleIdx="3" presStyleCnt="7">
        <dgm:presLayoutVars>
          <dgm:bulletEnabled val="1"/>
        </dgm:presLayoutVars>
      </dgm:prSet>
      <dgm:spPr/>
    </dgm:pt>
    <dgm:pt modelId="{ECCFE7C5-C3D7-453B-9F71-399C59CDE52D}" type="pres">
      <dgm:prSet presAssocID="{375C419D-BB27-4930-AC82-38A9CD8BDA08}" presName="spaceBetweenRectangles" presStyleCnt="0"/>
      <dgm:spPr/>
    </dgm:pt>
    <dgm:pt modelId="{31BEDE09-4197-4FD0-8CC3-501CF1C842B4}" type="pres">
      <dgm:prSet presAssocID="{C0446480-EF58-48F4-A8D2-54B3ACF8273E}" presName="parentLin" presStyleCnt="0"/>
      <dgm:spPr/>
    </dgm:pt>
    <dgm:pt modelId="{637AEA24-AC9A-4C06-9408-DD6F20D583EB}" type="pres">
      <dgm:prSet presAssocID="{C0446480-EF58-48F4-A8D2-54B3ACF8273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7DF3DB9-A840-49F0-B63D-785CB1949FC1}" type="pres">
      <dgm:prSet presAssocID="{C0446480-EF58-48F4-A8D2-54B3ACF8273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DAEF9-C107-4F97-8A0F-C72EFBC98BAA}" type="pres">
      <dgm:prSet presAssocID="{C0446480-EF58-48F4-A8D2-54B3ACF8273E}" presName="negativeSpace" presStyleCnt="0"/>
      <dgm:spPr/>
    </dgm:pt>
    <dgm:pt modelId="{AD89E44C-AD0A-4758-A95D-5F452DD53212}" type="pres">
      <dgm:prSet presAssocID="{C0446480-EF58-48F4-A8D2-54B3ACF8273E}" presName="childText" presStyleLbl="conFgAcc1" presStyleIdx="4" presStyleCnt="7">
        <dgm:presLayoutVars>
          <dgm:bulletEnabled val="1"/>
        </dgm:presLayoutVars>
      </dgm:prSet>
      <dgm:spPr/>
    </dgm:pt>
    <dgm:pt modelId="{9ABBC4C4-A646-4ECF-AF0B-73559CF2D31B}" type="pres">
      <dgm:prSet presAssocID="{CF4DF805-3E8A-441B-8A27-B0B1484ABF86}" presName="spaceBetweenRectangles" presStyleCnt="0"/>
      <dgm:spPr/>
    </dgm:pt>
    <dgm:pt modelId="{A30B14B7-EF5A-4D15-94DE-45700E9AAB45}" type="pres">
      <dgm:prSet presAssocID="{8B2B17A4-7D75-4C1C-BF86-CE82CA01D751}" presName="parentLin" presStyleCnt="0"/>
      <dgm:spPr/>
    </dgm:pt>
    <dgm:pt modelId="{25DE5C67-5E19-4CB0-82E5-DFF03D608844}" type="pres">
      <dgm:prSet presAssocID="{8B2B17A4-7D75-4C1C-BF86-CE82CA01D75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941DAD22-0569-4521-BE56-4169FE0D4BB4}" type="pres">
      <dgm:prSet presAssocID="{8B2B17A4-7D75-4C1C-BF86-CE82CA01D75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FC176-1B7E-4D18-8379-1F8076006F73}" type="pres">
      <dgm:prSet presAssocID="{8B2B17A4-7D75-4C1C-BF86-CE82CA01D751}" presName="negativeSpace" presStyleCnt="0"/>
      <dgm:spPr/>
    </dgm:pt>
    <dgm:pt modelId="{E95C1414-1111-4B4A-9714-83ECA92BA942}" type="pres">
      <dgm:prSet presAssocID="{8B2B17A4-7D75-4C1C-BF86-CE82CA01D751}" presName="childText" presStyleLbl="conFgAcc1" presStyleIdx="5" presStyleCnt="7">
        <dgm:presLayoutVars>
          <dgm:bulletEnabled val="1"/>
        </dgm:presLayoutVars>
      </dgm:prSet>
      <dgm:spPr/>
    </dgm:pt>
    <dgm:pt modelId="{55F0B54F-9643-446D-955E-DBD8C64081F9}" type="pres">
      <dgm:prSet presAssocID="{6E1EA970-2214-4500-AC08-1CA86DDBCA6E}" presName="spaceBetweenRectangles" presStyleCnt="0"/>
      <dgm:spPr/>
    </dgm:pt>
    <dgm:pt modelId="{ECD611DB-2CBB-4640-8B6E-0AB60BAE38D0}" type="pres">
      <dgm:prSet presAssocID="{16E01653-4615-465C-AAB8-A0188D0B0CFA}" presName="parentLin" presStyleCnt="0"/>
      <dgm:spPr/>
    </dgm:pt>
    <dgm:pt modelId="{839CAC3A-F3F0-45B6-8108-8D1ECE5A8C51}" type="pres">
      <dgm:prSet presAssocID="{16E01653-4615-465C-AAB8-A0188D0B0CFA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C281081-3D57-4B93-B430-D330C9810521}" type="pres">
      <dgm:prSet presAssocID="{16E01653-4615-465C-AAB8-A0188D0B0CF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87E59-548D-411F-90DC-7B85CF8B93C3}" type="pres">
      <dgm:prSet presAssocID="{16E01653-4615-465C-AAB8-A0188D0B0CFA}" presName="negativeSpace" presStyleCnt="0"/>
      <dgm:spPr/>
    </dgm:pt>
    <dgm:pt modelId="{8B7A64C6-3936-4566-B74B-84CF3E8EBF8E}" type="pres">
      <dgm:prSet presAssocID="{16E01653-4615-465C-AAB8-A0188D0B0CF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7D5A3D3-F084-4EF0-BAC9-2A32F4D088E0}" srcId="{BFCFED0F-4A5A-4475-BF0D-C222585268ED}" destId="{16E01653-4615-465C-AAB8-A0188D0B0CFA}" srcOrd="6" destOrd="0" parTransId="{F1869144-E00E-4DCF-84A2-CAFDF213E5B8}" sibTransId="{D08DCB12-5D91-4219-B49D-EC30F073B76D}"/>
    <dgm:cxn modelId="{5B31DDC7-45F2-46B1-BC99-9D6464916BA9}" type="presOf" srcId="{C0446480-EF58-48F4-A8D2-54B3ACF8273E}" destId="{637AEA24-AC9A-4C06-9408-DD6F20D583EB}" srcOrd="0" destOrd="0" presId="urn:microsoft.com/office/officeart/2005/8/layout/list1"/>
    <dgm:cxn modelId="{8D3A8894-E6A3-4752-9B1C-8176B185415D}" type="presOf" srcId="{16E01653-4615-465C-AAB8-A0188D0B0CFA}" destId="{8C281081-3D57-4B93-B430-D330C9810521}" srcOrd="1" destOrd="0" presId="urn:microsoft.com/office/officeart/2005/8/layout/list1"/>
    <dgm:cxn modelId="{408788C4-6F2F-4EE6-9C7A-C34E9C72413B}" srcId="{BFCFED0F-4A5A-4475-BF0D-C222585268ED}" destId="{8B2B17A4-7D75-4C1C-BF86-CE82CA01D751}" srcOrd="5" destOrd="0" parTransId="{976E6E9E-896F-4327-A054-FE778D332C22}" sibTransId="{6E1EA970-2214-4500-AC08-1CA86DDBCA6E}"/>
    <dgm:cxn modelId="{8250C8AE-C061-4B4F-93EC-BC3FCC0824D0}" type="presOf" srcId="{640955F7-945B-42BA-B699-D6424439365A}" destId="{534F3698-A1EC-4A69-AADA-B4357402A913}" srcOrd="0" destOrd="0" presId="urn:microsoft.com/office/officeart/2005/8/layout/list1"/>
    <dgm:cxn modelId="{24182FE9-635B-44EA-8CC8-7081E9A21AFA}" type="presOf" srcId="{BFCFED0F-4A5A-4475-BF0D-C222585268ED}" destId="{5422573F-3295-4324-A8B9-DC477471FCE8}" srcOrd="0" destOrd="0" presId="urn:microsoft.com/office/officeart/2005/8/layout/list1"/>
    <dgm:cxn modelId="{A6403422-7FD1-4D3C-9B55-BDC2BC11C8E6}" type="presOf" srcId="{6B4BB8BB-9CB3-4D3F-9FC1-A532B8B40217}" destId="{9B2FC235-D751-4E4A-AC5B-AC6A211D5F8B}" srcOrd="1" destOrd="0" presId="urn:microsoft.com/office/officeart/2005/8/layout/list1"/>
    <dgm:cxn modelId="{39B6E496-401F-408E-A886-0D96E45E458F}" type="presOf" srcId="{C0446480-EF58-48F4-A8D2-54B3ACF8273E}" destId="{77DF3DB9-A840-49F0-B63D-785CB1949FC1}" srcOrd="1" destOrd="0" presId="urn:microsoft.com/office/officeart/2005/8/layout/list1"/>
    <dgm:cxn modelId="{C365D65D-248A-464C-90F8-0886E2A5F706}" type="presOf" srcId="{8B2B17A4-7D75-4C1C-BF86-CE82CA01D751}" destId="{941DAD22-0569-4521-BE56-4169FE0D4BB4}" srcOrd="1" destOrd="0" presId="urn:microsoft.com/office/officeart/2005/8/layout/list1"/>
    <dgm:cxn modelId="{7201440A-7981-4CB2-9BCF-AC25041344E2}" type="presOf" srcId="{16E01653-4615-465C-AAB8-A0188D0B0CFA}" destId="{839CAC3A-F3F0-45B6-8108-8D1ECE5A8C51}" srcOrd="0" destOrd="0" presId="urn:microsoft.com/office/officeart/2005/8/layout/list1"/>
    <dgm:cxn modelId="{204EBF64-0FF4-4F4E-9ACE-9F74E0C3C829}" type="presOf" srcId="{6B4BB8BB-9CB3-4D3F-9FC1-A532B8B40217}" destId="{969F6AE5-E7AF-42DF-82FE-7615B1B7546E}" srcOrd="0" destOrd="0" presId="urn:microsoft.com/office/officeart/2005/8/layout/list1"/>
    <dgm:cxn modelId="{DBD30578-B46B-4E70-A0E1-B4956CEAA5E9}" type="presOf" srcId="{BD272BAA-23E9-4D70-B903-AACFBE33C799}" destId="{F8E0DE59-BE9A-4165-B965-A13E46F7673C}" srcOrd="1" destOrd="0" presId="urn:microsoft.com/office/officeart/2005/8/layout/list1"/>
    <dgm:cxn modelId="{0F73D63B-E7D5-44E8-832D-453739F8FA63}" type="presOf" srcId="{8B2B17A4-7D75-4C1C-BF86-CE82CA01D751}" destId="{25DE5C67-5E19-4CB0-82E5-DFF03D608844}" srcOrd="0" destOrd="0" presId="urn:microsoft.com/office/officeart/2005/8/layout/list1"/>
    <dgm:cxn modelId="{82B1416C-F7E4-47CE-B049-533DABD473B0}" srcId="{BFCFED0F-4A5A-4475-BF0D-C222585268ED}" destId="{6F398261-DB70-464B-B2DC-6793C49748C6}" srcOrd="2" destOrd="0" parTransId="{FB856DE9-9BF0-4FAA-84DC-98CEE23109B8}" sibTransId="{9D8BD680-B5A3-49A3-B2EB-B368B26A26A6}"/>
    <dgm:cxn modelId="{702097E8-5174-4ACA-81E3-E0AEBB07C494}" type="presOf" srcId="{6F398261-DB70-464B-B2DC-6793C49748C6}" destId="{3295B5E4-35EE-462F-B89A-A9FEFA0796A4}" srcOrd="1" destOrd="0" presId="urn:microsoft.com/office/officeart/2005/8/layout/list1"/>
    <dgm:cxn modelId="{DF1DF6E5-019E-4C7A-A185-E234816F2A2A}" type="presOf" srcId="{BD272BAA-23E9-4D70-B903-AACFBE33C799}" destId="{F896471E-DDEC-45E7-B51B-8630694C21C4}" srcOrd="0" destOrd="0" presId="urn:microsoft.com/office/officeart/2005/8/layout/list1"/>
    <dgm:cxn modelId="{1E6EA9DF-E7ED-4CE3-B5A6-8C5DF3C3E129}" srcId="{BFCFED0F-4A5A-4475-BF0D-C222585268ED}" destId="{C0446480-EF58-48F4-A8D2-54B3ACF8273E}" srcOrd="4" destOrd="0" parTransId="{5351545F-E239-4B8C-A32D-19C3BF6D914F}" sibTransId="{CF4DF805-3E8A-441B-8A27-B0B1484ABF86}"/>
    <dgm:cxn modelId="{F3060613-2A6F-4F9E-B580-DFC8E93A52B6}" type="presOf" srcId="{6F398261-DB70-464B-B2DC-6793C49748C6}" destId="{5B2ECAF5-02A2-43E6-9284-A412D9F9AAD5}" srcOrd="0" destOrd="0" presId="urn:microsoft.com/office/officeart/2005/8/layout/list1"/>
    <dgm:cxn modelId="{DE7EB180-C7B1-4E33-B84C-8F6143FDA20A}" srcId="{BFCFED0F-4A5A-4475-BF0D-C222585268ED}" destId="{640955F7-945B-42BA-B699-D6424439365A}" srcOrd="1" destOrd="0" parTransId="{EA563AD4-867D-4894-A595-AEFB50A8BB9E}" sibTransId="{E2CFC604-9EB8-4AAA-A59E-247BD2B9B8EA}"/>
    <dgm:cxn modelId="{600B2BC8-497F-4650-AB92-12F5C723B1F8}" srcId="{BFCFED0F-4A5A-4475-BF0D-C222585268ED}" destId="{6B4BB8BB-9CB3-4D3F-9FC1-A532B8B40217}" srcOrd="3" destOrd="0" parTransId="{F8FE1410-59BB-4F28-89DF-874D5EB5F2A8}" sibTransId="{375C419D-BB27-4930-AC82-38A9CD8BDA08}"/>
    <dgm:cxn modelId="{043349E2-40C1-4F1B-BD8B-89F6AE5092D4}" srcId="{BFCFED0F-4A5A-4475-BF0D-C222585268ED}" destId="{BD272BAA-23E9-4D70-B903-AACFBE33C799}" srcOrd="0" destOrd="0" parTransId="{A990355B-3204-4148-86DF-D473325E0C55}" sibTransId="{8A68F382-2B95-4EC3-933C-B4876C64ED8B}"/>
    <dgm:cxn modelId="{0D374DEA-E0A1-4194-A8FF-054197B5EC4B}" type="presOf" srcId="{640955F7-945B-42BA-B699-D6424439365A}" destId="{7B64CE35-8399-4464-86B9-C49EF9264B99}" srcOrd="1" destOrd="0" presId="urn:microsoft.com/office/officeart/2005/8/layout/list1"/>
    <dgm:cxn modelId="{B821957E-AF94-4BD3-939C-A8752B3A4B11}" type="presParOf" srcId="{5422573F-3295-4324-A8B9-DC477471FCE8}" destId="{4FFBCC0A-5035-4ED7-996D-7BAF1E93855C}" srcOrd="0" destOrd="0" presId="urn:microsoft.com/office/officeart/2005/8/layout/list1"/>
    <dgm:cxn modelId="{889E9267-1549-4B85-9C2D-6D6B9FCF51F5}" type="presParOf" srcId="{4FFBCC0A-5035-4ED7-996D-7BAF1E93855C}" destId="{F896471E-DDEC-45E7-B51B-8630694C21C4}" srcOrd="0" destOrd="0" presId="urn:microsoft.com/office/officeart/2005/8/layout/list1"/>
    <dgm:cxn modelId="{10E3E62B-5BC2-4CC1-9ADA-5AE5F0DBA415}" type="presParOf" srcId="{4FFBCC0A-5035-4ED7-996D-7BAF1E93855C}" destId="{F8E0DE59-BE9A-4165-B965-A13E46F7673C}" srcOrd="1" destOrd="0" presId="urn:microsoft.com/office/officeart/2005/8/layout/list1"/>
    <dgm:cxn modelId="{34766795-D989-4AEC-81E3-6A23CE99280C}" type="presParOf" srcId="{5422573F-3295-4324-A8B9-DC477471FCE8}" destId="{21B00630-E6CD-46F7-B8F9-1996B1DBD945}" srcOrd="1" destOrd="0" presId="urn:microsoft.com/office/officeart/2005/8/layout/list1"/>
    <dgm:cxn modelId="{BFB074A5-7F2C-40CE-9EAC-F5B89894F930}" type="presParOf" srcId="{5422573F-3295-4324-A8B9-DC477471FCE8}" destId="{E3ADC0D3-9A45-4A7C-8003-7EF1BAA92BB2}" srcOrd="2" destOrd="0" presId="urn:microsoft.com/office/officeart/2005/8/layout/list1"/>
    <dgm:cxn modelId="{A376BDDA-5D21-4F62-B5E6-5850F8B544F8}" type="presParOf" srcId="{5422573F-3295-4324-A8B9-DC477471FCE8}" destId="{37360B8C-500B-4F2E-A7BD-246AC2CC2E02}" srcOrd="3" destOrd="0" presId="urn:microsoft.com/office/officeart/2005/8/layout/list1"/>
    <dgm:cxn modelId="{82B5FD6E-13EA-497C-9858-216B063A17AC}" type="presParOf" srcId="{5422573F-3295-4324-A8B9-DC477471FCE8}" destId="{B6925FA8-5167-4EE2-822B-37FF624EC14C}" srcOrd="4" destOrd="0" presId="urn:microsoft.com/office/officeart/2005/8/layout/list1"/>
    <dgm:cxn modelId="{007D4A31-9323-4383-9D41-2D544F65EF63}" type="presParOf" srcId="{B6925FA8-5167-4EE2-822B-37FF624EC14C}" destId="{534F3698-A1EC-4A69-AADA-B4357402A913}" srcOrd="0" destOrd="0" presId="urn:microsoft.com/office/officeart/2005/8/layout/list1"/>
    <dgm:cxn modelId="{F268FC1F-D62D-49EF-8C3D-16B125CEEB2B}" type="presParOf" srcId="{B6925FA8-5167-4EE2-822B-37FF624EC14C}" destId="{7B64CE35-8399-4464-86B9-C49EF9264B99}" srcOrd="1" destOrd="0" presId="urn:microsoft.com/office/officeart/2005/8/layout/list1"/>
    <dgm:cxn modelId="{EEEAAD7F-87D1-404B-9D29-C4D455B84B5C}" type="presParOf" srcId="{5422573F-3295-4324-A8B9-DC477471FCE8}" destId="{12C8244A-0168-4E01-9622-B9F41B7F418F}" srcOrd="5" destOrd="0" presId="urn:microsoft.com/office/officeart/2005/8/layout/list1"/>
    <dgm:cxn modelId="{BB185A5E-BF40-4CCA-BD8E-05BFAB9B4298}" type="presParOf" srcId="{5422573F-3295-4324-A8B9-DC477471FCE8}" destId="{CBCE8336-D1BD-421E-8081-6E6A6CF0ADEA}" srcOrd="6" destOrd="0" presId="urn:microsoft.com/office/officeart/2005/8/layout/list1"/>
    <dgm:cxn modelId="{49FC9D2A-9DD9-42B3-AA3E-6A459D43D97B}" type="presParOf" srcId="{5422573F-3295-4324-A8B9-DC477471FCE8}" destId="{BE470B7A-D31D-4304-8426-728C76561EF0}" srcOrd="7" destOrd="0" presId="urn:microsoft.com/office/officeart/2005/8/layout/list1"/>
    <dgm:cxn modelId="{15A0AF6C-7A91-4937-93CF-FE3A1004BB5B}" type="presParOf" srcId="{5422573F-3295-4324-A8B9-DC477471FCE8}" destId="{496F55F7-CD5B-4009-A779-A7310F7E5861}" srcOrd="8" destOrd="0" presId="urn:microsoft.com/office/officeart/2005/8/layout/list1"/>
    <dgm:cxn modelId="{60576C42-EA9F-4569-93DC-D507533B2619}" type="presParOf" srcId="{496F55F7-CD5B-4009-A779-A7310F7E5861}" destId="{5B2ECAF5-02A2-43E6-9284-A412D9F9AAD5}" srcOrd="0" destOrd="0" presId="urn:microsoft.com/office/officeart/2005/8/layout/list1"/>
    <dgm:cxn modelId="{0054A888-1DAB-4D2D-92DB-6A03031833DC}" type="presParOf" srcId="{496F55F7-CD5B-4009-A779-A7310F7E5861}" destId="{3295B5E4-35EE-462F-B89A-A9FEFA0796A4}" srcOrd="1" destOrd="0" presId="urn:microsoft.com/office/officeart/2005/8/layout/list1"/>
    <dgm:cxn modelId="{354DD931-843A-4F81-8511-253F3C304F0C}" type="presParOf" srcId="{5422573F-3295-4324-A8B9-DC477471FCE8}" destId="{6DFF0F92-4ADA-43DC-B0CE-50BB701B32F8}" srcOrd="9" destOrd="0" presId="urn:microsoft.com/office/officeart/2005/8/layout/list1"/>
    <dgm:cxn modelId="{D91C1891-B060-475C-91B5-DE0289906241}" type="presParOf" srcId="{5422573F-3295-4324-A8B9-DC477471FCE8}" destId="{0B6B5CDF-3543-4695-9766-848B74110489}" srcOrd="10" destOrd="0" presId="urn:microsoft.com/office/officeart/2005/8/layout/list1"/>
    <dgm:cxn modelId="{7A3E4366-9D13-40A2-BDE7-E2E8A4310E0E}" type="presParOf" srcId="{5422573F-3295-4324-A8B9-DC477471FCE8}" destId="{955F838C-9F90-48E2-A90F-B58F11C84447}" srcOrd="11" destOrd="0" presId="urn:microsoft.com/office/officeart/2005/8/layout/list1"/>
    <dgm:cxn modelId="{C8BA163C-8040-4474-850A-D154E2DB69D2}" type="presParOf" srcId="{5422573F-3295-4324-A8B9-DC477471FCE8}" destId="{6980DFBD-056C-43D4-9B1B-39C65D37D991}" srcOrd="12" destOrd="0" presId="urn:microsoft.com/office/officeart/2005/8/layout/list1"/>
    <dgm:cxn modelId="{A9EABD6E-F82C-4946-84B7-B388AEDB4F66}" type="presParOf" srcId="{6980DFBD-056C-43D4-9B1B-39C65D37D991}" destId="{969F6AE5-E7AF-42DF-82FE-7615B1B7546E}" srcOrd="0" destOrd="0" presId="urn:microsoft.com/office/officeart/2005/8/layout/list1"/>
    <dgm:cxn modelId="{1BF055FA-4DED-41AD-BCD8-2E46580D3996}" type="presParOf" srcId="{6980DFBD-056C-43D4-9B1B-39C65D37D991}" destId="{9B2FC235-D751-4E4A-AC5B-AC6A211D5F8B}" srcOrd="1" destOrd="0" presId="urn:microsoft.com/office/officeart/2005/8/layout/list1"/>
    <dgm:cxn modelId="{55A6734E-A422-4E29-88DA-FD4E1562704A}" type="presParOf" srcId="{5422573F-3295-4324-A8B9-DC477471FCE8}" destId="{3C018852-F9AD-4FDF-82E8-B6AE7BADBCC9}" srcOrd="13" destOrd="0" presId="urn:microsoft.com/office/officeart/2005/8/layout/list1"/>
    <dgm:cxn modelId="{4BE78017-1DD8-4C33-AE85-C6864091F8A0}" type="presParOf" srcId="{5422573F-3295-4324-A8B9-DC477471FCE8}" destId="{33B0C414-4B17-4CB8-96FD-77E89AC664C2}" srcOrd="14" destOrd="0" presId="urn:microsoft.com/office/officeart/2005/8/layout/list1"/>
    <dgm:cxn modelId="{A8A14B2C-DADE-4F51-9EDA-741569DBF098}" type="presParOf" srcId="{5422573F-3295-4324-A8B9-DC477471FCE8}" destId="{ECCFE7C5-C3D7-453B-9F71-399C59CDE52D}" srcOrd="15" destOrd="0" presId="urn:microsoft.com/office/officeart/2005/8/layout/list1"/>
    <dgm:cxn modelId="{4DA3E7F8-17A4-4A23-9CF2-4D393351F519}" type="presParOf" srcId="{5422573F-3295-4324-A8B9-DC477471FCE8}" destId="{31BEDE09-4197-4FD0-8CC3-501CF1C842B4}" srcOrd="16" destOrd="0" presId="urn:microsoft.com/office/officeart/2005/8/layout/list1"/>
    <dgm:cxn modelId="{88822EFD-4A66-46F0-A992-131645833676}" type="presParOf" srcId="{31BEDE09-4197-4FD0-8CC3-501CF1C842B4}" destId="{637AEA24-AC9A-4C06-9408-DD6F20D583EB}" srcOrd="0" destOrd="0" presId="urn:microsoft.com/office/officeart/2005/8/layout/list1"/>
    <dgm:cxn modelId="{96CA7584-A72F-4D6A-8D58-588EE9ED24AF}" type="presParOf" srcId="{31BEDE09-4197-4FD0-8CC3-501CF1C842B4}" destId="{77DF3DB9-A840-49F0-B63D-785CB1949FC1}" srcOrd="1" destOrd="0" presId="urn:microsoft.com/office/officeart/2005/8/layout/list1"/>
    <dgm:cxn modelId="{A239C223-8BEC-4323-9844-8F3F6D8C57CB}" type="presParOf" srcId="{5422573F-3295-4324-A8B9-DC477471FCE8}" destId="{69FDAEF9-C107-4F97-8A0F-C72EFBC98BAA}" srcOrd="17" destOrd="0" presId="urn:microsoft.com/office/officeart/2005/8/layout/list1"/>
    <dgm:cxn modelId="{76CE4293-F666-442A-B8E2-119AF1C983BE}" type="presParOf" srcId="{5422573F-3295-4324-A8B9-DC477471FCE8}" destId="{AD89E44C-AD0A-4758-A95D-5F452DD53212}" srcOrd="18" destOrd="0" presId="urn:microsoft.com/office/officeart/2005/8/layout/list1"/>
    <dgm:cxn modelId="{5FC74123-AAF7-4A27-8381-D17614194B09}" type="presParOf" srcId="{5422573F-3295-4324-A8B9-DC477471FCE8}" destId="{9ABBC4C4-A646-4ECF-AF0B-73559CF2D31B}" srcOrd="19" destOrd="0" presId="urn:microsoft.com/office/officeart/2005/8/layout/list1"/>
    <dgm:cxn modelId="{91E8D712-EC2A-49E9-8370-D499A2EDB1B4}" type="presParOf" srcId="{5422573F-3295-4324-A8B9-DC477471FCE8}" destId="{A30B14B7-EF5A-4D15-94DE-45700E9AAB45}" srcOrd="20" destOrd="0" presId="urn:microsoft.com/office/officeart/2005/8/layout/list1"/>
    <dgm:cxn modelId="{6C5EB7ED-AE44-4EFA-A47D-53991360C7DA}" type="presParOf" srcId="{A30B14B7-EF5A-4D15-94DE-45700E9AAB45}" destId="{25DE5C67-5E19-4CB0-82E5-DFF03D608844}" srcOrd="0" destOrd="0" presId="urn:microsoft.com/office/officeart/2005/8/layout/list1"/>
    <dgm:cxn modelId="{828123FE-1FF0-4F4A-9B06-D4E877465D7F}" type="presParOf" srcId="{A30B14B7-EF5A-4D15-94DE-45700E9AAB45}" destId="{941DAD22-0569-4521-BE56-4169FE0D4BB4}" srcOrd="1" destOrd="0" presId="urn:microsoft.com/office/officeart/2005/8/layout/list1"/>
    <dgm:cxn modelId="{96C86611-7B2B-4863-83E5-977BD5D15D9B}" type="presParOf" srcId="{5422573F-3295-4324-A8B9-DC477471FCE8}" destId="{DFFFC176-1B7E-4D18-8379-1F8076006F73}" srcOrd="21" destOrd="0" presId="urn:microsoft.com/office/officeart/2005/8/layout/list1"/>
    <dgm:cxn modelId="{C877F2A1-0B81-441C-8FD9-456BA1F6B382}" type="presParOf" srcId="{5422573F-3295-4324-A8B9-DC477471FCE8}" destId="{E95C1414-1111-4B4A-9714-83ECA92BA942}" srcOrd="22" destOrd="0" presId="urn:microsoft.com/office/officeart/2005/8/layout/list1"/>
    <dgm:cxn modelId="{144EE430-8C7A-4FF6-B65E-6232433875BB}" type="presParOf" srcId="{5422573F-3295-4324-A8B9-DC477471FCE8}" destId="{55F0B54F-9643-446D-955E-DBD8C64081F9}" srcOrd="23" destOrd="0" presId="urn:microsoft.com/office/officeart/2005/8/layout/list1"/>
    <dgm:cxn modelId="{DEBA4692-253E-454F-BAB0-7D5671B4134F}" type="presParOf" srcId="{5422573F-3295-4324-A8B9-DC477471FCE8}" destId="{ECD611DB-2CBB-4640-8B6E-0AB60BAE38D0}" srcOrd="24" destOrd="0" presId="urn:microsoft.com/office/officeart/2005/8/layout/list1"/>
    <dgm:cxn modelId="{7979C249-0429-405C-B29C-EE638E8D1383}" type="presParOf" srcId="{ECD611DB-2CBB-4640-8B6E-0AB60BAE38D0}" destId="{839CAC3A-F3F0-45B6-8108-8D1ECE5A8C51}" srcOrd="0" destOrd="0" presId="urn:microsoft.com/office/officeart/2005/8/layout/list1"/>
    <dgm:cxn modelId="{B817CF38-652C-40FA-845B-2C3D7F8BF908}" type="presParOf" srcId="{ECD611DB-2CBB-4640-8B6E-0AB60BAE38D0}" destId="{8C281081-3D57-4B93-B430-D330C9810521}" srcOrd="1" destOrd="0" presId="urn:microsoft.com/office/officeart/2005/8/layout/list1"/>
    <dgm:cxn modelId="{C56E5CB9-A2DC-4531-8058-B9E545577D97}" type="presParOf" srcId="{5422573F-3295-4324-A8B9-DC477471FCE8}" destId="{81E87E59-548D-411F-90DC-7B85CF8B93C3}" srcOrd="25" destOrd="0" presId="urn:microsoft.com/office/officeart/2005/8/layout/list1"/>
    <dgm:cxn modelId="{BE491564-736C-4B79-8916-84CB565F1D86}" type="presParOf" srcId="{5422573F-3295-4324-A8B9-DC477471FCE8}" destId="{8B7A64C6-3936-4566-B74B-84CF3E8EBF8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F71959-1ECD-4B3F-900D-D8B030EF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5E34D-D151-44AC-A81F-432881C2C3B7}">
      <dgm:prSet phldrT="[Текст]" custT="1"/>
      <dgm:spPr/>
      <dgm:t>
        <a:bodyPr/>
        <a:lstStyle/>
        <a:p>
          <a:r>
            <a:rPr lang="ru-RU" sz="2800" b="1" dirty="0"/>
            <a:t>1-я часть – вводная </a:t>
          </a:r>
        </a:p>
        <a:p>
          <a:r>
            <a:rPr lang="ru-RU" sz="1600" b="1" dirty="0"/>
            <a:t>(Приемы: загадки по теме беседы; стихи, слушание музыки; чтение отрывков из книги; вопрос – напоминание к  детям по теме беседы;  рассматривание наглядного материала и др.)</a:t>
          </a:r>
        </a:p>
      </dgm:t>
    </dgm:pt>
    <dgm:pt modelId="{BF5B1000-CF21-43BC-9A34-769CF1F2BBFA}" type="parTrans" cxnId="{4055C0B5-4AD3-4B4B-9263-47991AFACE55}">
      <dgm:prSet/>
      <dgm:spPr/>
      <dgm:t>
        <a:bodyPr/>
        <a:lstStyle/>
        <a:p>
          <a:endParaRPr lang="ru-RU"/>
        </a:p>
      </dgm:t>
    </dgm:pt>
    <dgm:pt modelId="{9DA0F8B2-7FEA-45B7-89C9-AE98013C4CDC}" type="sibTrans" cxnId="{4055C0B5-4AD3-4B4B-9263-47991AFACE55}">
      <dgm:prSet/>
      <dgm:spPr/>
      <dgm:t>
        <a:bodyPr/>
        <a:lstStyle/>
        <a:p>
          <a:endParaRPr lang="ru-RU"/>
        </a:p>
      </dgm:t>
    </dgm:pt>
    <dgm:pt modelId="{08A7C123-F88D-4BA8-863B-7F6BF6A9F788}">
      <dgm:prSet phldrT="[Текст]" custT="1"/>
      <dgm:spPr/>
      <dgm:t>
        <a:bodyPr/>
        <a:lstStyle/>
        <a:p>
          <a:r>
            <a:rPr lang="ru-RU" sz="2800" b="1" dirty="0"/>
            <a:t>2-я часть –основная</a:t>
          </a:r>
        </a:p>
        <a:p>
          <a:r>
            <a:rPr lang="ru-RU" sz="1600" b="1" dirty="0"/>
            <a:t>(цель: анализ фактов, установление связей между ними. Основная часть проводится по плану)</a:t>
          </a:r>
        </a:p>
      </dgm:t>
    </dgm:pt>
    <dgm:pt modelId="{3B185ECA-0194-4241-95AB-059C7ABD24A7}" type="parTrans" cxnId="{54EF1934-9EE7-4006-8182-9908CE586F3B}">
      <dgm:prSet/>
      <dgm:spPr/>
      <dgm:t>
        <a:bodyPr/>
        <a:lstStyle/>
        <a:p>
          <a:endParaRPr lang="ru-RU"/>
        </a:p>
      </dgm:t>
    </dgm:pt>
    <dgm:pt modelId="{FFB23E26-EA40-411B-8B62-DC50F038B655}" type="sibTrans" cxnId="{54EF1934-9EE7-4006-8182-9908CE586F3B}">
      <dgm:prSet/>
      <dgm:spPr/>
      <dgm:t>
        <a:bodyPr/>
        <a:lstStyle/>
        <a:p>
          <a:endParaRPr lang="ru-RU"/>
        </a:p>
      </dgm:t>
    </dgm:pt>
    <dgm:pt modelId="{4794F956-3B57-4707-8E99-0B617B59478C}">
      <dgm:prSet phldrT="[Текст]" custT="1"/>
      <dgm:spPr/>
      <dgm:t>
        <a:bodyPr/>
        <a:lstStyle/>
        <a:p>
          <a:r>
            <a:rPr lang="ru-RU" sz="2800" b="1" dirty="0"/>
            <a:t>3-я часть- заключительная </a:t>
          </a:r>
        </a:p>
        <a:p>
          <a:r>
            <a:rPr lang="ru-RU" sz="1600" b="1" dirty="0"/>
            <a:t>(цель: обобщение, выводы, закрепление знаний по теме беседы. Приемы: игры, чтение, просмотр презентации, и др. прием</a:t>
          </a:r>
          <a:r>
            <a:rPr lang="ru-RU" sz="1600" b="0" dirty="0"/>
            <a:t>ы</a:t>
          </a:r>
          <a:r>
            <a:rPr lang="ru-RU" sz="1800" b="0" dirty="0"/>
            <a:t>)</a:t>
          </a:r>
        </a:p>
        <a:p>
          <a:endParaRPr lang="ru-RU" sz="1800" dirty="0"/>
        </a:p>
      </dgm:t>
    </dgm:pt>
    <dgm:pt modelId="{0967BB83-8846-4073-A2DD-C863F4780742}" type="parTrans" cxnId="{52B156C7-36FD-4236-84E3-2973D7053DB2}">
      <dgm:prSet/>
      <dgm:spPr/>
      <dgm:t>
        <a:bodyPr/>
        <a:lstStyle/>
        <a:p>
          <a:endParaRPr lang="ru-RU"/>
        </a:p>
      </dgm:t>
    </dgm:pt>
    <dgm:pt modelId="{B6D4FF76-285D-46BE-8B35-49917A947379}" type="sibTrans" cxnId="{52B156C7-36FD-4236-84E3-2973D7053DB2}">
      <dgm:prSet/>
      <dgm:spPr/>
      <dgm:t>
        <a:bodyPr/>
        <a:lstStyle/>
        <a:p>
          <a:endParaRPr lang="ru-RU"/>
        </a:p>
      </dgm:t>
    </dgm:pt>
    <dgm:pt modelId="{062E5302-9685-497B-A4B2-9147558BA685}" type="pres">
      <dgm:prSet presAssocID="{D7F71959-1ECD-4B3F-900D-D8B030EF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D10995-D9C8-4995-AF91-A2E4CB7DDF71}" type="pres">
      <dgm:prSet presAssocID="{D7F71959-1ECD-4B3F-900D-D8B030EFF4B1}" presName="dummyMaxCanvas" presStyleCnt="0">
        <dgm:presLayoutVars/>
      </dgm:prSet>
      <dgm:spPr/>
    </dgm:pt>
    <dgm:pt modelId="{242B0B05-94FD-47DA-A226-066EFAB8749E}" type="pres">
      <dgm:prSet presAssocID="{D7F71959-1ECD-4B3F-900D-D8B030EFF4B1}" presName="ThreeNodes_1" presStyleLbl="node1" presStyleIdx="0" presStyleCnt="3" custLinFactNeighborX="5700" custLinFactNeighborY="4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029BF-790C-4990-BD9E-B9E34BE7BDEC}" type="pres">
      <dgm:prSet presAssocID="{D7F71959-1ECD-4B3F-900D-D8B030EFF4B1}" presName="ThreeNodes_2" presStyleLbl="node1" presStyleIdx="1" presStyleCnt="3" custScaleX="105154" custLinFactNeighborX="1809" custLinFactNeighborY="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6DE1E-8838-4844-99FA-6BCFD2D8D070}" type="pres">
      <dgm:prSet presAssocID="{D7F71959-1ECD-4B3F-900D-D8B030EFF4B1}" presName="ThreeNodes_3" presStyleLbl="node1" presStyleIdx="2" presStyleCnt="3" custScaleX="11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AC7B7-BF69-4EEA-A035-3200B87ACE42}" type="pres">
      <dgm:prSet presAssocID="{D7F71959-1ECD-4B3F-900D-D8B030EFF4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4235B-6467-453D-B216-00928F2EB75F}" type="pres">
      <dgm:prSet presAssocID="{D7F71959-1ECD-4B3F-900D-D8B030EF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B3D15-E58E-4902-A671-35BD0373700A}" type="pres">
      <dgm:prSet presAssocID="{D7F71959-1ECD-4B3F-900D-D8B030EF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603C4-32BB-4F5C-97F0-EDB7BE5CAD67}" type="pres">
      <dgm:prSet presAssocID="{D7F71959-1ECD-4B3F-900D-D8B030EF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C280F-EEAD-4311-B26F-1C0F556E9523}" type="pres">
      <dgm:prSet presAssocID="{D7F71959-1ECD-4B3F-900D-D8B030EF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D5D916-C540-499F-87FE-9F070F51E5A4}" type="presOf" srcId="{08A7C123-F88D-4BA8-863B-7F6BF6A9F788}" destId="{9E6029BF-790C-4990-BD9E-B9E34BE7BDEC}" srcOrd="0" destOrd="0" presId="urn:microsoft.com/office/officeart/2005/8/layout/vProcess5"/>
    <dgm:cxn modelId="{4055C0B5-4AD3-4B4B-9263-47991AFACE55}" srcId="{D7F71959-1ECD-4B3F-900D-D8B030EFF4B1}" destId="{C1F5E34D-D151-44AC-A81F-432881C2C3B7}" srcOrd="0" destOrd="0" parTransId="{BF5B1000-CF21-43BC-9A34-769CF1F2BBFA}" sibTransId="{9DA0F8B2-7FEA-45B7-89C9-AE98013C4CDC}"/>
    <dgm:cxn modelId="{CB1FD560-3AD6-4E7B-8D0B-6600C17BC86B}" type="presOf" srcId="{4794F956-3B57-4707-8E99-0B617B59478C}" destId="{81CC280F-EEAD-4311-B26F-1C0F556E9523}" srcOrd="1" destOrd="0" presId="urn:microsoft.com/office/officeart/2005/8/layout/vProcess5"/>
    <dgm:cxn modelId="{C0F95FEB-24CA-404D-B186-D252867B93D5}" type="presOf" srcId="{C1F5E34D-D151-44AC-A81F-432881C2C3B7}" destId="{D55B3D15-E58E-4902-A671-35BD0373700A}" srcOrd="1" destOrd="0" presId="urn:microsoft.com/office/officeart/2005/8/layout/vProcess5"/>
    <dgm:cxn modelId="{A06C97BA-2ED0-47F5-9F81-943BA26E9B6F}" type="presOf" srcId="{FFB23E26-EA40-411B-8B62-DC50F038B655}" destId="{0AF4235B-6467-453D-B216-00928F2EB75F}" srcOrd="0" destOrd="0" presId="urn:microsoft.com/office/officeart/2005/8/layout/vProcess5"/>
    <dgm:cxn modelId="{54EF1934-9EE7-4006-8182-9908CE586F3B}" srcId="{D7F71959-1ECD-4B3F-900D-D8B030EFF4B1}" destId="{08A7C123-F88D-4BA8-863B-7F6BF6A9F788}" srcOrd="1" destOrd="0" parTransId="{3B185ECA-0194-4241-95AB-059C7ABD24A7}" sibTransId="{FFB23E26-EA40-411B-8B62-DC50F038B655}"/>
    <dgm:cxn modelId="{8285B653-EC20-4779-AC53-B4AFE4343362}" type="presOf" srcId="{9DA0F8B2-7FEA-45B7-89C9-AE98013C4CDC}" destId="{5E5AC7B7-BF69-4EEA-A035-3200B87ACE42}" srcOrd="0" destOrd="0" presId="urn:microsoft.com/office/officeart/2005/8/layout/vProcess5"/>
    <dgm:cxn modelId="{D0AB63B2-4F6C-4D89-B917-E92E78CB0842}" type="presOf" srcId="{4794F956-3B57-4707-8E99-0B617B59478C}" destId="{5AB6DE1E-8838-4844-99FA-6BCFD2D8D070}" srcOrd="0" destOrd="0" presId="urn:microsoft.com/office/officeart/2005/8/layout/vProcess5"/>
    <dgm:cxn modelId="{1E8A0FE1-D2F9-4D2B-9277-5C33023E6E22}" type="presOf" srcId="{D7F71959-1ECD-4B3F-900D-D8B030EFF4B1}" destId="{062E5302-9685-497B-A4B2-9147558BA685}" srcOrd="0" destOrd="0" presId="urn:microsoft.com/office/officeart/2005/8/layout/vProcess5"/>
    <dgm:cxn modelId="{EEA41C05-9820-4140-A144-3842571EE8AE}" type="presOf" srcId="{C1F5E34D-D151-44AC-A81F-432881C2C3B7}" destId="{242B0B05-94FD-47DA-A226-066EFAB8749E}" srcOrd="0" destOrd="0" presId="urn:microsoft.com/office/officeart/2005/8/layout/vProcess5"/>
    <dgm:cxn modelId="{52B156C7-36FD-4236-84E3-2973D7053DB2}" srcId="{D7F71959-1ECD-4B3F-900D-D8B030EFF4B1}" destId="{4794F956-3B57-4707-8E99-0B617B59478C}" srcOrd="2" destOrd="0" parTransId="{0967BB83-8846-4073-A2DD-C863F4780742}" sibTransId="{B6D4FF76-285D-46BE-8B35-49917A947379}"/>
    <dgm:cxn modelId="{8ACFC976-C9A6-4B66-9466-C974E93181D0}" type="presOf" srcId="{08A7C123-F88D-4BA8-863B-7F6BF6A9F788}" destId="{0D7603C4-32BB-4F5C-97F0-EDB7BE5CAD67}" srcOrd="1" destOrd="0" presId="urn:microsoft.com/office/officeart/2005/8/layout/vProcess5"/>
    <dgm:cxn modelId="{BF18FA87-C238-4D5B-AD86-860835EE6F56}" type="presParOf" srcId="{062E5302-9685-497B-A4B2-9147558BA685}" destId="{DAD10995-D9C8-4995-AF91-A2E4CB7DDF71}" srcOrd="0" destOrd="0" presId="urn:microsoft.com/office/officeart/2005/8/layout/vProcess5"/>
    <dgm:cxn modelId="{5B0713F4-51B8-4D20-B322-D33BB2D30852}" type="presParOf" srcId="{062E5302-9685-497B-A4B2-9147558BA685}" destId="{242B0B05-94FD-47DA-A226-066EFAB8749E}" srcOrd="1" destOrd="0" presId="urn:microsoft.com/office/officeart/2005/8/layout/vProcess5"/>
    <dgm:cxn modelId="{4BDFC380-E9E0-40B8-A2BA-EF1F63155480}" type="presParOf" srcId="{062E5302-9685-497B-A4B2-9147558BA685}" destId="{9E6029BF-790C-4990-BD9E-B9E34BE7BDEC}" srcOrd="2" destOrd="0" presId="urn:microsoft.com/office/officeart/2005/8/layout/vProcess5"/>
    <dgm:cxn modelId="{AFCC70B8-26F0-4B6E-A8B7-0ABFBE27E141}" type="presParOf" srcId="{062E5302-9685-497B-A4B2-9147558BA685}" destId="{5AB6DE1E-8838-4844-99FA-6BCFD2D8D070}" srcOrd="3" destOrd="0" presId="urn:microsoft.com/office/officeart/2005/8/layout/vProcess5"/>
    <dgm:cxn modelId="{7B52BCDC-8981-4B8D-9810-0CFF0E23BB0A}" type="presParOf" srcId="{062E5302-9685-497B-A4B2-9147558BA685}" destId="{5E5AC7B7-BF69-4EEA-A035-3200B87ACE42}" srcOrd="4" destOrd="0" presId="urn:microsoft.com/office/officeart/2005/8/layout/vProcess5"/>
    <dgm:cxn modelId="{B6E9F56E-3619-4131-9876-274B037A8FAE}" type="presParOf" srcId="{062E5302-9685-497B-A4B2-9147558BA685}" destId="{0AF4235B-6467-453D-B216-00928F2EB75F}" srcOrd="5" destOrd="0" presId="urn:microsoft.com/office/officeart/2005/8/layout/vProcess5"/>
    <dgm:cxn modelId="{24F51977-3527-45AA-9782-AD3CF2CF655E}" type="presParOf" srcId="{062E5302-9685-497B-A4B2-9147558BA685}" destId="{D55B3D15-E58E-4902-A671-35BD0373700A}" srcOrd="6" destOrd="0" presId="urn:microsoft.com/office/officeart/2005/8/layout/vProcess5"/>
    <dgm:cxn modelId="{6084DD8E-48A3-4226-9C98-30F456460EEC}" type="presParOf" srcId="{062E5302-9685-497B-A4B2-9147558BA685}" destId="{0D7603C4-32BB-4F5C-97F0-EDB7BE5CAD67}" srcOrd="7" destOrd="0" presId="urn:microsoft.com/office/officeart/2005/8/layout/vProcess5"/>
    <dgm:cxn modelId="{11446A90-C807-4AE1-BB60-7F16845BEDAF}" type="presParOf" srcId="{062E5302-9685-497B-A4B2-9147558BA685}" destId="{81CC280F-EEAD-4311-B26F-1C0F556E952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B9FEE-74F0-48B1-9321-A694C3C8DFCD}">
      <dsp:nvSpPr>
        <dsp:cNvPr id="0" name=""/>
        <dsp:cNvSpPr/>
      </dsp:nvSpPr>
      <dsp:spPr>
        <a:xfrm>
          <a:off x="-6458187" y="-987762"/>
          <a:ext cx="7686937" cy="7686937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2CA83-0C5A-4660-AEB5-379E0562D85F}">
      <dsp:nvSpPr>
        <dsp:cNvPr id="0" name=""/>
        <dsp:cNvSpPr/>
      </dsp:nvSpPr>
      <dsp:spPr>
        <a:xfrm>
          <a:off x="559362" y="396834"/>
          <a:ext cx="7764025" cy="71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Aharoni" panose="02010803020104030203" pitchFamily="2" charset="-79"/>
            </a:rPr>
            <a:t>Стратегия национальной безопасности Российской Федерации, Указ Президента Российской Федерации от 2 июля 2021 г. № 400 «О Стратегии национальной безопасности Российской Федерации».</a:t>
          </a:r>
          <a:endParaRPr lang="ru-RU" sz="1400" kern="1200" dirty="0">
            <a:latin typeface="+mn-lt"/>
          </a:endParaRPr>
        </a:p>
      </dsp:txBody>
      <dsp:txXfrm>
        <a:off x="559362" y="396834"/>
        <a:ext cx="7764025" cy="714154"/>
      </dsp:txXfrm>
    </dsp:sp>
    <dsp:sp modelId="{C9382330-2448-4D76-A3DB-473D578B4486}">
      <dsp:nvSpPr>
        <dsp:cNvPr id="0" name=""/>
        <dsp:cNvSpPr/>
      </dsp:nvSpPr>
      <dsp:spPr>
        <a:xfrm>
          <a:off x="90422" y="267579"/>
          <a:ext cx="892693" cy="89269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0" b="-20000"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749C0-C41B-4D25-8165-8CC766356F67}">
      <dsp:nvSpPr>
        <dsp:cNvPr id="0" name=""/>
        <dsp:cNvSpPr/>
      </dsp:nvSpPr>
      <dsp:spPr>
        <a:xfrm>
          <a:off x="1048511" y="1427738"/>
          <a:ext cx="7252282" cy="71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Федеральный закон «Об образовании в Российской Федерации» от 29.12.2012 № 273-ФЗ</a:t>
          </a:r>
          <a:r>
            <a:rPr lang="ru-RU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.</a:t>
          </a:r>
          <a:endParaRPr lang="ru-RU" sz="1100" kern="1200" dirty="0"/>
        </a:p>
      </dsp:txBody>
      <dsp:txXfrm>
        <a:off x="1048511" y="1427738"/>
        <a:ext cx="7252282" cy="714154"/>
      </dsp:txXfrm>
    </dsp:sp>
    <dsp:sp modelId="{04FF4544-5793-43AF-BF1E-264E102A8674}">
      <dsp:nvSpPr>
        <dsp:cNvPr id="0" name=""/>
        <dsp:cNvSpPr/>
      </dsp:nvSpPr>
      <dsp:spPr>
        <a:xfrm>
          <a:off x="602164" y="1338469"/>
          <a:ext cx="892693" cy="89269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25000" b="-25000"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EE3DF-C278-4EED-8EF3-3185252D5777}">
      <dsp:nvSpPr>
        <dsp:cNvPr id="0" name=""/>
        <dsp:cNvSpPr/>
      </dsp:nvSpPr>
      <dsp:spPr>
        <a:xfrm>
          <a:off x="1205575" y="2498628"/>
          <a:ext cx="7095218" cy="71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6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Приказ Министерства образования и науки РФ от 17 октября 2013 г. № 1155 «Об утверждении федерального государственного образовательного стандарта дошкольного образования» (Зарегистрировано в Минюсте России 14.11.2013 № 30384).</a:t>
          </a:r>
          <a:endParaRPr lang="ru-RU" sz="1200" kern="1200" dirty="0"/>
        </a:p>
      </dsp:txBody>
      <dsp:txXfrm>
        <a:off x="1205575" y="2498628"/>
        <a:ext cx="7095218" cy="714154"/>
      </dsp:txXfrm>
    </dsp:sp>
    <dsp:sp modelId="{2E3A89A7-6325-4613-9BCF-C8821A67556D}">
      <dsp:nvSpPr>
        <dsp:cNvPr id="0" name=""/>
        <dsp:cNvSpPr/>
      </dsp:nvSpPr>
      <dsp:spPr>
        <a:xfrm>
          <a:off x="759228" y="2409359"/>
          <a:ext cx="892693" cy="892693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21000" b="-21000"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5A46C-BB71-4471-9FD0-81B982A451AC}">
      <dsp:nvSpPr>
        <dsp:cNvPr id="0" name=""/>
        <dsp:cNvSpPr/>
      </dsp:nvSpPr>
      <dsp:spPr>
        <a:xfrm>
          <a:off x="1048511" y="3569518"/>
          <a:ext cx="7252282" cy="71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6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Постановление от 28 января 2021 г. N 2. «Об утверждении санитарных правил СанПиН 1.2.3685-21  «Гигиенические нормативы и требования к обеспечению безопасности и (или) безвредности для человека факторов среды обитания».</a:t>
          </a:r>
          <a:endParaRPr lang="ru-RU" sz="1300" kern="1200" dirty="0">
            <a:latin typeface="+mn-lt"/>
          </a:endParaRPr>
        </a:p>
      </dsp:txBody>
      <dsp:txXfrm>
        <a:off x="1048511" y="3569518"/>
        <a:ext cx="7252282" cy="714154"/>
      </dsp:txXfrm>
    </dsp:sp>
    <dsp:sp modelId="{8F090DDC-1C1C-46C7-BA42-1B05C75323A6}">
      <dsp:nvSpPr>
        <dsp:cNvPr id="0" name=""/>
        <dsp:cNvSpPr/>
      </dsp:nvSpPr>
      <dsp:spPr>
        <a:xfrm>
          <a:off x="602164" y="3480248"/>
          <a:ext cx="892693" cy="892693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t="-19000" b="-19000"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5135F-5D45-44B3-B75B-E84E31470855}">
      <dsp:nvSpPr>
        <dsp:cNvPr id="0" name=""/>
        <dsp:cNvSpPr/>
      </dsp:nvSpPr>
      <dsp:spPr>
        <a:xfrm>
          <a:off x="609595" y="4648199"/>
          <a:ext cx="7764025" cy="71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8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Письмо Министерства просвещения Российской Федерации «О направлении методических рекомендаций по проведению цикла внеурочных занятий «Разговоры о важном»» от 15.08.2022 № 03-1190.</a:t>
          </a:r>
          <a:endParaRPr lang="ru-RU" sz="1400" kern="1200" dirty="0"/>
        </a:p>
      </dsp:txBody>
      <dsp:txXfrm>
        <a:off x="609595" y="4648199"/>
        <a:ext cx="7764025" cy="714154"/>
      </dsp:txXfrm>
    </dsp:sp>
    <dsp:sp modelId="{A52E1E0D-AE64-4A8A-A93B-6F15F6379FC4}">
      <dsp:nvSpPr>
        <dsp:cNvPr id="0" name=""/>
        <dsp:cNvSpPr/>
      </dsp:nvSpPr>
      <dsp:spPr>
        <a:xfrm>
          <a:off x="90422" y="4551138"/>
          <a:ext cx="892693" cy="892693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DC0D3-9A45-4A7C-8003-7EF1BAA92BB2}">
      <dsp:nvSpPr>
        <dsp:cNvPr id="0" name=""/>
        <dsp:cNvSpPr/>
      </dsp:nvSpPr>
      <dsp:spPr>
        <a:xfrm>
          <a:off x="0" y="426081"/>
          <a:ext cx="754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0DE59-BE9A-4165-B965-A13E46F7673C}">
      <dsp:nvSpPr>
        <dsp:cNvPr id="0" name=""/>
        <dsp:cNvSpPr/>
      </dsp:nvSpPr>
      <dsp:spPr>
        <a:xfrm>
          <a:off x="377190" y="234201"/>
          <a:ext cx="52806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Патриотическое направление воспитания</a:t>
          </a:r>
        </a:p>
      </dsp:txBody>
      <dsp:txXfrm>
        <a:off x="395924" y="252935"/>
        <a:ext cx="5243192" cy="346292"/>
      </dsp:txXfrm>
    </dsp:sp>
    <dsp:sp modelId="{CBCE8336-D1BD-421E-8081-6E6A6CF0ADEA}">
      <dsp:nvSpPr>
        <dsp:cNvPr id="0" name=""/>
        <dsp:cNvSpPr/>
      </dsp:nvSpPr>
      <dsp:spPr>
        <a:xfrm>
          <a:off x="0" y="1015761"/>
          <a:ext cx="754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CE35-8399-4464-86B9-C49EF9264B99}">
      <dsp:nvSpPr>
        <dsp:cNvPr id="0" name=""/>
        <dsp:cNvSpPr/>
      </dsp:nvSpPr>
      <dsp:spPr>
        <a:xfrm>
          <a:off x="377190" y="823881"/>
          <a:ext cx="52806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Социальное направление воспитания</a:t>
          </a:r>
        </a:p>
      </dsp:txBody>
      <dsp:txXfrm>
        <a:off x="395924" y="842615"/>
        <a:ext cx="5243192" cy="346292"/>
      </dsp:txXfrm>
    </dsp:sp>
    <dsp:sp modelId="{0B6B5CDF-3543-4695-9766-848B74110489}">
      <dsp:nvSpPr>
        <dsp:cNvPr id="0" name=""/>
        <dsp:cNvSpPr/>
      </dsp:nvSpPr>
      <dsp:spPr>
        <a:xfrm>
          <a:off x="0" y="1605441"/>
          <a:ext cx="754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5B5E4-35EE-462F-B89A-A9FEFA0796A4}">
      <dsp:nvSpPr>
        <dsp:cNvPr id="0" name=""/>
        <dsp:cNvSpPr/>
      </dsp:nvSpPr>
      <dsp:spPr>
        <a:xfrm>
          <a:off x="377190" y="1413561"/>
          <a:ext cx="52806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Духовно – нравственное направление воспитания</a:t>
          </a:r>
        </a:p>
      </dsp:txBody>
      <dsp:txXfrm>
        <a:off x="395924" y="1432295"/>
        <a:ext cx="5243192" cy="346292"/>
      </dsp:txXfrm>
    </dsp:sp>
    <dsp:sp modelId="{33B0C414-4B17-4CB8-96FD-77E89AC664C2}">
      <dsp:nvSpPr>
        <dsp:cNvPr id="0" name=""/>
        <dsp:cNvSpPr/>
      </dsp:nvSpPr>
      <dsp:spPr>
        <a:xfrm>
          <a:off x="0" y="2195121"/>
          <a:ext cx="754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FC235-D751-4E4A-AC5B-AC6A211D5F8B}">
      <dsp:nvSpPr>
        <dsp:cNvPr id="0" name=""/>
        <dsp:cNvSpPr/>
      </dsp:nvSpPr>
      <dsp:spPr>
        <a:xfrm>
          <a:off x="377190" y="2003241"/>
          <a:ext cx="52806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Познавательное направление воспитания</a:t>
          </a:r>
        </a:p>
      </dsp:txBody>
      <dsp:txXfrm>
        <a:off x="395924" y="2021975"/>
        <a:ext cx="5243192" cy="346292"/>
      </dsp:txXfrm>
    </dsp:sp>
    <dsp:sp modelId="{AD89E44C-AD0A-4758-A95D-5F452DD53212}">
      <dsp:nvSpPr>
        <dsp:cNvPr id="0" name=""/>
        <dsp:cNvSpPr/>
      </dsp:nvSpPr>
      <dsp:spPr>
        <a:xfrm>
          <a:off x="0" y="2784801"/>
          <a:ext cx="754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F3DB9-A840-49F0-B63D-785CB1949FC1}">
      <dsp:nvSpPr>
        <dsp:cNvPr id="0" name=""/>
        <dsp:cNvSpPr/>
      </dsp:nvSpPr>
      <dsp:spPr>
        <a:xfrm>
          <a:off x="377190" y="2592921"/>
          <a:ext cx="52806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Физическое и оздоровительное направление воспитания</a:t>
          </a:r>
        </a:p>
      </dsp:txBody>
      <dsp:txXfrm>
        <a:off x="395924" y="2611655"/>
        <a:ext cx="5243192" cy="346292"/>
      </dsp:txXfrm>
    </dsp:sp>
    <dsp:sp modelId="{E95C1414-1111-4B4A-9714-83ECA92BA942}">
      <dsp:nvSpPr>
        <dsp:cNvPr id="0" name=""/>
        <dsp:cNvSpPr/>
      </dsp:nvSpPr>
      <dsp:spPr>
        <a:xfrm>
          <a:off x="0" y="3374481"/>
          <a:ext cx="754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DAD22-0569-4521-BE56-4169FE0D4BB4}">
      <dsp:nvSpPr>
        <dsp:cNvPr id="0" name=""/>
        <dsp:cNvSpPr/>
      </dsp:nvSpPr>
      <dsp:spPr>
        <a:xfrm>
          <a:off x="377190" y="3182601"/>
          <a:ext cx="52806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Трудовое направление воспитания</a:t>
          </a:r>
        </a:p>
      </dsp:txBody>
      <dsp:txXfrm>
        <a:off x="395924" y="3201335"/>
        <a:ext cx="5243192" cy="346292"/>
      </dsp:txXfrm>
    </dsp:sp>
    <dsp:sp modelId="{8B7A64C6-3936-4566-B74B-84CF3E8EBF8E}">
      <dsp:nvSpPr>
        <dsp:cNvPr id="0" name=""/>
        <dsp:cNvSpPr/>
      </dsp:nvSpPr>
      <dsp:spPr>
        <a:xfrm>
          <a:off x="0" y="3964161"/>
          <a:ext cx="7543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81081-3D57-4B93-B430-D330C9810521}">
      <dsp:nvSpPr>
        <dsp:cNvPr id="0" name=""/>
        <dsp:cNvSpPr/>
      </dsp:nvSpPr>
      <dsp:spPr>
        <a:xfrm>
          <a:off x="377190" y="3772281"/>
          <a:ext cx="52806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Этико-эстетическое направление воспитания</a:t>
          </a:r>
        </a:p>
      </dsp:txBody>
      <dsp:txXfrm>
        <a:off x="395924" y="3791015"/>
        <a:ext cx="524319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B0B05-94FD-47DA-A226-066EFAB8749E}">
      <dsp:nvSpPr>
        <dsp:cNvPr id="0" name=""/>
        <dsp:cNvSpPr/>
      </dsp:nvSpPr>
      <dsp:spPr>
        <a:xfrm>
          <a:off x="208573" y="76208"/>
          <a:ext cx="7319010" cy="1691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1-я часть – вводная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(Приемы: загадки по теме беседы; стихи, слушание музыки; чтение отрывков из книги; вопрос – напоминание к  детям по теме беседы;  рассматривание наглядного материала и др.)</a:t>
          </a:r>
        </a:p>
      </dsp:txBody>
      <dsp:txXfrm>
        <a:off x="258119" y="125754"/>
        <a:ext cx="5493599" cy="1592548"/>
      </dsp:txXfrm>
    </dsp:sp>
    <dsp:sp modelId="{9E6029BF-790C-4990-BD9E-B9E34BE7BDEC}">
      <dsp:nvSpPr>
        <dsp:cNvPr id="0" name=""/>
        <dsp:cNvSpPr/>
      </dsp:nvSpPr>
      <dsp:spPr>
        <a:xfrm>
          <a:off x="380974" y="1981209"/>
          <a:ext cx="7696231" cy="1691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2-я часть –основная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(цель: анализ фактов, установление связей между ними. Основная часть проводится по плану)</a:t>
          </a:r>
        </a:p>
      </dsp:txBody>
      <dsp:txXfrm>
        <a:off x="430520" y="2030755"/>
        <a:ext cx="5761822" cy="1592548"/>
      </dsp:txXfrm>
    </dsp:sp>
    <dsp:sp modelId="{5AB6DE1E-8838-4844-99FA-6BCFD2D8D070}">
      <dsp:nvSpPr>
        <dsp:cNvPr id="0" name=""/>
        <dsp:cNvSpPr/>
      </dsp:nvSpPr>
      <dsp:spPr>
        <a:xfrm>
          <a:off x="665759" y="3947159"/>
          <a:ext cx="8153450" cy="1691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3-я часть- заключительная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(цель: обобщение, выводы, закрепление знаний по теме беседы. Приемы: игры, чтение, просмотр презентации, и др. прием</a:t>
          </a:r>
          <a:r>
            <a:rPr lang="ru-RU" sz="1600" b="0" kern="1200" dirty="0"/>
            <a:t>ы</a:t>
          </a:r>
          <a:r>
            <a:rPr lang="ru-RU" sz="1800" b="0" kern="1200" dirty="0"/>
            <a:t>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15305" y="3996705"/>
        <a:ext cx="6110008" cy="1592548"/>
      </dsp:txXfrm>
    </dsp:sp>
    <dsp:sp modelId="{5E5AC7B7-BF69-4EEA-A035-3200B87ACE42}">
      <dsp:nvSpPr>
        <dsp:cNvPr id="0" name=""/>
        <dsp:cNvSpPr/>
      </dsp:nvSpPr>
      <dsp:spPr>
        <a:xfrm>
          <a:off x="6010833" y="1282827"/>
          <a:ext cx="1099566" cy="1099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58235" y="1282827"/>
        <a:ext cx="604762" cy="827423"/>
      </dsp:txXfrm>
    </dsp:sp>
    <dsp:sp modelId="{0AF4235B-6467-453D-B216-00928F2EB75F}">
      <dsp:nvSpPr>
        <dsp:cNvPr id="0" name=""/>
        <dsp:cNvSpPr/>
      </dsp:nvSpPr>
      <dsp:spPr>
        <a:xfrm>
          <a:off x="6656628" y="3245129"/>
          <a:ext cx="1099566" cy="10995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04030" y="3245129"/>
        <a:ext cx="604762" cy="827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0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1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1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15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3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92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51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4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30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54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82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9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5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5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8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0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8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0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46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5" y="-8177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000" y="762000"/>
            <a:ext cx="7524750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5"/>
              </a:spcBef>
            </a:pPr>
            <a:r>
              <a:rPr lang="ru-RU" sz="3200" b="1" dirty="0" smtClean="0"/>
              <a:t>Методические рекомендации  по  проведению                                    </a:t>
            </a:r>
            <a:r>
              <a:rPr lang="ru-RU" sz="3200" b="1" spc="-25" dirty="0" smtClean="0">
                <a:solidFill>
                  <a:srgbClr val="001F5F"/>
                </a:solidFill>
                <a:latin typeface="Arial"/>
                <a:cs typeface="Arial"/>
              </a:rPr>
              <a:t>«Беседы</a:t>
            </a:r>
            <a:r>
              <a:rPr sz="32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-10" dirty="0" err="1">
                <a:solidFill>
                  <a:srgbClr val="001F5F"/>
                </a:solidFill>
                <a:latin typeface="Arial"/>
                <a:cs typeface="Arial"/>
              </a:rPr>
              <a:t>важном</a:t>
            </a:r>
            <a:r>
              <a:rPr lang="ru-RU" sz="3200" b="1" spc="-10" dirty="0">
                <a:solidFill>
                  <a:srgbClr val="001F5F"/>
                </a:solidFill>
                <a:latin typeface="Arial"/>
                <a:cs typeface="Arial"/>
              </a:rPr>
              <a:t>" 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3200" b="1" spc="-10" dirty="0">
                <a:solidFill>
                  <a:srgbClr val="001F5F"/>
                </a:solidFill>
                <a:latin typeface="Arial"/>
                <a:cs typeface="Arial"/>
              </a:rPr>
              <a:t>со старшими дошкольниками в дошкольных образовательных организациях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230894"/>
            <a:ext cx="6925311" cy="30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2500"/>
              </a:lnSpc>
              <a:spcBef>
                <a:spcPts val="100"/>
              </a:spcBef>
            </a:pPr>
            <a:r>
              <a:rPr lang="ru-RU" b="1" spc="-30" dirty="0">
                <a:solidFill>
                  <a:srgbClr val="002060"/>
                </a:solidFill>
                <a:latin typeface="Arial"/>
                <a:cs typeface="Arial"/>
              </a:rPr>
              <a:t>ВМКУ «Организационно –методический центр»</a:t>
            </a:r>
          </a:p>
        </p:txBody>
      </p:sp>
      <p:sp>
        <p:nvSpPr>
          <p:cNvPr id="7" name="object 7"/>
          <p:cNvSpPr/>
          <p:nvPr/>
        </p:nvSpPr>
        <p:spPr>
          <a:xfrm>
            <a:off x="11331" y="23494"/>
            <a:ext cx="1371600" cy="814706"/>
          </a:xfrm>
          <a:custGeom>
            <a:avLst/>
            <a:gdLst/>
            <a:ahLst/>
            <a:cxnLst/>
            <a:rect l="l" t="t" r="r" b="b"/>
            <a:pathLst>
              <a:path w="1371600" h="715010">
                <a:moveTo>
                  <a:pt x="1371600" y="0"/>
                </a:moveTo>
                <a:lnTo>
                  <a:pt x="0" y="0"/>
                </a:lnTo>
                <a:lnTo>
                  <a:pt x="0" y="714755"/>
                </a:lnTo>
                <a:lnTo>
                  <a:pt x="1371600" y="714755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8B144D4-6AD7-4411-8A28-2D6E543BF3B1}"/>
              </a:ext>
            </a:extLst>
          </p:cNvPr>
          <p:cNvSpPr/>
          <p:nvPr/>
        </p:nvSpPr>
        <p:spPr>
          <a:xfrm>
            <a:off x="3124200" y="6172200"/>
            <a:ext cx="250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Владикавказ, 2023 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884813E-650F-4EE4-A199-3E261794F6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1503" y="3529397"/>
            <a:ext cx="2950720" cy="2853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19400" y="37338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(Методические рекомендации для воспитателе ДОО)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28600"/>
            <a:ext cx="6411723" cy="51873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Примерные темы «Беседы о важном» со старшими дошкольниками (по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К.А.Белой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3DF37C8-49E0-4A36-9904-9DBE24FA3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083"/>
              </p:ext>
            </p:extLst>
          </p:nvPr>
        </p:nvGraphicFramePr>
        <p:xfrm>
          <a:off x="317500" y="1586833"/>
          <a:ext cx="8413750" cy="3442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6875">
                  <a:extLst>
                    <a:ext uri="{9D8B030D-6E8A-4147-A177-3AD203B41FA5}">
                      <a16:colId xmlns="" xmlns:a16="http://schemas.microsoft.com/office/drawing/2014/main" val="3873936786"/>
                    </a:ext>
                  </a:extLst>
                </a:gridCol>
                <a:gridCol w="4206875">
                  <a:extLst>
                    <a:ext uri="{9D8B030D-6E8A-4147-A177-3AD203B41FA5}">
                      <a16:colId xmlns="" xmlns:a16="http://schemas.microsoft.com/office/drawing/2014/main" val="309996822"/>
                    </a:ext>
                  </a:extLst>
                </a:gridCol>
              </a:tblGrid>
              <a:tr h="4454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Познавательное направление воспитания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5488009"/>
                  </a:ext>
                </a:extLst>
              </a:tr>
              <a:tr h="4454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Ценность: познание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102729"/>
                  </a:ext>
                </a:extLst>
              </a:tr>
              <a:tr h="445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Что мы знаем о науке и технике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 февраля — День Российской науки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629603733"/>
                  </a:ext>
                </a:extLst>
              </a:tr>
              <a:tr h="445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Что мы знаем о космосе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 сентября — День знаний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519170067"/>
                  </a:ext>
                </a:extLst>
              </a:tr>
              <a:tr h="445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Планета Земля — наш дом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22 апреля — День Земли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2511410780"/>
                  </a:ext>
                </a:extLst>
              </a:tr>
              <a:tr h="445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Солнце и Солнечная система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 мая — Всемирный день солнца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916945720"/>
                  </a:ext>
                </a:extLst>
              </a:tr>
              <a:tr h="769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Свобода одного заканчивается там, где начинается свобода другого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 декабря — День прав человека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197670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28600"/>
            <a:ext cx="6411723" cy="51873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Примерные темы «Беседы о важном» со старшими дошкольниками (по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К.А.Белой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9F1BD91-0CDA-4F02-9523-B4D287E3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96053"/>
              </p:ext>
            </p:extLst>
          </p:nvPr>
        </p:nvGraphicFramePr>
        <p:xfrm>
          <a:off x="317500" y="1358550"/>
          <a:ext cx="8413750" cy="3958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6875">
                  <a:extLst>
                    <a:ext uri="{9D8B030D-6E8A-4147-A177-3AD203B41FA5}">
                      <a16:colId xmlns="" xmlns:a16="http://schemas.microsoft.com/office/drawing/2014/main" val="1788533350"/>
                    </a:ext>
                  </a:extLst>
                </a:gridCol>
                <a:gridCol w="4206875">
                  <a:extLst>
                    <a:ext uri="{9D8B030D-6E8A-4147-A177-3AD203B41FA5}">
                      <a16:colId xmlns="" xmlns:a16="http://schemas.microsoft.com/office/drawing/2014/main" val="3119617349"/>
                    </a:ext>
                  </a:extLst>
                </a:gridCol>
              </a:tblGrid>
              <a:tr h="4162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Физическое и оздоровительное направление воспитания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800168"/>
                  </a:ext>
                </a:extLst>
              </a:tr>
              <a:tr h="4162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Ценности: жизнь и здоровье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4323997"/>
                  </a:ext>
                </a:extLst>
              </a:tr>
              <a:tr h="416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Папа, мама, я — спортивная семья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 апреля — День здоровья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2263712471"/>
                  </a:ext>
                </a:extLst>
              </a:tr>
              <a:tr h="416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Как заботиться о своем здоровье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 июня — День здорового 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2078937694"/>
                  </a:ext>
                </a:extLst>
              </a:tr>
              <a:tr h="10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Спорт и витамины — наши друзья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 апреля — День витамина С.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6 апреля — Международный день спорта на благо мира и развития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77662354"/>
                  </a:ext>
                </a:extLst>
              </a:tr>
              <a:tr h="7193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Службы помощи на страже здоровья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3-е воскресенье июня — День медицинского работника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1870323553"/>
                  </a:ext>
                </a:extLst>
              </a:tr>
              <a:tr h="4162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Олимпийские игры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23 июня — Международный олимпийский день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258104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7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28600"/>
            <a:ext cx="6411723" cy="51873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Примерные темы «Беседы о важном» со старшими дошкольниками (по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К.А.Белой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D6DA38A-3288-41FC-9E15-45180D78F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61117"/>
              </p:ext>
            </p:extLst>
          </p:nvPr>
        </p:nvGraphicFramePr>
        <p:xfrm>
          <a:off x="381000" y="1325644"/>
          <a:ext cx="7924800" cy="4770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="" xmlns:a16="http://schemas.microsoft.com/office/drawing/2014/main" val="2746910381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638840712"/>
                    </a:ext>
                  </a:extLst>
                </a:gridCol>
              </a:tblGrid>
              <a:tr h="25740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Трудовое направление воспитания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3080470"/>
                  </a:ext>
                </a:extLst>
              </a:tr>
              <a:tr h="3872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Ценность: труд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0881824"/>
                  </a:ext>
                </a:extLst>
              </a:tr>
              <a:tr h="387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Службы, помогающие людям в быту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 мая — Праздник Весны и Труда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extLst>
                  <a:ext uri="{0D108BD9-81ED-4DB2-BD59-A6C34878D82A}">
                    <a16:rowId xmlns="" xmlns:a16="http://schemas.microsoft.com/office/drawing/2014/main" val="2422846820"/>
                  </a:ext>
                </a:extLst>
              </a:tr>
              <a:tr h="6702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Службы безопасности на улицах города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 августа — Международный день правил дорожного движения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extLst>
                  <a:ext uri="{0D108BD9-81ED-4DB2-BD59-A6C34878D82A}">
                    <a16:rowId xmlns="" xmlns:a16="http://schemas.microsoft.com/office/drawing/2014/main" val="2954495451"/>
                  </a:ext>
                </a:extLst>
              </a:tr>
              <a:tr h="6702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Кто нас окружает или кто работает в детском саду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27 сентября — День воспитателя и всех дошкольных работников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extLst>
                  <a:ext uri="{0D108BD9-81ED-4DB2-BD59-A6C34878D82A}">
                    <a16:rowId xmlns="" xmlns:a16="http://schemas.microsoft.com/office/drawing/2014/main" val="2266197972"/>
                  </a:ext>
                </a:extLst>
              </a:tr>
              <a:tr h="387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Службы, которые помогают людям путешествовать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27 сентября — Всемирный день туризма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extLst>
                  <a:ext uri="{0D108BD9-81ED-4DB2-BD59-A6C34878D82A}">
                    <a16:rowId xmlns="" xmlns:a16="http://schemas.microsoft.com/office/drawing/2014/main" val="2745838312"/>
                  </a:ext>
                </a:extLst>
              </a:tr>
              <a:tr h="6702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Службы, которые помогают людям общаться на расстоянии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 октября — Всемирный день почты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extLst>
                  <a:ext uri="{0D108BD9-81ED-4DB2-BD59-A6C34878D82A}">
                    <a16:rowId xmlns="" xmlns:a16="http://schemas.microsoft.com/office/drawing/2014/main" val="653702079"/>
                  </a:ext>
                </a:extLst>
              </a:tr>
              <a:tr h="6702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Службы, которые помогают людям совершать операции с деньгами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 декабря — Международный день банков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extLst>
                  <a:ext uri="{0D108BD9-81ED-4DB2-BD59-A6C34878D82A}">
                    <a16:rowId xmlns="" xmlns:a16="http://schemas.microsoft.com/office/drawing/2014/main" val="1527238244"/>
                  </a:ext>
                </a:extLst>
              </a:tr>
              <a:tr h="6702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Службы спасения в чрезвычайных ситуациях (МЧС)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27 декабря — День спасателя Российской Федерации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65" marR="71165" marT="35583" marB="35583" anchor="ctr"/>
                </a:tc>
                <a:extLst>
                  <a:ext uri="{0D108BD9-81ED-4DB2-BD59-A6C34878D82A}">
                    <a16:rowId xmlns="" xmlns:a16="http://schemas.microsoft.com/office/drawing/2014/main" val="349619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8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28600"/>
            <a:ext cx="6411723" cy="51873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Примерные темы «Беседы о важном» со старшими дошкольниками (по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К.А.Белой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AA22C23-7AB9-466B-BA03-AF1ACFCB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67109"/>
              </p:ext>
            </p:extLst>
          </p:nvPr>
        </p:nvGraphicFramePr>
        <p:xfrm>
          <a:off x="365125" y="1593515"/>
          <a:ext cx="8413750" cy="3747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6875">
                  <a:extLst>
                    <a:ext uri="{9D8B030D-6E8A-4147-A177-3AD203B41FA5}">
                      <a16:colId xmlns="" xmlns:a16="http://schemas.microsoft.com/office/drawing/2014/main" val="3459424766"/>
                    </a:ext>
                  </a:extLst>
                </a:gridCol>
                <a:gridCol w="4206875">
                  <a:extLst>
                    <a:ext uri="{9D8B030D-6E8A-4147-A177-3AD203B41FA5}">
                      <a16:colId xmlns="" xmlns:a16="http://schemas.microsoft.com/office/drawing/2014/main" val="929062359"/>
                    </a:ext>
                  </a:extLst>
                </a:gridCol>
              </a:tblGrid>
              <a:tr h="4750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Этико-эстетическое направление воспитания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1989435"/>
                  </a:ext>
                </a:extLst>
              </a:tr>
              <a:tr h="4750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Ценности: культура и красота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9232111"/>
                  </a:ext>
                </a:extLst>
              </a:tr>
              <a:tr h="475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Как появились театры и за что мы их любим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27 марта — Всемирный день театра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1396274042"/>
                  </a:ext>
                </a:extLst>
              </a:tr>
              <a:tr h="475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Какие бывают музеи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18 мая — Международный день музеев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525035931"/>
                  </a:ext>
                </a:extLst>
              </a:tr>
              <a:tr h="820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Кирилл и Мефодий — братья, которые научили славян читать и писать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24 мая — День славянской письменности и культуры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919650440"/>
                  </a:ext>
                </a:extLst>
              </a:tr>
              <a:tr h="475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Волшебный мир кино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27 августа — День кино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3986643015"/>
                  </a:ext>
                </a:extLst>
              </a:tr>
              <a:tr h="475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Что такое музыка и как она рождается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 октября — День музыки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152649745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E0F1E7D0-2EBE-49BE-B880-6406BB9BC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59418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2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ABE7882-C3A8-4083-835A-51DA0287DE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725" y="176502"/>
            <a:ext cx="7992549" cy="59956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447800"/>
            <a:ext cx="8304530" cy="4111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indent="363538" algn="just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обеспечения преемственности между уровнями образования, педагогические коллективы детских садов могут организовывать занятия с старшими  дошкольниками по аналогии со школьными «Разговорами о важном». Проводить их в школах как внеурочные занятия рекомендовало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чтобы развивать ценностное отношение детей к России, ее населению, истории, природе, культуре. </a:t>
            </a:r>
          </a:p>
          <a:p>
            <a:pPr indent="363538" algn="just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Такая цель актуальна и в работе с дошкольниками, но формат, темы и содержание занятий необходимо адаптировать. Поэтому воспитателям можно проводить с детьми «Беседы о важном».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060C48F-E044-4946-B410-136F477BBE4F}"/>
              </a:ext>
            </a:extLst>
          </p:cNvPr>
          <p:cNvSpPr/>
          <p:nvPr/>
        </p:nvSpPr>
        <p:spPr>
          <a:xfrm>
            <a:off x="2667000" y="304800"/>
            <a:ext cx="4191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Актуальность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75135"/>
            <a:ext cx="8001000" cy="505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ebuchet MS"/>
              </a:rPr>
              <a:t>Нормативно-правовая основа</a:t>
            </a:r>
            <a:endParaRPr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rebuchet MS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C336F47E-D11B-44EC-82A1-B01DDDD41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649133"/>
              </p:ext>
            </p:extLst>
          </p:nvPr>
        </p:nvGraphicFramePr>
        <p:xfrm>
          <a:off x="533400" y="914400"/>
          <a:ext cx="8382000" cy="571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358" y="161290"/>
            <a:ext cx="8379310" cy="9355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rebuchet MS"/>
              </a:rPr>
              <a:t>Задача воспитателя- развитие у дошкольников ценностного отношения к Родине, природе, человеку, культуре, знаниям, здоровью.</a:t>
            </a:r>
            <a:endParaRPr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366" y="1544104"/>
            <a:ext cx="8289268" cy="5136081"/>
          </a:xfrm>
          <a:custGeom>
            <a:avLst/>
            <a:gdLst/>
            <a:ahLst/>
            <a:cxnLst/>
            <a:rect l="l" t="t" r="r" b="b"/>
            <a:pathLst>
              <a:path w="4788534" h="3208020">
                <a:moveTo>
                  <a:pt x="4788281" y="0"/>
                </a:moveTo>
                <a:lnTo>
                  <a:pt x="0" y="0"/>
                </a:lnTo>
                <a:lnTo>
                  <a:pt x="0" y="3208020"/>
                </a:lnTo>
                <a:lnTo>
                  <a:pt x="4788281" y="3208020"/>
                </a:lnTo>
                <a:lnTo>
                  <a:pt x="4788281" y="0"/>
                </a:lnTo>
                <a:close/>
              </a:path>
            </a:pathLst>
          </a:custGeom>
          <a:solidFill>
            <a:srgbClr val="DBEC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7652919-845C-4F3B-B9EA-A137814C8EC3}"/>
              </a:ext>
            </a:extLst>
          </p:cNvPr>
          <p:cNvSpPr/>
          <p:nvPr/>
        </p:nvSpPr>
        <p:spPr>
          <a:xfrm>
            <a:off x="708713" y="1752600"/>
            <a:ext cx="7848600" cy="449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850"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 ПЕДАГОГ ПОМОГАЕТ ДОШКОЛЬНИКУ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:</a:t>
            </a:r>
          </a:p>
          <a:p>
            <a:pPr indent="45085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в формировании его российской идентичности;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формировании интереса к познанию;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формировании осознанного отношения к своим правам и свободам и уважительного отношение к правам и свободам других;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выстраивании собственного поведения с позиции нравственных и правовых норм;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создании мотивации для участия в социально-значимой деятельности;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развитии у дошкольников общекультурной компетентности;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развитии умения принимать осознанные решения и делать выбор;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осознании своего места в обществе;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познании себя, своих мотивов, устремлений, склонностей;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− в формировании готовности к личностному самоопределению.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0F2D138D-DB58-49FF-840E-E6C1AF45AB9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844233"/>
              </p:ext>
            </p:extLst>
          </p:nvPr>
        </p:nvGraphicFramePr>
        <p:xfrm>
          <a:off x="1066800" y="1447800"/>
          <a:ext cx="754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0F1DA6C-7BEB-4D71-BDAE-9428D860EDE1}"/>
              </a:ext>
            </a:extLst>
          </p:cNvPr>
          <p:cNvSpPr/>
          <p:nvPr/>
        </p:nvSpPr>
        <p:spPr>
          <a:xfrm>
            <a:off x="990600" y="381000"/>
            <a:ext cx="76200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Направления воспитательной работы в ДОО</a:t>
            </a:r>
          </a:p>
        </p:txBody>
      </p:sp>
    </p:spTree>
    <p:extLst>
      <p:ext uri="{BB962C8B-B14F-4D97-AF65-F5344CB8AC3E}">
        <p14:creationId xmlns:p14="http://schemas.microsoft.com/office/powerpoint/2010/main" val="23292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74794731-DB89-4FB8-A198-4DEA72F7E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81498"/>
              </p:ext>
            </p:extLst>
          </p:nvPr>
        </p:nvGraphicFramePr>
        <p:xfrm>
          <a:off x="228600" y="83820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342A7F-C1E7-4FD0-86CC-49D70A10BAE5}"/>
              </a:ext>
            </a:extLst>
          </p:cNvPr>
          <p:cNvSpPr/>
          <p:nvPr/>
        </p:nvSpPr>
        <p:spPr>
          <a:xfrm>
            <a:off x="1600200" y="152400"/>
            <a:ext cx="4953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Правила беседы</a:t>
            </a:r>
          </a:p>
        </p:txBody>
      </p:sp>
    </p:spTree>
    <p:extLst>
      <p:ext uri="{BB962C8B-B14F-4D97-AF65-F5344CB8AC3E}">
        <p14:creationId xmlns:p14="http://schemas.microsoft.com/office/powerpoint/2010/main" val="24406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"/>
            <a:ext cx="7554723" cy="1344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Примерные темы «Беседы о важном» со старшими дошкольниками </a:t>
            </a:r>
          </a:p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(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по </a:t>
            </a:r>
            <a:r>
              <a:rPr lang="ru-RU" sz="28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К.А.Белой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)</a:t>
            </a:r>
            <a:endParaRPr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0CD9773B-85D5-43CB-AF8E-938E9F0A4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85342"/>
              </p:ext>
            </p:extLst>
          </p:nvPr>
        </p:nvGraphicFramePr>
        <p:xfrm>
          <a:off x="685800" y="1676400"/>
          <a:ext cx="7778450" cy="4664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3025">
                  <a:extLst>
                    <a:ext uri="{9D8B030D-6E8A-4147-A177-3AD203B41FA5}">
                      <a16:colId xmlns="" xmlns:a16="http://schemas.microsoft.com/office/drawing/2014/main" val="3927918957"/>
                    </a:ext>
                  </a:extLst>
                </a:gridCol>
                <a:gridCol w="3965425">
                  <a:extLst>
                    <a:ext uri="{9D8B030D-6E8A-4147-A177-3AD203B41FA5}">
                      <a16:colId xmlns="" xmlns:a16="http://schemas.microsoft.com/office/drawing/2014/main" val="321726316"/>
                    </a:ext>
                  </a:extLst>
                </a:gridCol>
              </a:tblGrid>
              <a:tr h="2819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Темы бесед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Тематические дни и праздники календаря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525746595"/>
                  </a:ext>
                </a:extLst>
              </a:tr>
              <a:tr h="4343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ПАТРИОТИЧЕСКОЕ НАПРАВЛЕНИЕ ВОСПИТАНИЯ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7509566"/>
                  </a:ext>
                </a:extLst>
              </a:tr>
              <a:tr h="4343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Ценности: большая и малая родина, природа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9782863"/>
                  </a:ext>
                </a:extLst>
              </a:tr>
              <a:tr h="43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Богатыри — защитники земли Русской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 февраля — День защитника Отечества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1566365028"/>
                  </a:ext>
                </a:extLst>
              </a:tr>
              <a:tr h="43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Природа и климат России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 марта — Всемирный метеорологический день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3288450659"/>
                  </a:ext>
                </a:extLst>
              </a:tr>
              <a:tr h="43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Что такое большая и малая родина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 мая — День герба и флага Москвы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3004838872"/>
                  </a:ext>
                </a:extLst>
              </a:tr>
              <a:tr h="43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Защитники Отечества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 мая — День Победы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3263900233"/>
                  </a:ext>
                </a:extLst>
              </a:tr>
              <a:tr h="43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Золотое кольцо России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 июня — День России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1274584886"/>
                  </a:ext>
                </a:extLst>
              </a:tr>
              <a:tr h="43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Символы России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22 августа — День Государственного флага РФ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3398811597"/>
                  </a:ext>
                </a:extLst>
              </a:tr>
              <a:tr h="43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Семь чудес России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 ноября — День народного единства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1957851697"/>
                  </a:ext>
                </a:extLst>
              </a:tr>
              <a:tr h="434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Праздники России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31 декабря — Новый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872" marR="81872" marT="40936" marB="40936" anchor="ctr"/>
                </a:tc>
                <a:extLst>
                  <a:ext uri="{0D108BD9-81ED-4DB2-BD59-A6C34878D82A}">
                    <a16:rowId xmlns="" xmlns:a16="http://schemas.microsoft.com/office/drawing/2014/main" val="176757994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28600"/>
            <a:ext cx="6411723" cy="51873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Примерные темы «Беседы о важном» со старшими дошкольниками (по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К.А.Белой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06623A1-0EF4-47A6-A471-2C5B635B6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35725"/>
              </p:ext>
            </p:extLst>
          </p:nvPr>
        </p:nvGraphicFramePr>
        <p:xfrm>
          <a:off x="508482" y="1295400"/>
          <a:ext cx="7873518" cy="5029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6759">
                  <a:extLst>
                    <a:ext uri="{9D8B030D-6E8A-4147-A177-3AD203B41FA5}">
                      <a16:colId xmlns="" xmlns:a16="http://schemas.microsoft.com/office/drawing/2014/main" val="2984992387"/>
                    </a:ext>
                  </a:extLst>
                </a:gridCol>
                <a:gridCol w="3936759">
                  <a:extLst>
                    <a:ext uri="{9D8B030D-6E8A-4147-A177-3AD203B41FA5}">
                      <a16:colId xmlns="" xmlns:a16="http://schemas.microsoft.com/office/drawing/2014/main" val="3240535667"/>
                    </a:ext>
                  </a:extLst>
                </a:gridCol>
              </a:tblGrid>
              <a:tr h="38076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Социальное направление воспитания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7714408"/>
                  </a:ext>
                </a:extLst>
              </a:tr>
              <a:tr h="38076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Ценности: человек, семья, дружба, сотрудничество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5311488"/>
                  </a:ext>
                </a:extLst>
              </a:tr>
              <a:tr h="661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Почему надо уметь мириться и договариваться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17 февраля — Международный День спонтанного проявления доброты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3265529081"/>
                  </a:ext>
                </a:extLst>
              </a:tr>
              <a:tr h="380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Гостеприимство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 марта — Международный женский день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3663796159"/>
                  </a:ext>
                </a:extLst>
              </a:tr>
              <a:tr h="380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Моя семья, моя родословная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 мая — Международный день семьи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3296153187"/>
                  </a:ext>
                </a:extLst>
              </a:tr>
              <a:tr h="380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Как надо знакомиться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 июня — День друзей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2592160896"/>
                  </a:ext>
                </a:extLst>
              </a:tr>
              <a:tr h="661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Семейные праздники и традиции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 июля — Всероссийский день семьи, любви и верности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4267126556"/>
                  </a:ext>
                </a:extLst>
              </a:tr>
              <a:tr h="661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Забота о пожилых людях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 октября — Международный день пожилых людей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1259203392"/>
                  </a:ext>
                </a:extLst>
              </a:tr>
              <a:tr h="380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Чему папа меня научил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3-е воскресенье октября — День отца в России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2490835750"/>
                  </a:ext>
                </a:extLst>
              </a:tr>
              <a:tr h="380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Родители наших родителей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28 октября — День бабушек и дедушек в России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1824664835"/>
                  </a:ext>
                </a:extLst>
              </a:tr>
              <a:tr h="380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Скажем мамам: «Спасибо!»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Последнее воскресенье ноября — День матери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267" marR="72267" marT="36134" marB="36134" anchor="ctr"/>
                </a:tc>
                <a:extLst>
                  <a:ext uri="{0D108BD9-81ED-4DB2-BD59-A6C34878D82A}">
                    <a16:rowId xmlns="" xmlns:a16="http://schemas.microsoft.com/office/drawing/2014/main" val="10547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28600"/>
            <a:ext cx="6411723" cy="51873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4"/>
              </a:spcBef>
            </a:pP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Примерные темы «Беседы о важном» со старшими дошкольниками (по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К.А.Белой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F9F6FF3-9950-438E-868A-A45024BD5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35723"/>
              </p:ext>
            </p:extLst>
          </p:nvPr>
        </p:nvGraphicFramePr>
        <p:xfrm>
          <a:off x="317500" y="1784984"/>
          <a:ext cx="8413750" cy="3551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6875">
                  <a:extLst>
                    <a:ext uri="{9D8B030D-6E8A-4147-A177-3AD203B41FA5}">
                      <a16:colId xmlns="" xmlns:a16="http://schemas.microsoft.com/office/drawing/2014/main" val="3406746691"/>
                    </a:ext>
                  </a:extLst>
                </a:gridCol>
                <a:gridCol w="4206875">
                  <a:extLst>
                    <a:ext uri="{9D8B030D-6E8A-4147-A177-3AD203B41FA5}">
                      <a16:colId xmlns="" xmlns:a16="http://schemas.microsoft.com/office/drawing/2014/main" val="4031911661"/>
                    </a:ext>
                  </a:extLst>
                </a:gridCol>
              </a:tblGrid>
              <a:tr h="54966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Духовно-нравственное направление воспитания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1107608"/>
                  </a:ext>
                </a:extLst>
              </a:tr>
              <a:tr h="54966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Ценности: жизнь, добро, милосердие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9391483"/>
                  </a:ext>
                </a:extLst>
              </a:tr>
              <a:tr h="950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Как быть добрым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17 февраля — Международный день спонтанного проявления доброты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2860227475"/>
                  </a:ext>
                </a:extLst>
              </a:tr>
              <a:tr h="5496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Как поступать правильно в детском саду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 апреля — Международный день нравственности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2841227581"/>
                  </a:ext>
                </a:extLst>
              </a:tr>
              <a:tr h="9500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Как взрослые помогают друг другу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23 августа — День милосердия и благотворительности в 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="" xmlns:a16="http://schemas.microsoft.com/office/drawing/2014/main" val="153639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729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Wingdings 3</vt:lpstr>
      <vt:lpstr>Trebuchet MS</vt:lpstr>
      <vt:lpstr>Century Gothic</vt:lpstr>
      <vt:lpstr>Times New Roman</vt:lpstr>
      <vt:lpstr>Aharoni</vt:lpstr>
      <vt:lpstr>Сектор</vt:lpstr>
      <vt:lpstr>Презентация PowerPoint</vt:lpstr>
      <vt:lpstr>Презентация PowerPoint</vt:lpstr>
      <vt:lpstr>Нормативно-правовая основа</vt:lpstr>
      <vt:lpstr>Задача воспитателя- развитие у дошкольников ценностного отношения к Родине, природе, человеку, культуре, знаниям, здоровью.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</dc:creator>
  <cp:lastModifiedBy>Admin</cp:lastModifiedBy>
  <cp:revision>7</cp:revision>
  <dcterms:created xsi:type="dcterms:W3CDTF">2022-07-29T03:20:25Z</dcterms:created>
  <dcterms:modified xsi:type="dcterms:W3CDTF">2023-11-16T07:14:51Z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2022-07-29T00:00:00Z</vt:filetime>
  </property>
</Properties>
</file>