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3C78-4557-43A3-83E7-6BF3FE648A30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CF32-D624-4FB4-AD8D-AAF1115B75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3C78-4557-43A3-83E7-6BF3FE648A30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CF32-D624-4FB4-AD8D-AAF1115B75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3C78-4557-43A3-83E7-6BF3FE648A30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CF32-D624-4FB4-AD8D-AAF1115B75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3C78-4557-43A3-83E7-6BF3FE648A30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CF32-D624-4FB4-AD8D-AAF1115B75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3C78-4557-43A3-83E7-6BF3FE648A30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CF32-D624-4FB4-AD8D-AAF1115B75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3C78-4557-43A3-83E7-6BF3FE648A30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CF32-D624-4FB4-AD8D-AAF1115B75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3C78-4557-43A3-83E7-6BF3FE648A30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CF32-D624-4FB4-AD8D-AAF1115B75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3C78-4557-43A3-83E7-6BF3FE648A30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CF32-D624-4FB4-AD8D-AAF1115B75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3C78-4557-43A3-83E7-6BF3FE648A30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CF32-D624-4FB4-AD8D-AAF1115B75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3C78-4557-43A3-83E7-6BF3FE648A30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CF32-D624-4FB4-AD8D-AAF1115B75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3C78-4557-43A3-83E7-6BF3FE648A30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CF32-D624-4FB4-AD8D-AAF1115B75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43C78-4557-43A3-83E7-6BF3FE648A30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5CF32-D624-4FB4-AD8D-AAF1115B751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розы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714612" y="857232"/>
            <a:ext cx="6215106" cy="5663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Уважаемая Людмила Васильевна!</a:t>
            </a:r>
            <a:endParaRPr lang="ru-RU" sz="2400" dirty="0">
              <a:solidFill>
                <a:srgbClr val="FF0000"/>
              </a:solidFill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Поздравляем Вас с Днем рождения! С юбилеем!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В этот знаменательный день примите от нас самые искренние слова благодарности за Ваше чуткое, внимательное отношение к каждому члену нашего профессионального сообщества, к коллегам, ветеранам, социальным партнерам. 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Мы восхищаемся Вашей мудростью, прозорливостью, способностью решать, казалось бы, порой неразрешимые задачи. Для нас, Ваших коллег, Вы являетесь наставником высокого профессионального уровня! Благодарим Вас и желаем, чтобы судьба сполна вознаградила Вас за ту энергию добра, душевную теплоту, надежную защиту, что    Вы каждодневно щедро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дарите людям!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Безграничного здоровья, повседневной удачи 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Вам и Вашим близким!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Будьте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счастливы!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С искренним уважением к Вам, Ваши коллеги.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Windows User</dc:creator>
  <cp:lastModifiedBy>Windows User</cp:lastModifiedBy>
  <cp:revision>2</cp:revision>
  <dcterms:created xsi:type="dcterms:W3CDTF">2020-04-19T19:55:45Z</dcterms:created>
  <dcterms:modified xsi:type="dcterms:W3CDTF">2020-04-19T20:27:49Z</dcterms:modified>
</cp:coreProperties>
</file>