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8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482E0-90C5-4872-A9A8-969BE604F915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CC68-224D-4A25-A8B9-B613F7F9B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8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8CC68-224D-4A25-A8B9-B613F7F9B3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8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8CC68-224D-4A25-A8B9-B613F7F9B3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7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8CC68-224D-4A25-A8B9-B613F7F9B3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3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9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31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2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152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47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9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3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9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3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8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1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8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1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9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16458-00D8-4696-A1E3-6643023D1CCD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BC4689-D5F9-4C85-9825-DC5A62860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s://im0-tub-ru.yandex.net/i?id=bf5a41c71898ebf115c5fe5f7b19b044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2216" y="1141887"/>
            <a:ext cx="5660520" cy="54395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148" y="3151086"/>
            <a:ext cx="10295905" cy="343196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Топ-10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главных достижений Волгоградской областной организации Профсоюза образования </a:t>
            </a:r>
            <a:b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2020 году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83" y="70168"/>
            <a:ext cx="1458277" cy="1659055"/>
          </a:xfrm>
          <a:prstGeom prst="rect">
            <a:avLst/>
          </a:prstGeom>
        </p:spPr>
      </p:pic>
      <p:sp>
        <p:nvSpPr>
          <p:cNvPr id="13316" name="AutoShape 4" descr="https://upload.wikimedia.org/wikipedia/commons/6/60/Volgograd_oblast_location_map.png"/>
          <p:cNvSpPr>
            <a:spLocks noChangeAspect="1" noChangeArrowheads="1"/>
          </p:cNvSpPr>
          <p:nvPr/>
        </p:nvSpPr>
        <p:spPr bwMode="auto">
          <a:xfrm>
            <a:off x="155575" y="-3284538"/>
            <a:ext cx="7181850" cy="684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upload.wikimedia.org/wikipedia/commons/6/60/Volgograd_oblast_location_map.png"/>
          <p:cNvSpPr>
            <a:spLocks noChangeAspect="1" noChangeArrowheads="1"/>
          </p:cNvSpPr>
          <p:nvPr/>
        </p:nvSpPr>
        <p:spPr bwMode="auto">
          <a:xfrm>
            <a:off x="155575" y="-3284538"/>
            <a:ext cx="7181850" cy="684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697" y="348715"/>
            <a:ext cx="8476474" cy="1320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ПРЕСТИЖА ПРОФЕССИИ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1553" y="143821"/>
            <a:ext cx="791870" cy="90120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41809" y="356260"/>
            <a:ext cx="1603169" cy="1377538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  <a:endParaRPr lang="ru-RU" sz="63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72645" y="2375065"/>
            <a:ext cx="6816436" cy="3658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4562" y="1896008"/>
            <a:ext cx="73795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Волгоградская областная организация участвовала в проведении: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Всероссийского конкурса педагогов дополнительного образования «Арктур»;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Всероссийского конкурса «Учитель года России»;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Всероссийского студенческого форума педагогических вузов России – 2020.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5" y="2018230"/>
            <a:ext cx="4095106" cy="2772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5" y="4858096"/>
            <a:ext cx="5286075" cy="1854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46" y="5471238"/>
            <a:ext cx="2203975" cy="12431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4" y="5460361"/>
            <a:ext cx="2403409" cy="12649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21" y="5471239"/>
            <a:ext cx="2256376" cy="12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441" y="539322"/>
            <a:ext cx="8134598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БРЕНДИРОВАНИЕ ОРГАНИЗАЦИИ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1553" y="143821"/>
            <a:ext cx="791870" cy="90120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41809" y="356260"/>
            <a:ext cx="1603169" cy="1377538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ru-RU" sz="63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1656" y="2332661"/>
            <a:ext cx="7003539" cy="3633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57755" y="1788383"/>
            <a:ext cx="71232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пыт программно-проектного управления Волгоградской областной организации представлен в журнале «Вестник Образования России. Приложение»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9" y="2177646"/>
            <a:ext cx="3082637" cy="4110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50" y="3358043"/>
            <a:ext cx="4592107" cy="3270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82" y="3358042"/>
            <a:ext cx="2360063" cy="327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8"/>
            <a:ext cx="12218756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4360" y="1120895"/>
            <a:ext cx="9448258" cy="13208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АНТИКОВИДНОЙ КАМПАНИИ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1553" y="143821"/>
            <a:ext cx="791870" cy="90120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41809" y="356260"/>
            <a:ext cx="1603169" cy="1377538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35781" y="2441695"/>
            <a:ext cx="6353299" cy="3591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4835" y="2306442"/>
            <a:ext cx="7444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реализацию проекта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#ПрофсоюзПротивCovid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было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израсходовано –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1 197 150 руб.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84" y="3691436"/>
            <a:ext cx="4583253" cy="3055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30" y="3691437"/>
            <a:ext cx="3055501" cy="30555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2" y="2536752"/>
            <a:ext cx="3299226" cy="34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1323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978" y="769852"/>
            <a:ext cx="9413702" cy="1320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ПРАВОЗАЩИТНАЯ ДЕЯТЕЛЬНОСТЬ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1553" y="143821"/>
            <a:ext cx="791870" cy="90120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41809" y="356260"/>
            <a:ext cx="1603169" cy="1377538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35781" y="2441695"/>
            <a:ext cx="6353299" cy="3591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9" y="2259619"/>
            <a:ext cx="3122669" cy="23420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0321" y="2008558"/>
            <a:ext cx="7072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2020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году правозащитная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деятельность осуществлялась в рамках реализации проекта, поддержанного Фондом президентских грантов – «Зона Закона»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mihppk.ru/images/thumbnails/images/images/Profsouz/SocGarant/0001-area-1024x7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39" y="3974624"/>
            <a:ext cx="3329519" cy="276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AutoShape 2" descr="https://upload.wikimedia.org/wikipedia/commons/6/60/Volgograd_oblast_location_map.png"/>
          <p:cNvSpPr>
            <a:spLocks noChangeAspect="1" noChangeArrowheads="1"/>
          </p:cNvSpPr>
          <p:nvPr/>
        </p:nvSpPr>
        <p:spPr bwMode="auto">
          <a:xfrm>
            <a:off x="155575" y="-3284538"/>
            <a:ext cx="7181850" cy="6848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97" y="3974624"/>
            <a:ext cx="3655392" cy="27415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21" y="3974624"/>
            <a:ext cx="3681866" cy="27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487" y="706912"/>
            <a:ext cx="8284936" cy="132080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ПОДДЕРЖКА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1553" y="143821"/>
            <a:ext cx="791870" cy="90120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41809" y="356260"/>
            <a:ext cx="1603169" cy="1377538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3047" y="2431626"/>
            <a:ext cx="56500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Волгоградская  областная организация начала реализацию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проекта «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Цифровизация Общероссийского Профсоюза образования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cos1601.mskobr.ru/files/images/2019-2020/%D0%9D%D0%BE%D0%B2%D0%BE%D1%81%D1%82%D0%B8/%D0%94%D0%B5%D0%BA%D0%B0%D0%B1%D1%80%D1%8C/%D0%BF%D1%80%D0%BE%D1%84%D1%81%D0%BE%D1%8E%D0%B7/3.1.%20%D0%9F%D1%80%D0%BE%D1%84%D1%81%D0%BE%D1%8E%D0%B7%D0%BD%D1%8B%D0%B9%20%D0%B1%D0%B8%D0%BB%D0%B5%D1%82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15" y="2509870"/>
            <a:ext cx="5906205" cy="4179687"/>
          </a:xfrm>
          <a:prstGeom prst="rect">
            <a:avLst/>
          </a:prstGeom>
          <a:noFill/>
        </p:spPr>
      </p:pic>
      <p:pic>
        <p:nvPicPr>
          <p:cNvPr id="1028" name="Picture 4" descr="https://sun9-60.userapi.com/impf/2uNo3VM1NOxzUrQgbMOBP3OK_4rbRRwhV6aCHw/6ClF1o9CnQQ.jpg?size=1280x958&amp;quality=96&amp;proxy=1&amp;sign=cbe9ec09d711913ea79cfa113835717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84" y="4334652"/>
            <a:ext cx="3218394" cy="24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8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843" y="594425"/>
            <a:ext cx="6506413" cy="97410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ТРУДА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1553" y="143821"/>
            <a:ext cx="791870" cy="90120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41809" y="356260"/>
            <a:ext cx="1603169" cy="1377538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66209" y="2675214"/>
            <a:ext cx="6722871" cy="335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8" y="2102658"/>
            <a:ext cx="4724400" cy="3571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23823" y="20010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Разработано  «Положение об идентификации опасностей и оценке уровней профессиональных рисков на рабочих местах в образовательной организации»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93" y="4404199"/>
            <a:ext cx="3121587" cy="2341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32" y="4404199"/>
            <a:ext cx="3071191" cy="230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843" y="594425"/>
            <a:ext cx="8094581" cy="1320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ПАРТНЁРСТВО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91553" y="143821"/>
            <a:ext cx="791870" cy="90120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41809" y="356260"/>
            <a:ext cx="1603169" cy="1377538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72645" y="2675214"/>
            <a:ext cx="6816436" cy="3358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92817" y="2436334"/>
            <a:ext cx="65676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 рамках XI Регионального образовательного форума молодых педагогов и педагогов – наставников «Думая о будущем», посвященного 75 годовщине Победы в Великой Отечественной войне состоялось открытие  двух знаков  на трасе М4 Р22, указывающих на место захоронения  Гули Королевой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9" y="1958425"/>
            <a:ext cx="4283481" cy="2855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01" y="4871606"/>
            <a:ext cx="2943144" cy="1962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" y="4884211"/>
            <a:ext cx="2924238" cy="19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1553" y="143821"/>
            <a:ext cx="791870" cy="90120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41809" y="356260"/>
            <a:ext cx="1603169" cy="1377538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6" y="3034834"/>
            <a:ext cx="4191875" cy="2798076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38062" y="1878785"/>
            <a:ext cx="95150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Внесены  изменения в карту итогов результативности при прохождении процедуры аттестации с целью установления квалификационной категории для педагогических работников СПО.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41607" y="420387"/>
            <a:ext cx="8463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МЕТОДИКИ ПРОВЕДЕНИЯ АТТЕСТАЦИИ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1" y="4256666"/>
            <a:ext cx="3818540" cy="2545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019" y="4256667"/>
            <a:ext cx="2545692" cy="25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215" y="412998"/>
            <a:ext cx="6412049" cy="1320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ОЗДОРОВЛЕНИЕ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1553" y="143821"/>
            <a:ext cx="791870" cy="90120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41809" y="356260"/>
            <a:ext cx="1603169" cy="1377538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27286" y="2612571"/>
            <a:ext cx="7261795" cy="34208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6051" y="1787419"/>
            <a:ext cx="56548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Волгоградская областная организация заняла второе место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номинации: «Проект региональной организации» во Всероссийском конкурсе «Здоровые решения»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0" y="2206519"/>
            <a:ext cx="4193206" cy="4147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85" y="4095743"/>
            <a:ext cx="3368723" cy="27086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566" y="3861381"/>
            <a:ext cx="2023251" cy="28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1553" y="143821"/>
            <a:ext cx="791870" cy="90120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41809" y="356260"/>
            <a:ext cx="1603169" cy="1377538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ru-RU" sz="63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93068" y="245632"/>
            <a:ext cx="8498983" cy="16216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СТАТУСА ПРОФСОЮЗНЫХ НАГРАД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34012" y="2502568"/>
            <a:ext cx="70168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Почетные грамоты  обкома Профсоюза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перечень документов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молодых педагогов для получения гранта Губернатора Волгоградской области;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" y="2336553"/>
            <a:ext cx="4685581" cy="35141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4227149"/>
            <a:ext cx="7044723" cy="23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602</TotalTime>
  <Words>232</Words>
  <Application>Microsoft Office PowerPoint</Application>
  <PresentationFormat>Широкоэкранный</PresentationFormat>
  <Paragraphs>37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     Топ-10  главных достижений Волгоградской областной организации Профсоюза образования  в 2020 году</vt:lpstr>
      <vt:lpstr>УЧАСТИЕ В АНТИКОВИДНОЙ КАМПАНИИ</vt:lpstr>
      <vt:lpstr>ПРАВОЗАЩИТНАЯ ДЕЯТЕЛЬНОСТЬ </vt:lpstr>
      <vt:lpstr>СОЦИАЛЬНАЯ ПОДДЕРЖКА</vt:lpstr>
      <vt:lpstr>ОХРАНА ТРУДА</vt:lpstr>
      <vt:lpstr>СОЦИАЛЬНОЕ ПАРТНЁРСТВО</vt:lpstr>
      <vt:lpstr>Презентация PowerPoint</vt:lpstr>
      <vt:lpstr>ОЗДОРОВЛЕНИЕ</vt:lpstr>
      <vt:lpstr>Презентация PowerPoint</vt:lpstr>
      <vt:lpstr>ПОВЫШЕНИЕ ПРЕСТИЖА ПРОФЕССИИ</vt:lpstr>
      <vt:lpstr>БРЕНДИРОВАНИЕ ОРГАНИЗАЦИИ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Топ-12 главных достижений Общероссийского Профсоюза образования в 2018 году</dc:title>
  <dc:creator>Unit</dc:creator>
  <cp:lastModifiedBy>test</cp:lastModifiedBy>
  <cp:revision>39</cp:revision>
  <dcterms:created xsi:type="dcterms:W3CDTF">2018-12-25T07:35:30Z</dcterms:created>
  <dcterms:modified xsi:type="dcterms:W3CDTF">2021-02-25T06:25:14Z</dcterms:modified>
</cp:coreProperties>
</file>