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2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657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59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6264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0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611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423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52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58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94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5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15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0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95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3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19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48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B3F2D-1118-4759-B116-7DCA92E8B287}" type="datetimeFigureOut">
              <a:rPr lang="ru-RU" smtClean="0"/>
              <a:t>26.12.2025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4ECBDF0-D962-4778-98FB-B3650FA65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89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9D17DB-55F0-4DA9-B3A6-EF84DE585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5" y="-80010"/>
            <a:ext cx="526813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63DF35-3220-4D50-97D5-74970BFC6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7" t="22444" r="9528" b="19389"/>
          <a:stretch/>
        </p:blipFill>
        <p:spPr>
          <a:xfrm>
            <a:off x="364404" y="1508939"/>
            <a:ext cx="4993811" cy="3989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6A6E73-3DD2-47EC-BF8C-4B5C5B86CE3E}"/>
              </a:ext>
            </a:extLst>
          </p:cNvPr>
          <p:cNvSpPr txBox="1"/>
          <p:nvPr/>
        </p:nvSpPr>
        <p:spPr>
          <a:xfrm>
            <a:off x="1725929" y="80010"/>
            <a:ext cx="3632285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  <a:cs typeface="Mongolian Baiti" panose="03000500000000000000" pitchFamily="66" charset="0"/>
              </a:rPr>
              <a:t>Ассоциация педагогических работников Тульской области </a:t>
            </a:r>
          </a:p>
          <a:p>
            <a:r>
              <a:rPr lang="ru-RU" sz="2000" b="1" dirty="0">
                <a:latin typeface="Monotype Corsiva" panose="03010101010201010101" pitchFamily="66" charset="0"/>
                <a:cs typeface="Mongolian Baiti" panose="03000500000000000000" pitchFamily="66" charset="0"/>
              </a:rPr>
              <a:t>по содействию развития региональной системы образования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6B7DEA-D7D2-42DE-90B0-FF4C3E14BC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216"/>
          <a:stretch/>
        </p:blipFill>
        <p:spPr>
          <a:xfrm>
            <a:off x="5547186" y="1209139"/>
            <a:ext cx="6469381" cy="37171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0725B6-0819-470C-B57D-D07059A9FB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463" y="-80010"/>
            <a:ext cx="1689856" cy="16459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E8EF5E-9F41-42EA-A86D-DD842E33F6F3}"/>
              </a:ext>
            </a:extLst>
          </p:cNvPr>
          <p:cNvSpPr txBox="1"/>
          <p:nvPr/>
        </p:nvSpPr>
        <p:spPr>
          <a:xfrm>
            <a:off x="5547186" y="80010"/>
            <a:ext cx="5444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Клубу «Учитель года Тульской области»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10 лет!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C8595C8-7A76-44ED-B2E8-3252994D3E8F}"/>
              </a:ext>
            </a:extLst>
          </p:cNvPr>
          <p:cNvSpPr/>
          <p:nvPr/>
        </p:nvSpPr>
        <p:spPr>
          <a:xfrm>
            <a:off x="5452110" y="2690336"/>
            <a:ext cx="656445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С юбилеем, дорогие коллеги!  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Пусть впереди ещё десять лет вдохновения, смеха, откровенных разговоров за чаем и таких же тёплых встреч.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Мы вас  любим и очень гордимся вами!</a:t>
            </a:r>
          </a:p>
          <a:p>
            <a:pPr algn="ctr"/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5787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</TotalTime>
  <Words>54</Words>
  <Application>Microsoft Office PowerPoint</Application>
  <PresentationFormat>Широкоэкранный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Mongolian Baiti</vt:lpstr>
      <vt:lpstr>Monotype Corsiva</vt:lpstr>
      <vt:lpstr>Wingdings 3</vt:lpstr>
      <vt:lpstr>Легкий дым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2025-12-26T11:43:57Z</dcterms:created>
  <dcterms:modified xsi:type="dcterms:W3CDTF">2025-12-26T12:45:26Z</dcterms:modified>
</cp:coreProperties>
</file>