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9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216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49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687DC-D569-4F90-B7E7-A8CA801D4AF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A4B76-79C5-4CB5-9FD0-0762516C88E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Председатель Тульской городской организации Профессионального союза работников народного образования и науки Российской Федерации</a:t>
            </a:r>
            <a:r>
              <a:rPr lang="ru-RU" baseline="0" dirty="0" smtClean="0"/>
              <a:t>  Надежда Юрьевна Иванская и заместитель организации  Елена Анатольевна </a:t>
            </a:r>
            <a:r>
              <a:rPr lang="ru-RU" baseline="0" dirty="0" err="1" smtClean="0"/>
              <a:t>Гуцал</a:t>
            </a:r>
            <a:r>
              <a:rPr lang="ru-RU" baseline="0" dirty="0" smtClean="0"/>
              <a:t> поздравили  директора  муниципального бюджетного общеобразовательного учреждения «Центр образования № 55 имени Героя Советского Союза Александра Ильича Миронова» Сапронова Алексея Андреевича с юбилейной датой со дня рождения.</a:t>
            </a:r>
            <a:r>
              <a:rPr lang="ru-RU" dirty="0" smtClean="0"/>
              <a:t> Желаем Алексею Андреевичу  всех</a:t>
            </a:r>
            <a:r>
              <a:rPr lang="ru-RU" baseline="0" dirty="0" smtClean="0"/>
              <a:t> благ, крепкого </a:t>
            </a:r>
            <a:r>
              <a:rPr lang="ru-RU" dirty="0" smtClean="0"/>
              <a:t>здоровья, огромного счастья! Пусть Ваша жизнь будет наполнена только хорошими новостями и положительными эмоциями! Успехов</a:t>
            </a:r>
            <a:r>
              <a:rPr lang="ru-RU" baseline="0" dirty="0" smtClean="0"/>
              <a:t> Вам в Вашей деятельности, исполнения желаний и воплощения в жизнь всех Ваших планов, сплоченного </a:t>
            </a:r>
            <a:r>
              <a:rPr lang="ru-RU" baseline="0" smtClean="0"/>
              <a:t>дружного коллектива  единомышленников!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A4B76-79C5-4CB5-9FD0-0762516C88E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385" y="-635"/>
            <a:ext cx="4773930" cy="957580"/>
          </a:xfrm>
        </p:spPr>
        <p:txBody>
          <a:bodyPr>
            <a:noAutofit/>
          </a:bodyPr>
          <a:lstStyle/>
          <a:p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Уважаемая </a:t>
            </a:r>
            <a:b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Елена Алексеевна!</a:t>
            </a:r>
            <a:endParaRPr 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Picture 13" descr="C:\Users\1\Downloads\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043608" cy="1182599"/>
          </a:xfrm>
          <a:prstGeom prst="rect">
            <a:avLst/>
          </a:prstGeom>
          <a:noFill/>
        </p:spPr>
      </p:pic>
      <p:pic>
        <p:nvPicPr>
          <p:cNvPr id="13316" name="Picture 4" descr="МБОУ ЦО № 55 им.А.И.Миронов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-1"/>
            <a:ext cx="1331640" cy="142848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flipV="1">
            <a:off x="7980045" y="3703320"/>
            <a:ext cx="192405" cy="132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положительных эмоций, смело идти к намеченной цели!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90" y="-27305"/>
            <a:ext cx="3456940" cy="115252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1196975"/>
            <a:ext cx="4826000" cy="579755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rcRect l="3496" t="16952"/>
          <a:stretch>
            <a:fillRect/>
          </a:stretch>
        </p:blipFill>
        <p:spPr>
          <a:xfrm>
            <a:off x="5076190" y="1182370"/>
            <a:ext cx="3996055" cy="458533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4891405" y="5789295"/>
            <a:ext cx="4252595" cy="1450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1400"/>
              <a:t>Председатель  Тульской городской организации Профессионального союза работников народного образорвания и науки РФ     Н.Ю. Иванская</a:t>
            </a:r>
            <a:endParaRPr lang="ru-RU" altLang="en-US" sz="14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214</Words>
  <Application>WPS Presentation</Application>
  <PresentationFormat>Экран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Wingdings 2</vt:lpstr>
      <vt:lpstr>Times New Roman</vt:lpstr>
      <vt:lpstr>Constantia</vt:lpstr>
      <vt:lpstr>Calibri</vt:lpstr>
      <vt:lpstr>Microsoft YaHei</vt:lpstr>
      <vt:lpstr>Arial Unicode MS</vt:lpstr>
      <vt:lpstr>Поток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8</cp:revision>
  <dcterms:created xsi:type="dcterms:W3CDTF">2025-01-26T21:12:00Z</dcterms:created>
  <dcterms:modified xsi:type="dcterms:W3CDTF">2026-05-31T15:22:12Z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11CCD76BBBAC4C9AA7EE1A2303B62CFF_12</vt:lpwstr>
  </property>
  <property fmtid="{D5CDD505-2E9C-101B-9397-08002B2CF9AE}" pid="3" name="KSOProductBuildVer">
    <vt:lpwstr>1049-12.2.0.23196</vt:lpwstr>
  </property>
</Properties>
</file>