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4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BD851-DCB2-4A05-91E8-2AA1E0CE18D3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E17047A-1186-45E8-95C9-BC48AD1E1C4B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1610" y="1209675"/>
            <a:ext cx="4832985" cy="5305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3303270" y="0"/>
            <a:ext cx="8888730" cy="10972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  <a:cs typeface="Microsoft Uighur" panose="02000000000000000000" pitchFamily="2" charset="-78"/>
              </a:rPr>
              <a:t>Уважаемая Елена Алексеевна! </a:t>
            </a:r>
            <a:endParaRPr lang="ru-RU" sz="24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  <a:cs typeface="Microsoft Uighur" panose="02000000000000000000" pitchFamily="2" charset="-78"/>
            </a:endParaRPr>
          </a:p>
          <a:p>
            <a:pPr algn="ctr"/>
            <a:r>
              <a:rPr lang="ru-RU" sz="24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Примите искренние поздравления с юбилейной датой</a:t>
            </a:r>
            <a:r>
              <a:rPr lang="ru-RU" sz="2400" b="1" i="1" dirty="0">
                <a:solidFill>
                  <a:srgbClr val="C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!</a:t>
            </a:r>
            <a:endParaRPr lang="ru-RU" sz="2400" b="1" i="1" dirty="0">
              <a:solidFill>
                <a:srgbClr val="C0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ctr"/>
            <a:endParaRPr lang="ru-RU" b="1" i="1" dirty="0">
              <a:solidFill>
                <a:srgbClr val="C00000"/>
              </a:solidFill>
              <a:latin typeface="Batang" panose="02030600000101010101" pitchFamily="18" charset="-127"/>
              <a:ea typeface="Batang" panose="02030600000101010101" pitchFamily="18" charset="-127"/>
              <a:cs typeface="Microsoft Uighur" panose="02000000000000000000" pitchFamily="2" charset="-78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14736" y="1097280"/>
            <a:ext cx="7177264" cy="8572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Желаем крепкого здоровья Вам и вашим  близким,  исполнения желаний, воплощение в жизнь всех Ваших планов, нескончаемой энергии, бодрости, оптимизма на много лет вперед. </a:t>
            </a:r>
            <a:endParaRPr lang="ru-RU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endParaRPr lang="ru-RU" b="1" i="1" dirty="0">
              <a:solidFill>
                <a:srgbClr val="C0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54929" y="1901462"/>
            <a:ext cx="3703320" cy="13426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Пусть удача, успех и вдохновение, поддержка коллектива </a:t>
            </a:r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единомышленников  </a:t>
            </a:r>
            <a:r>
              <a:rPr lang="ru-RU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будут   Вашими верными спутниками !</a:t>
            </a:r>
            <a:endParaRPr lang="ru-RU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54929" y="2973788"/>
            <a:ext cx="3703320" cy="32098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Непростое у Вас призвание-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Руководство в руках держать.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Вы с почетом несёте звание, 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Вам </a:t>
            </a:r>
            <a:r>
              <a:rPr lang="ru-RU" sz="1600" b="1" i="1" dirty="0" err="1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судьбою</a:t>
            </a:r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 дано побеждать.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С юбилеем! Успехов в профессии! </a:t>
            </a:r>
            <a:b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</a:br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Пусть Вас радует коллектив!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Пусть к Вам в жизнь приходит чудесное, 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Дарит радость и креатив!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Вам желаем терпенья и мудрости, 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Утром школу с улыбкой встречать!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r>
              <a:rPr lang="ru-RU" sz="1600" b="1" i="1" dirty="0">
                <a:solidFill>
                  <a:srgbClr val="C00000"/>
                </a:solidFill>
                <a:latin typeface="Monotype Corsiva" panose="03010101010201010101" pitchFamily="66" charset="0"/>
                <a:ea typeface="Batang" panose="02030600000101010101" pitchFamily="18" charset="-127"/>
              </a:rPr>
              <a:t>Пусть в душе будет место для юности, чтобы дерзко и пылко мечтать!</a:t>
            </a:r>
            <a:endParaRPr lang="ru-RU" sz="1600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  <a:p>
            <a:pPr algn="ctr"/>
            <a:endParaRPr lang="ru-RU" b="1" i="1" dirty="0">
              <a:solidFill>
                <a:srgbClr val="C00000"/>
              </a:solidFill>
              <a:latin typeface="Monotype Corsiva" panose="03010101010201010101" pitchFamily="66" charset="0"/>
              <a:ea typeface="Batang" panose="02030600000101010101" pitchFamily="18" charset="-127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72378" y="6183630"/>
            <a:ext cx="4619622" cy="6743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Тульской городской организации Профессионального союза работников народного образования и науки РФ  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Н.Ю.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Иванская</a:t>
            </a:r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137" y="1394460"/>
            <a:ext cx="467751" cy="5070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2189" y="4476584"/>
            <a:ext cx="1111575" cy="563507"/>
          </a:xfrm>
          <a:prstGeom prst="rect">
            <a:avLst/>
          </a:prstGeom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4"/>
          <a:srcRect l="30494" t="21537" b="21083"/>
          <a:stretch>
            <a:fillRect/>
          </a:stretch>
        </p:blipFill>
        <p:spPr>
          <a:xfrm>
            <a:off x="8650605" y="1901190"/>
            <a:ext cx="3575050" cy="42824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926</Words>
  <Application>WPS Presentation</Application>
  <PresentationFormat>Широкоэкранный</PresentationFormat>
  <Paragraphs>25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6" baseType="lpstr">
      <vt:lpstr>Arial</vt:lpstr>
      <vt:lpstr>SimSun</vt:lpstr>
      <vt:lpstr>Wingdings</vt:lpstr>
      <vt:lpstr>Wingdings 3</vt:lpstr>
      <vt:lpstr>Arial</vt:lpstr>
      <vt:lpstr>Monotype Corsiva</vt:lpstr>
      <vt:lpstr>Batang</vt:lpstr>
      <vt:lpstr>Constantia</vt:lpstr>
      <vt:lpstr>Microsoft Uighur</vt:lpstr>
      <vt:lpstr>Times New Roman</vt:lpstr>
      <vt:lpstr>Century Gothic</vt:lpstr>
      <vt:lpstr>Microsoft YaHei</vt:lpstr>
      <vt:lpstr>Arial Unicode MS</vt:lpstr>
      <vt:lpstr>Calibri</vt:lpstr>
      <vt:lpstr>Легкий дым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18</cp:revision>
  <dcterms:created xsi:type="dcterms:W3CDTF">2025-02-18T14:09:00Z</dcterms:created>
  <dcterms:modified xsi:type="dcterms:W3CDTF">2026-05-31T14:56:21Z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D3C9AD7F75274963951708FE9E031B34_12</vt:lpwstr>
  </property>
  <property fmtid="{D5CDD505-2E9C-101B-9397-08002B2CF9AE}" pid="3" name="KSOProductBuildVer">
    <vt:lpwstr>1049-12.2.0.23196</vt:lpwstr>
  </property>
</Properties>
</file>