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60"/>
      </p:cViewPr>
      <p:guideLst>
        <p:guide orient="horz" pos="2160"/>
        <p:guide pos="38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C2673DCD-2704-49D8-8FC1-3810D347C3F5}" type="datetimeFigureOut">
              <a:rPr lang="ru-RU" smtClean="0"/>
            </a:fld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5CA4F013-E0A2-4A1A-883F-2A77275DA5F8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98650" y="287020"/>
            <a:ext cx="6463030" cy="1336040"/>
          </a:xfrm>
        </p:spPr>
        <p:txBody>
          <a:bodyPr/>
          <a:lstStyle/>
          <a:p>
            <a:r>
              <a:rPr lang="ru-RU" sz="4000" b="1">
                <a:solidFill>
                  <a:srgbClr val="FF0000"/>
                </a:solidFill>
                <a:latin typeface="Monotype Corsiva" panose="03010101010201010101" charset="0"/>
                <a:cs typeface="Monotype Corsiva" panose="03010101010201010101" charset="0"/>
              </a:rPr>
              <a:t>Уважаемая Ирина Николаевна!</a:t>
            </a:r>
            <a:br>
              <a:rPr lang="ru-RU" sz="4000" b="1">
                <a:solidFill>
                  <a:srgbClr val="FF0000"/>
                </a:solidFill>
                <a:latin typeface="Monotype Corsiva" panose="03010101010201010101" charset="0"/>
                <a:cs typeface="Monotype Corsiva" panose="03010101010201010101" charset="0"/>
              </a:rPr>
            </a:br>
            <a:r>
              <a:rPr lang="ru-RU" sz="4000" b="1">
                <a:solidFill>
                  <a:srgbClr val="FF0000"/>
                </a:solidFill>
                <a:latin typeface="Monotype Corsiva" panose="03010101010201010101" charset="0"/>
                <a:cs typeface="Monotype Corsiva" panose="03010101010201010101" charset="0"/>
              </a:rPr>
              <a:t>от всего сердца поздравляем Вас </a:t>
            </a:r>
            <a:br>
              <a:rPr lang="ru-RU" sz="4000" b="1">
                <a:solidFill>
                  <a:srgbClr val="FF0000"/>
                </a:solidFill>
                <a:latin typeface="Monotype Corsiva" panose="03010101010201010101" charset="0"/>
                <a:cs typeface="Monotype Corsiva" panose="03010101010201010101" charset="0"/>
              </a:rPr>
            </a:br>
            <a:endParaRPr lang="ru-RU" sz="4000" b="1">
              <a:solidFill>
                <a:srgbClr val="FF0000"/>
              </a:solidFill>
              <a:latin typeface="Monotype Corsiva" panose="03010101010201010101" charset="0"/>
              <a:cs typeface="Monotype Corsiva" panose="03010101010201010101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1"/>
          <a:srcRect l="16636" t="18759" r="19141" b="10417"/>
          <a:stretch>
            <a:fillRect/>
          </a:stretch>
        </p:blipFill>
        <p:spPr>
          <a:xfrm rot="600000">
            <a:off x="7907020" y="1235710"/>
            <a:ext cx="3756025" cy="5622925"/>
          </a:xfrm>
          <a:prstGeom prst="rect">
            <a:avLst/>
          </a:prstGeom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7315" y="0"/>
            <a:ext cx="2085975" cy="203263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3725" y="0"/>
            <a:ext cx="1364615" cy="1363980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10" y="1871345"/>
            <a:ext cx="6908165" cy="498665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</Words>
  <Application>WPS Presentation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Monotype Corsiva</vt:lpstr>
      <vt:lpstr>Blue Waves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3</cp:revision>
  <dcterms:created xsi:type="dcterms:W3CDTF">2025-07-23T00:59:00Z</dcterms:created>
  <dcterms:modified xsi:type="dcterms:W3CDTF">2026-05-31T16:34:11Z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0A8C3C6B698C433CA5962937799219A0_13</vt:lpwstr>
  </property>
  <property fmtid="{D5CDD505-2E9C-101B-9397-08002B2CF9AE}" pid="3" name="KSOProductBuildVer">
    <vt:lpwstr>1049-12.2.0.23196</vt:lpwstr>
  </property>
</Properties>
</file>