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8" d="100"/>
          <a:sy n="58" d="100"/>
        </p:scale>
        <p:origin x="643" y="2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6" Type="http://schemas.openxmlformats.org/officeDocument/2006/relationships/tableStyles" Target="tableStyles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BD851-DCB2-4A05-91E8-2AA1E0CE18D3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3E17047A-1186-45E8-95C9-BC48AD1E1C4B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BD851-DCB2-4A05-91E8-2AA1E0CE18D3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E17047A-1186-45E8-95C9-BC48AD1E1C4B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BD851-DCB2-4A05-91E8-2AA1E0CE18D3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E17047A-1186-45E8-95C9-BC48AD1E1C4B}" type="slidenum">
              <a:rPr lang="ru-RU" smtClean="0"/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“</a:t>
            </a:r>
            <a:endParaRPr lang="en-US" sz="8000" baseline="0" dirty="0">
              <a:ln w="3175" cmpd="sng">
                <a:noFill/>
              </a:ln>
              <a:solidFill>
                <a:schemeClr val="accent1"/>
              </a:solidFill>
              <a:effectLst/>
              <a:latin typeface="Arial" panose="020B0604020202020204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”</a:t>
            </a:r>
            <a:endParaRPr lang="en-US" sz="8000" baseline="0" dirty="0">
              <a:ln w="3175" cmpd="sng">
                <a:noFill/>
              </a:ln>
              <a:solidFill>
                <a:schemeClr val="accent1"/>
              </a:solidFill>
              <a:effectLst/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BD851-DCB2-4A05-91E8-2AA1E0CE18D3}" type="datetimeFigureOut">
              <a:rPr lang="ru-RU" smtClean="0"/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E17047A-1186-45E8-95C9-BC48AD1E1C4B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BD851-DCB2-4A05-91E8-2AA1E0CE18D3}" type="datetimeFigureOut">
              <a:rPr lang="ru-RU" smtClean="0"/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E17047A-1186-45E8-95C9-BC48AD1E1C4B}" type="slidenum">
              <a:rPr lang="ru-RU" smtClean="0"/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“</a:t>
            </a:r>
            <a:endParaRPr lang="en-US" sz="8000" baseline="0" dirty="0">
              <a:ln w="3175" cmpd="sng">
                <a:noFill/>
              </a:ln>
              <a:solidFill>
                <a:schemeClr val="accent1"/>
              </a:solidFill>
              <a:effectLst/>
              <a:latin typeface="Arial" panose="020B0604020202020204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”</a:t>
            </a:r>
            <a:endParaRPr lang="en-US" sz="8000" baseline="0" dirty="0">
              <a:ln w="3175" cmpd="sng">
                <a:noFill/>
              </a:ln>
              <a:solidFill>
                <a:schemeClr val="accent1"/>
              </a:solidFill>
              <a:effectLst/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BD851-DCB2-4A05-91E8-2AA1E0CE18D3}" type="datetimeFigureOut">
              <a:rPr lang="ru-RU" smtClean="0"/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E17047A-1186-45E8-95C9-BC48AD1E1C4B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BD851-DCB2-4A05-91E8-2AA1E0CE18D3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7047A-1186-45E8-95C9-BC48AD1E1C4B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BD851-DCB2-4A05-91E8-2AA1E0CE18D3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7047A-1186-45E8-95C9-BC48AD1E1C4B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BD851-DCB2-4A05-91E8-2AA1E0CE18D3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7047A-1186-45E8-95C9-BC48AD1E1C4B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BD851-DCB2-4A05-91E8-2AA1E0CE18D3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E17047A-1186-45E8-95C9-BC48AD1E1C4B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BD851-DCB2-4A05-91E8-2AA1E0CE18D3}" type="datetimeFigureOut">
              <a:rPr lang="ru-RU" smtClean="0"/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3E17047A-1186-45E8-95C9-BC48AD1E1C4B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BD851-DCB2-4A05-91E8-2AA1E0CE18D3}" type="datetimeFigureOut">
              <a:rPr lang="ru-RU" smtClean="0"/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3E17047A-1186-45E8-95C9-BC48AD1E1C4B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BD851-DCB2-4A05-91E8-2AA1E0CE18D3}" type="datetimeFigureOut">
              <a:rPr lang="ru-RU" smtClean="0"/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7047A-1186-45E8-95C9-BC48AD1E1C4B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BD851-DCB2-4A05-91E8-2AA1E0CE18D3}" type="datetimeFigureOut">
              <a:rPr lang="ru-RU" smtClean="0"/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7047A-1186-45E8-95C9-BC48AD1E1C4B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BD851-DCB2-4A05-91E8-2AA1E0CE18D3}" type="datetimeFigureOut">
              <a:rPr lang="ru-RU" smtClean="0"/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7047A-1186-45E8-95C9-BC48AD1E1C4B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BD851-DCB2-4A05-91E8-2AA1E0CE18D3}" type="datetimeFigureOut">
              <a:rPr lang="ru-RU" smtClean="0"/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E17047A-1186-45E8-95C9-BC48AD1E1C4B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7" Type="http://schemas.openxmlformats.org/officeDocument/2006/relationships/theme" Target="../theme/theme1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FBD851-DCB2-4A05-91E8-2AA1E0CE18D3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3E17047A-1186-45E8-95C9-BC48AD1E1C4B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8697" y="0"/>
            <a:ext cx="2928701" cy="6629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/>
              <a:t>30 марта</a:t>
            </a:r>
            <a:r>
              <a:rPr lang="ru-RU" b="1" dirty="0"/>
              <a:t> 2026 года</a:t>
            </a:r>
            <a:endParaRPr lang="ru-RU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1811" y="1394460"/>
            <a:ext cx="4832925" cy="51206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3303270" y="0"/>
            <a:ext cx="8888730" cy="109728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>
                <a:solidFill>
                  <a:srgbClr val="C00000"/>
                </a:solidFill>
                <a:latin typeface="Monotype Corsiva" panose="03010101010201010101" pitchFamily="66" charset="0"/>
                <a:ea typeface="Batang" panose="02030600000101010101" pitchFamily="18" charset="-127"/>
                <a:cs typeface="Microsoft Uighur" panose="02000000000000000000" pitchFamily="2" charset="-78"/>
              </a:rPr>
              <a:t>Уважаемая Жанна Викторовна! </a:t>
            </a:r>
            <a:endParaRPr lang="ru-RU" sz="2400" b="1" i="1" dirty="0">
              <a:solidFill>
                <a:srgbClr val="C00000"/>
              </a:solidFill>
              <a:latin typeface="Monotype Corsiva" panose="03010101010201010101" pitchFamily="66" charset="0"/>
              <a:ea typeface="Batang" panose="02030600000101010101" pitchFamily="18" charset="-127"/>
              <a:cs typeface="Microsoft Uighur" panose="02000000000000000000" pitchFamily="2" charset="-78"/>
            </a:endParaRPr>
          </a:p>
          <a:p>
            <a:pPr algn="ctr"/>
            <a:r>
              <a:rPr lang="ru-RU" sz="2400" b="1" i="1" dirty="0">
                <a:solidFill>
                  <a:srgbClr val="C00000"/>
                </a:solidFill>
                <a:latin typeface="Monotype Corsiva" panose="03010101010201010101" pitchFamily="66" charset="0"/>
                <a:ea typeface="Batang" panose="02030600000101010101" pitchFamily="18" charset="-127"/>
              </a:rPr>
              <a:t>Примите искренние поздравления с юбилейной датой</a:t>
            </a:r>
            <a:r>
              <a:rPr lang="ru-RU" sz="2400" b="1" i="1" dirty="0">
                <a:solidFill>
                  <a:srgbClr val="C00000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!</a:t>
            </a:r>
            <a:endParaRPr lang="ru-RU" sz="2400" b="1" i="1" dirty="0">
              <a:solidFill>
                <a:srgbClr val="C00000"/>
              </a:solidFill>
              <a:latin typeface="Batang" panose="02030600000101010101" pitchFamily="18" charset="-127"/>
              <a:ea typeface="Batang" panose="02030600000101010101" pitchFamily="18" charset="-127"/>
            </a:endParaRPr>
          </a:p>
          <a:p>
            <a:pPr algn="ctr"/>
            <a:endParaRPr lang="ru-RU" b="1" i="1" dirty="0">
              <a:solidFill>
                <a:srgbClr val="C00000"/>
              </a:solidFill>
              <a:latin typeface="Batang" panose="02030600000101010101" pitchFamily="18" charset="-127"/>
              <a:ea typeface="Batang" panose="02030600000101010101" pitchFamily="18" charset="-127"/>
              <a:cs typeface="Microsoft Uighur" panose="02000000000000000000" pitchFamily="2" charset="-78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014736" y="1097280"/>
            <a:ext cx="7177264" cy="85725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>
                <a:solidFill>
                  <a:srgbClr val="C00000"/>
                </a:solidFill>
                <a:latin typeface="Monotype Corsiva" panose="03010101010201010101" pitchFamily="66" charset="0"/>
                <a:ea typeface="Batang" panose="02030600000101010101" pitchFamily="18" charset="-127"/>
              </a:rPr>
              <a:t>Желаем крепкого здоровья Вам и вашим  близким,  исполнения желаний, воплощение в жизнь всех Ваших планов, нескончаемой энергии, бодрости, оптимизма на много лет вперед. </a:t>
            </a:r>
            <a:endParaRPr lang="ru-RU" b="1" i="1" dirty="0">
              <a:solidFill>
                <a:srgbClr val="C00000"/>
              </a:solidFill>
              <a:latin typeface="Monotype Corsiva" panose="03010101010201010101" pitchFamily="66" charset="0"/>
              <a:ea typeface="Batang" panose="02030600000101010101" pitchFamily="18" charset="-127"/>
            </a:endParaRPr>
          </a:p>
          <a:p>
            <a:pPr algn="ctr"/>
            <a:endParaRPr lang="ru-RU" b="1" i="1" dirty="0">
              <a:solidFill>
                <a:srgbClr val="C00000"/>
              </a:solidFill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154929" y="1901462"/>
            <a:ext cx="4121284" cy="134266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>
                <a:solidFill>
                  <a:srgbClr val="C00000"/>
                </a:solidFill>
                <a:latin typeface="Monotype Corsiva" panose="03010101010201010101" pitchFamily="66" charset="0"/>
                <a:ea typeface="Batang" panose="02030600000101010101" pitchFamily="18" charset="-127"/>
              </a:rPr>
              <a:t>Пусть удача, успех и вдохновение, поддержка коллектива </a:t>
            </a:r>
            <a:r>
              <a:rPr lang="ru-RU" sz="1600" b="1" i="1" dirty="0">
                <a:solidFill>
                  <a:srgbClr val="C00000"/>
                </a:solidFill>
                <a:latin typeface="Monotype Corsiva" panose="03010101010201010101" pitchFamily="66" charset="0"/>
                <a:ea typeface="Batang" panose="02030600000101010101" pitchFamily="18" charset="-127"/>
              </a:rPr>
              <a:t>единомышленников  </a:t>
            </a:r>
            <a:r>
              <a:rPr lang="ru-RU" b="1" i="1" dirty="0">
                <a:solidFill>
                  <a:srgbClr val="C00000"/>
                </a:solidFill>
                <a:latin typeface="Monotype Corsiva" panose="03010101010201010101" pitchFamily="66" charset="0"/>
                <a:ea typeface="Batang" panose="02030600000101010101" pitchFamily="18" charset="-127"/>
              </a:rPr>
              <a:t>будут   Вашими верными спутниками !</a:t>
            </a:r>
            <a:endParaRPr lang="ru-RU" b="1" i="1" dirty="0">
              <a:solidFill>
                <a:srgbClr val="C00000"/>
              </a:solidFill>
              <a:latin typeface="Monotype Corsiva" panose="03010101010201010101" pitchFamily="66" charset="0"/>
              <a:ea typeface="Batang" panose="02030600000101010101" pitchFamily="18" charset="-127"/>
            </a:endParaRPr>
          </a:p>
          <a:p>
            <a:pPr algn="ctr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154928" y="2973788"/>
            <a:ext cx="4121285" cy="320984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i="1" dirty="0">
                <a:solidFill>
                  <a:srgbClr val="C00000"/>
                </a:solidFill>
                <a:latin typeface="Monotype Corsiva" panose="03010101010201010101" pitchFamily="66" charset="0"/>
                <a:ea typeface="Batang" panose="02030600000101010101" pitchFamily="18" charset="-127"/>
              </a:rPr>
              <a:t>Непростое у Вас призвание-</a:t>
            </a:r>
            <a:endParaRPr lang="ru-RU" sz="1600" b="1" i="1" dirty="0">
              <a:solidFill>
                <a:srgbClr val="C00000"/>
              </a:solidFill>
              <a:latin typeface="Monotype Corsiva" panose="03010101010201010101" pitchFamily="66" charset="0"/>
              <a:ea typeface="Batang" panose="02030600000101010101" pitchFamily="18" charset="-127"/>
            </a:endParaRPr>
          </a:p>
          <a:p>
            <a:pPr algn="ctr"/>
            <a:r>
              <a:rPr lang="ru-RU" sz="1600" b="1" i="1" dirty="0">
                <a:solidFill>
                  <a:srgbClr val="C00000"/>
                </a:solidFill>
                <a:latin typeface="Monotype Corsiva" panose="03010101010201010101" pitchFamily="66" charset="0"/>
                <a:ea typeface="Batang" panose="02030600000101010101" pitchFamily="18" charset="-127"/>
              </a:rPr>
              <a:t>Руководство в руках держать.</a:t>
            </a:r>
            <a:endParaRPr lang="ru-RU" sz="1600" b="1" i="1" dirty="0">
              <a:solidFill>
                <a:srgbClr val="C00000"/>
              </a:solidFill>
              <a:latin typeface="Monotype Corsiva" panose="03010101010201010101" pitchFamily="66" charset="0"/>
              <a:ea typeface="Batang" panose="02030600000101010101" pitchFamily="18" charset="-127"/>
            </a:endParaRPr>
          </a:p>
          <a:p>
            <a:pPr algn="ctr"/>
            <a:r>
              <a:rPr lang="ru-RU" sz="1600" b="1" i="1" dirty="0">
                <a:solidFill>
                  <a:srgbClr val="C00000"/>
                </a:solidFill>
                <a:latin typeface="Monotype Corsiva" panose="03010101010201010101" pitchFamily="66" charset="0"/>
                <a:ea typeface="Batang" panose="02030600000101010101" pitchFamily="18" charset="-127"/>
              </a:rPr>
              <a:t>Вы с почетом несёте звание, </a:t>
            </a:r>
            <a:endParaRPr lang="ru-RU" sz="1600" b="1" i="1" dirty="0">
              <a:solidFill>
                <a:srgbClr val="C00000"/>
              </a:solidFill>
              <a:latin typeface="Monotype Corsiva" panose="03010101010201010101" pitchFamily="66" charset="0"/>
              <a:ea typeface="Batang" panose="02030600000101010101" pitchFamily="18" charset="-127"/>
            </a:endParaRPr>
          </a:p>
          <a:p>
            <a:pPr algn="ctr"/>
            <a:r>
              <a:rPr lang="ru-RU" sz="1600" b="1" i="1" dirty="0">
                <a:solidFill>
                  <a:srgbClr val="C00000"/>
                </a:solidFill>
                <a:latin typeface="Monotype Corsiva" panose="03010101010201010101" pitchFamily="66" charset="0"/>
                <a:ea typeface="Batang" panose="02030600000101010101" pitchFamily="18" charset="-127"/>
              </a:rPr>
              <a:t>Вам </a:t>
            </a:r>
            <a:r>
              <a:rPr lang="ru-RU" sz="1600" b="1" i="1" dirty="0" err="1">
                <a:solidFill>
                  <a:srgbClr val="C00000"/>
                </a:solidFill>
                <a:latin typeface="Monotype Corsiva" panose="03010101010201010101" pitchFamily="66" charset="0"/>
                <a:ea typeface="Batang" panose="02030600000101010101" pitchFamily="18" charset="-127"/>
              </a:rPr>
              <a:t>судьбою</a:t>
            </a:r>
            <a:r>
              <a:rPr lang="ru-RU" sz="1600" b="1" i="1" dirty="0">
                <a:solidFill>
                  <a:srgbClr val="C00000"/>
                </a:solidFill>
                <a:latin typeface="Monotype Corsiva" panose="03010101010201010101" pitchFamily="66" charset="0"/>
                <a:ea typeface="Batang" panose="02030600000101010101" pitchFamily="18" charset="-127"/>
              </a:rPr>
              <a:t> дано побеждать.</a:t>
            </a:r>
            <a:endParaRPr lang="ru-RU" sz="1600" b="1" i="1" dirty="0">
              <a:solidFill>
                <a:srgbClr val="C00000"/>
              </a:solidFill>
              <a:latin typeface="Monotype Corsiva" panose="03010101010201010101" pitchFamily="66" charset="0"/>
              <a:ea typeface="Batang" panose="02030600000101010101" pitchFamily="18" charset="-127"/>
            </a:endParaRPr>
          </a:p>
          <a:p>
            <a:pPr algn="ctr"/>
            <a:r>
              <a:rPr lang="ru-RU" sz="1600" b="1" i="1" dirty="0">
                <a:solidFill>
                  <a:srgbClr val="C00000"/>
                </a:solidFill>
                <a:latin typeface="Monotype Corsiva" panose="03010101010201010101" pitchFamily="66" charset="0"/>
                <a:ea typeface="Batang" panose="02030600000101010101" pitchFamily="18" charset="-127"/>
              </a:rPr>
              <a:t>С юбилеем! Успехов в профессии! </a:t>
            </a:r>
            <a:br>
              <a:rPr lang="ru-RU" sz="1600" b="1" i="1" dirty="0">
                <a:solidFill>
                  <a:srgbClr val="C00000"/>
                </a:solidFill>
                <a:latin typeface="Monotype Corsiva" panose="03010101010201010101" pitchFamily="66" charset="0"/>
                <a:ea typeface="Batang" panose="02030600000101010101" pitchFamily="18" charset="-127"/>
              </a:rPr>
            </a:br>
            <a:r>
              <a:rPr lang="ru-RU" sz="1600" b="1" i="1" dirty="0">
                <a:solidFill>
                  <a:srgbClr val="C00000"/>
                </a:solidFill>
                <a:latin typeface="Monotype Corsiva" panose="03010101010201010101" pitchFamily="66" charset="0"/>
                <a:ea typeface="Batang" panose="02030600000101010101" pitchFamily="18" charset="-127"/>
              </a:rPr>
              <a:t>Пусть Вас радует коллектив!</a:t>
            </a:r>
            <a:endParaRPr lang="ru-RU" sz="1600" b="1" i="1" dirty="0">
              <a:solidFill>
                <a:srgbClr val="C00000"/>
              </a:solidFill>
              <a:latin typeface="Monotype Corsiva" panose="03010101010201010101" pitchFamily="66" charset="0"/>
              <a:ea typeface="Batang" panose="02030600000101010101" pitchFamily="18" charset="-127"/>
            </a:endParaRPr>
          </a:p>
          <a:p>
            <a:pPr algn="ctr"/>
            <a:r>
              <a:rPr lang="ru-RU" sz="1600" b="1" i="1" dirty="0">
                <a:solidFill>
                  <a:srgbClr val="C00000"/>
                </a:solidFill>
                <a:latin typeface="Monotype Corsiva" panose="03010101010201010101" pitchFamily="66" charset="0"/>
                <a:ea typeface="Batang" panose="02030600000101010101" pitchFamily="18" charset="-127"/>
              </a:rPr>
              <a:t>Пусть к Вам в жизнь приходит чудесное, </a:t>
            </a:r>
            <a:endParaRPr lang="ru-RU" sz="1600" b="1" i="1" dirty="0">
              <a:solidFill>
                <a:srgbClr val="C00000"/>
              </a:solidFill>
              <a:latin typeface="Monotype Corsiva" panose="03010101010201010101" pitchFamily="66" charset="0"/>
              <a:ea typeface="Batang" panose="02030600000101010101" pitchFamily="18" charset="-127"/>
            </a:endParaRPr>
          </a:p>
          <a:p>
            <a:pPr algn="ctr"/>
            <a:r>
              <a:rPr lang="ru-RU" sz="1600" b="1" i="1" dirty="0">
                <a:solidFill>
                  <a:srgbClr val="C00000"/>
                </a:solidFill>
                <a:latin typeface="Monotype Corsiva" panose="03010101010201010101" pitchFamily="66" charset="0"/>
                <a:ea typeface="Batang" panose="02030600000101010101" pitchFamily="18" charset="-127"/>
              </a:rPr>
              <a:t>Дарит радость и креатив!</a:t>
            </a:r>
            <a:endParaRPr lang="ru-RU" sz="1600" b="1" i="1" dirty="0">
              <a:solidFill>
                <a:srgbClr val="C00000"/>
              </a:solidFill>
              <a:latin typeface="Monotype Corsiva" panose="03010101010201010101" pitchFamily="66" charset="0"/>
              <a:ea typeface="Batang" panose="02030600000101010101" pitchFamily="18" charset="-127"/>
            </a:endParaRPr>
          </a:p>
          <a:p>
            <a:pPr algn="ctr"/>
            <a:r>
              <a:rPr lang="ru-RU" sz="1600" b="1" i="1" dirty="0">
                <a:solidFill>
                  <a:srgbClr val="C00000"/>
                </a:solidFill>
                <a:latin typeface="Monotype Corsiva" panose="03010101010201010101" pitchFamily="66" charset="0"/>
                <a:ea typeface="Batang" panose="02030600000101010101" pitchFamily="18" charset="-127"/>
              </a:rPr>
              <a:t>Вам желаем терпенья и мудрости, </a:t>
            </a:r>
            <a:endParaRPr lang="ru-RU" sz="1600" b="1" i="1" dirty="0">
              <a:solidFill>
                <a:srgbClr val="C00000"/>
              </a:solidFill>
              <a:latin typeface="Monotype Corsiva" panose="03010101010201010101" pitchFamily="66" charset="0"/>
              <a:ea typeface="Batang" panose="02030600000101010101" pitchFamily="18" charset="-127"/>
            </a:endParaRPr>
          </a:p>
          <a:p>
            <a:pPr algn="ctr"/>
            <a:r>
              <a:rPr lang="ru-RU" sz="1600" b="1" i="1" dirty="0">
                <a:solidFill>
                  <a:srgbClr val="C00000"/>
                </a:solidFill>
                <a:latin typeface="Monotype Corsiva" panose="03010101010201010101" pitchFamily="66" charset="0"/>
                <a:ea typeface="Batang" panose="02030600000101010101" pitchFamily="18" charset="-127"/>
              </a:rPr>
              <a:t>Утром школу с улыбкой встречать!</a:t>
            </a:r>
            <a:endParaRPr lang="ru-RU" sz="1600" b="1" i="1" dirty="0">
              <a:solidFill>
                <a:srgbClr val="C00000"/>
              </a:solidFill>
              <a:latin typeface="Monotype Corsiva" panose="03010101010201010101" pitchFamily="66" charset="0"/>
              <a:ea typeface="Batang" panose="02030600000101010101" pitchFamily="18" charset="-127"/>
            </a:endParaRPr>
          </a:p>
          <a:p>
            <a:pPr algn="ctr"/>
            <a:r>
              <a:rPr lang="ru-RU" sz="1600" b="1" i="1" dirty="0">
                <a:solidFill>
                  <a:srgbClr val="C00000"/>
                </a:solidFill>
                <a:latin typeface="Monotype Corsiva" panose="03010101010201010101" pitchFamily="66" charset="0"/>
                <a:ea typeface="Batang" panose="02030600000101010101" pitchFamily="18" charset="-127"/>
              </a:rPr>
              <a:t>Пусть в душе будет место для юности, чтобы дерзко и пылко мечтать!</a:t>
            </a:r>
            <a:endParaRPr lang="ru-RU" sz="1600" b="1" i="1" dirty="0">
              <a:solidFill>
                <a:srgbClr val="C00000"/>
              </a:solidFill>
              <a:latin typeface="Monotype Corsiva" panose="03010101010201010101" pitchFamily="66" charset="0"/>
              <a:ea typeface="Batang" panose="02030600000101010101" pitchFamily="18" charset="-127"/>
            </a:endParaRPr>
          </a:p>
          <a:p>
            <a:pPr algn="ctr"/>
            <a:endParaRPr lang="ru-RU" b="1" i="1" dirty="0">
              <a:solidFill>
                <a:srgbClr val="C00000"/>
              </a:solidFill>
              <a:latin typeface="Monotype Corsiva" panose="03010101010201010101" pitchFamily="66" charset="0"/>
              <a:ea typeface="Batang" panose="02030600000101010101" pitchFamily="18" charset="-127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572378" y="6000750"/>
            <a:ext cx="4619622" cy="85725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Председатель Тульской городской организации Профессионального союза работников народного образования и науки РФ  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Н.Ю. </a:t>
            </a:r>
            <a:r>
              <a:rPr lang="ru-RU" sz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Иванская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5137" y="1394460"/>
            <a:ext cx="467751" cy="507003"/>
          </a:xfrm>
          <a:prstGeom prst="rect">
            <a:avLst/>
          </a:prstGeom>
        </p:spPr>
      </p:pic>
      <p:pic>
        <p:nvPicPr>
          <p:cNvPr id="14" name="Изображение 13"/>
          <p:cNvPicPr>
            <a:picLocks noChangeAspect="1"/>
          </p:cNvPicPr>
          <p:nvPr/>
        </p:nvPicPr>
        <p:blipFill>
          <a:blip r:embed="rId3"/>
          <a:srcRect l="10783" t="21571" r="10349"/>
          <a:stretch>
            <a:fillRect/>
          </a:stretch>
        </p:blipFill>
        <p:spPr>
          <a:xfrm>
            <a:off x="9205595" y="1976120"/>
            <a:ext cx="2986405" cy="402463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0</TotalTime>
  <Words>944</Words>
  <Application>WPS Presentation</Application>
  <PresentationFormat>Широкоэкранный</PresentationFormat>
  <Paragraphs>27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6" baseType="lpstr">
      <vt:lpstr>Arial</vt:lpstr>
      <vt:lpstr>SimSun</vt:lpstr>
      <vt:lpstr>Wingdings</vt:lpstr>
      <vt:lpstr>Wingdings 3</vt:lpstr>
      <vt:lpstr>Arial</vt:lpstr>
      <vt:lpstr>Monotype Corsiva</vt:lpstr>
      <vt:lpstr>Batang</vt:lpstr>
      <vt:lpstr>Constantia</vt:lpstr>
      <vt:lpstr>Microsoft Uighur</vt:lpstr>
      <vt:lpstr>Times New Roman</vt:lpstr>
      <vt:lpstr>Century Gothic</vt:lpstr>
      <vt:lpstr>Microsoft YaHei</vt:lpstr>
      <vt:lpstr>Arial Unicode MS</vt:lpstr>
      <vt:lpstr>Calibri</vt:lpstr>
      <vt:lpstr>Легкий дым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user</cp:lastModifiedBy>
  <cp:revision>20</cp:revision>
  <dcterms:created xsi:type="dcterms:W3CDTF">2025-02-18T14:09:00Z</dcterms:created>
  <dcterms:modified xsi:type="dcterms:W3CDTF">2026-04-01T19:09:03Z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1D1CEA729A054C9489A691A5E0EB02E0_12</vt:lpwstr>
  </property>
  <property fmtid="{D5CDD505-2E9C-101B-9397-08002B2CF9AE}" pid="3" name="KSOProductBuildVer">
    <vt:lpwstr>1049-12.2.0.23196</vt:lpwstr>
  </property>
</Properties>
</file>