
<file path=[Content_Types].xml><?xml version="1.0" encoding="utf-8"?>
<Types xmlns="http://schemas.openxmlformats.org/package/2006/content-types">
  <Default Extension="wmf" ContentType="image/x-wmf"/>
  <Default Extension="png" ContentType="image/png"/>
  <Default Extension="jpg" ContentType="image/jpeg"/>
  <Default Extension="jpeg" ContentType="image/jpeg"/>
  <Default Extension="xml" ContentType="application/xml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app.xml" ContentType="application/vnd.openxmlformats-officedocument.extended-properties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docProps/core.xml" ContentType="application/vnd.openxmlformats-package.core-properties+xml"/>
  <Override PartName="/ppt/viewProps.xml" ContentType="application/vnd.openxmlformats-officedocument.presentationml.viewProps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12192000" cy="6858000"/>
  <p:notesSz cx="12192000" cy="6858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showMasterSp="0" type="title" userDrawn="1">
  <p:cSld name="Title Slide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  <p:sp>
        <p:nvSpPr>
          <p:cNvPr id="3" name="Subtitle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871530" y="3212975"/>
            <a:ext cx="8534399" cy="1752599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1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920054" y="1204857"/>
            <a:ext cx="10339617" cy="1910715"/>
          </a:xfrm>
        </p:spPr>
        <p:txBody>
          <a:bodyPr anchor="b"/>
          <a:lstStyle>
            <a:lvl1pPr algn="ctr">
              <a:defRPr sz="5400" b="0" cap="none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  <p:sp>
        <p:nvSpPr>
          <p:cNvPr id="11" name="Title 10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932331" y="1484784"/>
            <a:ext cx="10312995" cy="4104455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3" name="Title 10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925158" y="116631"/>
            <a:ext cx="10341684" cy="1054250"/>
          </a:xfrm>
        </p:spPr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2" name="Title 1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  <p:sp>
        <p:nvSpPr>
          <p:cNvPr id="18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719402" y="1556793"/>
            <a:ext cx="5071871" cy="4563770"/>
          </a:xfrm>
        </p:spPr>
        <p:txBody>
          <a:bodyPr/>
          <a:lstStyle>
            <a:lvl1pPr marL="174624" indent="-174624">
              <a:defRPr sz="2400"/>
            </a:lvl1pPr>
            <a:lvl2pPr marL="533399" indent="-174624">
              <a:defRPr sz="2000"/>
            </a:lvl2pPr>
            <a:lvl3pPr marL="892174" indent="-173037">
              <a:tabLst>
                <a:tab pos="804862" algn="l"/>
              </a:tabLst>
              <a:defRPr sz="1800"/>
            </a:lvl3pPr>
            <a:lvl4pPr marL="1252537" indent="-174624">
              <a:defRPr sz="1600"/>
            </a:lvl4pPr>
            <a:lvl5pPr marL="1523999" indent="-174624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19" name="Content Placeholder 3" hidden="0"/>
          <p:cNvSpPr>
            <a:spLocks noGrp="1"/>
          </p:cNvSpPr>
          <p:nvPr isPhoto="0" userDrawn="0">
            <p:ph sz="half" idx="13" hasCustomPrompt="0"/>
          </p:nvPr>
        </p:nvSpPr>
        <p:spPr bwMode="auto">
          <a:xfrm>
            <a:off x="6288021" y="1556793"/>
            <a:ext cx="5071871" cy="4563770"/>
          </a:xfrm>
        </p:spPr>
        <p:txBody>
          <a:bodyPr/>
          <a:lstStyle>
            <a:lvl1pPr marL="174624" indent="-174624">
              <a:defRPr sz="2400"/>
            </a:lvl1pPr>
            <a:lvl2pPr marL="533399" indent="-174624">
              <a:defRPr sz="2000"/>
            </a:lvl2pPr>
            <a:lvl3pPr marL="892174" indent="-173037">
              <a:tabLst>
                <a:tab pos="804862" algn="l"/>
              </a:tabLst>
              <a:defRPr sz="1800"/>
            </a:lvl3pPr>
            <a:lvl4pPr marL="1252537" indent="-174624">
              <a:defRPr sz="1600"/>
            </a:lvl4pPr>
            <a:lvl5pPr marL="1523999" indent="-174624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19402" y="1556791"/>
            <a:ext cx="5080583" cy="658367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4" name="Content Placeholder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719402" y="2492895"/>
            <a:ext cx="5071871" cy="3627666"/>
          </a:xfrm>
        </p:spPr>
        <p:txBody>
          <a:bodyPr/>
          <a:lstStyle>
            <a:lvl1pPr marL="174624" indent="-174624">
              <a:defRPr sz="2400"/>
            </a:lvl1pPr>
            <a:lvl2pPr marL="533399" indent="-174624">
              <a:defRPr sz="2000"/>
            </a:lvl2pPr>
            <a:lvl3pPr marL="892174" indent="-173037">
              <a:tabLst>
                <a:tab pos="804862" algn="l"/>
              </a:tabLst>
              <a:defRPr sz="1800"/>
            </a:lvl3pPr>
            <a:lvl4pPr marL="1252537" indent="-174624">
              <a:defRPr sz="1600"/>
            </a:lvl4pPr>
            <a:lvl5pPr marL="1523999" indent="-174624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Text Placeholder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6384031" y="1556791"/>
            <a:ext cx="5074114" cy="658367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  <p:sp>
        <p:nvSpPr>
          <p:cNvPr id="19" name="Content Placeholder 3" hidden="0"/>
          <p:cNvSpPr>
            <a:spLocks noGrp="1"/>
          </p:cNvSpPr>
          <p:nvPr isPhoto="0" userDrawn="0">
            <p:ph sz="half" idx="13" hasCustomPrompt="0"/>
          </p:nvPr>
        </p:nvSpPr>
        <p:spPr bwMode="auto">
          <a:xfrm>
            <a:off x="6288021" y="2492897"/>
            <a:ext cx="5071871" cy="3780066"/>
          </a:xfrm>
        </p:spPr>
        <p:txBody>
          <a:bodyPr/>
          <a:lstStyle>
            <a:lvl1pPr marL="174624" indent="-174624">
              <a:defRPr sz="2400"/>
            </a:lvl1pPr>
            <a:lvl2pPr marL="533399" indent="-174624">
              <a:defRPr sz="2000"/>
            </a:lvl2pPr>
            <a:lvl3pPr marL="892174" indent="-173037">
              <a:tabLst>
                <a:tab pos="804862" algn="l"/>
              </a:tabLst>
              <a:defRPr sz="1800"/>
            </a:lvl3pPr>
            <a:lvl4pPr marL="1252537" indent="-174624">
              <a:defRPr sz="1600"/>
            </a:lvl4pPr>
            <a:lvl5pPr marL="1523999" indent="-174624"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6712773" y="596974"/>
            <a:ext cx="4563310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922669" y="559398"/>
            <a:ext cx="5488889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6712773" y="2618910"/>
            <a:ext cx="4548966" cy="350219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bg>
      <p:bgPr shadeToTitle="0">
        <a:blipFill>
          <a:blip r:embed="rId2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903642" y="4668818"/>
            <a:ext cx="10356027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4" name="Text Placeholder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917985" y="5324305"/>
            <a:ext cx="10341685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11" name="Picture Placeholder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2543606" y="620687"/>
            <a:ext cx="6929454" cy="3897818"/>
          </a:xfrm>
        </p:spPr>
        <p:txBody>
          <a:bodyPr/>
          <a:lstStyle>
            <a:lvl1pPr marL="0" indent="0">
              <a:buNone/>
              <a:defRPr lang="ru-RU" sz="32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lang="ru-RU" sz="2800"/>
            </a:lvl2pPr>
            <a:lvl3pPr marL="914400" indent="0">
              <a:buNone/>
              <a:defRPr lang="ru-RU" sz="2400"/>
            </a:lvl3pPr>
            <a:lvl4pPr marL="1371600" indent="0">
              <a:buNone/>
              <a:defRPr lang="ru-RU" sz="2000"/>
            </a:lvl4pPr>
            <a:lvl5pPr marL="1828800" indent="0">
              <a:buNone/>
              <a:defRPr lang="ru-RU" sz="2000"/>
            </a:lvl5pPr>
            <a:lvl6pPr marL="2286000" indent="0">
              <a:buNone/>
              <a:defRPr lang="ru-RU" sz="2000"/>
            </a:lvl6pPr>
            <a:lvl7pPr marL="2743200" indent="0">
              <a:buNone/>
              <a:defRPr lang="ru-RU" sz="2000"/>
            </a:lvl7pPr>
            <a:lvl8pPr marL="3200400" indent="0">
              <a:buNone/>
              <a:defRPr lang="ru-RU" sz="2000"/>
            </a:lvl8pPr>
            <a:lvl9pPr marL="3657600" indent="0">
              <a:buNone/>
              <a:defRPr lang="ru-RU" sz="2000"/>
            </a:lvl9pPr>
          </a:lstStyle>
          <a:p>
            <a:pPr>
              <a:defRPr/>
            </a:pPr>
            <a:r>
              <a:rPr lang="ru-RU"/>
              <a:t>Вставка рисунка</a:t>
            </a:r>
            <a:endParaRPr/>
          </a:p>
        </p:txBody>
      </p:sp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theme" Target="../theme/theme1.xml"/><Relationship Id="rId11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Pr shadeToTitle="0">
        <a:blipFill>
          <a:blip r:embed="rId11">
            <a:lum/>
          </a:blip>
          <a:stretch/>
        </a:blipFill>
      </p:bgPr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Placeholder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925158" y="116631"/>
            <a:ext cx="10341684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932330" y="1772815"/>
            <a:ext cx="10327339" cy="43204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en-US"/>
          </a:p>
        </p:txBody>
      </p:sp>
      <p:sp>
        <p:nvSpPr>
          <p:cNvPr id="8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>
          <a:xfrm>
            <a:off x="578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51E84241-D031-42DE-84E4-CC10C30232F4}" type="datetimeFigureOut">
              <a:rPr lang="ru-RU"/>
              <a:t/>
            </a:fld>
            <a:endParaRPr lang="ru-RU"/>
          </a:p>
        </p:txBody>
      </p:sp>
      <p:sp>
        <p:nvSpPr>
          <p:cNvPr id="9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>
          <a:xfrm>
            <a:off x="4134047" y="6165303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>
          <a:xfrm>
            <a:off x="8706047" y="6165303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603636"/>
                </a:solidFill>
              </a:defRPr>
            </a:lvl1pPr>
          </a:lstStyle>
          <a:p>
            <a:pPr>
              <a:defRPr/>
            </a:pPr>
            <a:fld id="{6B5AA3AA-5EA9-4976-BF6C-9891F6110747}" type="slidenum">
              <a:rPr lang="ru-RU"/>
              <a:t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dt="0" ftr="0" hdr="0" sldNum="0"/>
  <p:txStyles>
    <p:titleStyle>
      <a:lvl1pPr algn="ctr" defTabSz="914400">
        <a:spcBef>
          <a:spcPts val="0"/>
        </a:spcBef>
        <a:buNone/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>
        <a:defRPr>
          <a:solidFill>
            <a:schemeClr val="tx2"/>
          </a:solidFill>
        </a:defRPr>
      </a:lvl2pPr>
      <a:lvl3pPr>
        <a:defRPr>
          <a:solidFill>
            <a:schemeClr val="tx2"/>
          </a:solidFill>
        </a:defRPr>
      </a:lvl3pPr>
      <a:lvl4pPr>
        <a:defRPr>
          <a:solidFill>
            <a:schemeClr val="tx2"/>
          </a:solidFill>
        </a:defRPr>
      </a:lvl4pPr>
      <a:lvl5pPr>
        <a:defRPr>
          <a:solidFill>
            <a:schemeClr val="tx2"/>
          </a:solidFill>
        </a:defRPr>
      </a:lvl5pPr>
      <a:lvl6pPr>
        <a:defRPr>
          <a:solidFill>
            <a:schemeClr val="tx2"/>
          </a:solidFill>
        </a:defRPr>
      </a:lvl6pPr>
      <a:lvl7pPr>
        <a:defRPr>
          <a:solidFill>
            <a:schemeClr val="tx2"/>
          </a:solidFill>
        </a:defRPr>
      </a:lvl7pPr>
      <a:lvl8pPr>
        <a:defRPr>
          <a:solidFill>
            <a:schemeClr val="tx2"/>
          </a:solidFill>
        </a:defRPr>
      </a:lvl8pPr>
      <a:lvl9pPr>
        <a:defRPr>
          <a:solidFill>
            <a:schemeClr val="tx2"/>
          </a:solidFill>
        </a:defRPr>
      </a:lvl9pPr>
    </p:titleStyle>
    <p:bodyStyle>
      <a:lvl1pPr marL="342900" indent="-342900" algn="l" defTabSz="914400">
        <a:spcBef>
          <a:spcPts val="0"/>
        </a:spcBef>
        <a:buClrTx/>
        <a:buFont typeface="Arial"/>
        <a:buChar char="•"/>
        <a:defRPr sz="24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54379" indent="-342900" algn="l" defTabSz="914400">
        <a:spcBef>
          <a:spcPts val="0"/>
        </a:spcBef>
        <a:buClrTx/>
        <a:buFont typeface="Times New Roman"/>
        <a:buChar char="–"/>
        <a:defRPr sz="2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20140" indent="-342900" algn="l" defTabSz="914400">
        <a:spcBef>
          <a:spcPts val="0"/>
        </a:spcBef>
        <a:buClrTx/>
        <a:buFont typeface="Arial"/>
        <a:buChar char="•"/>
        <a:defRPr sz="20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474470" indent="-285750" algn="l" defTabSz="914400">
        <a:spcBef>
          <a:spcPts val="0"/>
        </a:spcBef>
        <a:buClrTx/>
        <a:buFont typeface="Times New Roman"/>
        <a:buChar char="–"/>
        <a:defRPr sz="18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1794509" indent="-285750" algn="l" defTabSz="914400">
        <a:spcBef>
          <a:spcPts val="0"/>
        </a:spcBef>
        <a:buClrTx/>
        <a:buFont typeface="Times New Roman"/>
        <a:buChar char="»"/>
        <a:defRPr sz="16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>
        <a:spcBef>
          <a:spcPts val="399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>
        <a:spcBef>
          <a:spcPts val="399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>
        <a:spcBef>
          <a:spcPts val="399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>
        <a:spcBef>
          <a:spcPts val="399"/>
        </a:spcBef>
        <a:buClr>
          <a:schemeClr val="accent1"/>
        </a:buClr>
        <a:buFont typeface="Wingdings"/>
        <a:buChar char="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2" name="Title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 flipH="0" flipV="0">
            <a:off x="130412" y="286674"/>
            <a:ext cx="11920121" cy="5881777"/>
          </a:xfrm>
        </p:spPr>
        <p:txBody>
          <a:bodyPr/>
          <a:lstStyle/>
          <a:p>
            <a:pPr algn="ctr">
              <a:defRPr/>
            </a:pPr>
            <a:r>
              <a:rPr lang="ru-RU" sz="4800"/>
              <a:t>Регистрация коллективного договора </a:t>
            </a:r>
            <a:br>
              <a:rPr lang="ru-RU" sz="4800"/>
            </a:br>
            <a:r>
              <a:rPr lang="ru-RU" sz="4800"/>
              <a:t>на интерактивном портале </a:t>
            </a:r>
            <a:br>
              <a:rPr lang="ru-RU" sz="4800"/>
            </a:br>
            <a:r>
              <a:rPr lang="ru-RU" sz="4800"/>
              <a:t>по труду и занятости населения Алтайского края</a:t>
            </a:r>
            <a:br>
              <a:rPr lang="ru-RU" sz="7200"/>
            </a:br>
            <a:br>
              <a:rPr lang="ru-RU" sz="7200"/>
            </a:br>
            <a:br>
              <a:rPr lang="ru-RU" sz="1800"/>
            </a:br>
            <a:r>
              <a:rPr lang="ru-RU" sz="1800"/>
              <a:t>Подготовила: председатель первичной профсоюзной организации «Детский сад №266», М.В.Галактионова</a:t>
            </a:r>
            <a:br>
              <a:rPr lang="ru-RU" sz="1800"/>
            </a:br>
            <a:br>
              <a:rPr lang="ru-RU" sz="1800"/>
            </a:br>
            <a:r>
              <a:rPr lang="ru-RU" sz="1800"/>
              <a:t> </a:t>
            </a:r>
            <a:r>
              <a:rPr lang="ru-RU" sz="2400"/>
              <a:t>        </a:t>
            </a:r>
            <a:r>
              <a:rPr lang="ru-RU"/>
              <a:t> </a:t>
            </a: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880208054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57619542" name="Title 10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622103927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0" y="9524"/>
            <a:ext cx="12191999" cy="68389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189590435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107361221" name="Title 10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048794165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0" y="9524"/>
            <a:ext cx="12191999" cy="68389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64296322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253927479" name="Title 10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414620693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0" y="9524"/>
            <a:ext cx="12191999" cy="68389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367888768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835397116" name="Title 10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533895994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0" y="9524"/>
            <a:ext cx="12191999" cy="68389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3030457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724188415" name="Title 10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1920144404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0" y="9524"/>
            <a:ext cx="12191999" cy="68389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479453172" name="Content Placeholder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sp>
        <p:nvSpPr>
          <p:cNvPr id="1979543422" name="Title 10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endParaRPr/>
          </a:p>
        </p:txBody>
      </p:sp>
      <p:pic>
        <p:nvPicPr>
          <p:cNvPr id="880259494" name="" hidden="0"/>
          <p:cNvPicPr>
            <a:picLocks noChangeAspect="1"/>
          </p:cNvPicPr>
          <p:nvPr isPhoto="0" userDrawn="0"/>
        </p:nvPicPr>
        <p:blipFill>
          <a:blip r:embed="rId2"/>
          <a:stretch/>
        </p:blipFill>
        <p:spPr bwMode="auto">
          <a:xfrm>
            <a:off x="0" y="65010"/>
            <a:ext cx="12191999" cy="6838949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1.jpg"/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Lines">
  <a:themeElements>
    <a:clrScheme name="Lines">
      <a:dk1>
        <a:sysClr val="windowText" lastClr="000000"/>
      </a:dk1>
      <a:lt1>
        <a:srgbClr val="D4735E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3300"/>
      </a:hlink>
      <a:folHlink>
        <a:srgbClr val="B2B2B2"/>
      </a:folHlink>
    </a:clrScheme>
    <a:fontScheme name="">
      <a:majorFont>
        <a:latin typeface="Times New Roman"/>
        <a:ea typeface="Arial"/>
        <a:cs typeface="Arial"/>
      </a:majorFont>
      <a:minorFont>
        <a:latin typeface="Times New Roman"/>
        <a:ea typeface="Arial"/>
        <a:cs typeface="Arial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>
            <a:tint val="96000"/>
            <a:lumMod val="110000"/>
          </a:schemeClr>
        </a:solidFill>
        <a:blipFill>
          <a:blip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algn="tl" flip="none" sx="60000" sy="60000" tx="0" ty="0"/>
        </a:blipFill>
        <a:blipFill>
          <a:blip r:embed="rId1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>
    <a:spDef>
      <a:spPr bwMode="auto"/>
      <a:bodyPr/>
      <a:lstStyle/>
    </a:sp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Р7-Офис/7.1.1.35</Application>
  <DocSecurity>0</DocSecurity>
  <PresentationFormat>Widescreen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/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/>
  <dc:identifier/>
  <dc:language/>
  <cp:lastModifiedBy/>
  <cp:revision>6</cp:revision>
  <dcterms:created xsi:type="dcterms:W3CDTF">2012-12-03T06:56:55Z</dcterms:created>
  <dcterms:modified xsi:type="dcterms:W3CDTF">2026-02-04T04:00:52Z</dcterms:modified>
  <cp:category/>
  <cp:contentStatus/>
  <cp:version/>
</cp:coreProperties>
</file>