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loop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868" autoAdjust="0"/>
    <p:restoredTop sz="94624" autoAdjust="0"/>
  </p:normalViewPr>
  <p:slideViewPr>
    <p:cSldViewPr>
      <p:cViewPr>
        <p:scale>
          <a:sx n="60" d="100"/>
          <a:sy n="60" d="100"/>
        </p:scale>
        <p:origin x="-1104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A151912-006E-4EC3-A5A0-A4855D76BA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DD4FE-7D1B-4624-A30F-10BA7BDFA2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00685-0F90-494B-9999-5798BEFFF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B5D95-E7DA-49FD-B06F-EC53EED56E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537DB-5497-4ABD-9D34-4F8756B73C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36C4F-5042-4348-9C17-F8FE6B038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2A53E-5FA8-4BCA-AFEA-DC324A8A8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A961-C2E5-4D51-978C-955323EB91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172A7-A26D-4C54-A208-69E8ED456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AEADD-577F-49D7-BF76-CE505FA97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DB18D-44DB-4139-9E84-5D655E943C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62D1A-0099-4F02-8CD6-EB041499C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2D551-2ED3-47E3-9EDD-EEA8F39800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4E05C-F011-4161-A045-9C587CB5F4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A522-4BB4-4092-A66E-9E9BE3C0C3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18E5B-0409-48DA-AF33-65097A9397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59998-5416-4DA0-90E5-BD6C7ECB9C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9A24B-1C4E-4F45-AE6F-8105DFCDE4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41CB3-FC23-41D6-B028-03870D42C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C7789-7990-4745-B126-0D67AD7AFF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CBBE6-F727-41C3-B539-9568C6F4B9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1E5A1-138C-4F3F-A371-F7D3DEE2DA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CA2C-C268-4454-8B4A-D0C6E2121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7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99C3054-B441-4E59-B9D3-66B2D676DE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ransition spd="slow" advClick="0" advTm="7000"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D18D2CA-D266-475C-9731-690AB7FCDA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ransition spd="slow" advClick="0" advTm="7000"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1\Music\&#1043;&#1059;&#1057;&#1051;&#1048;.mp3" TargetMode="External"/><Relationship Id="rId1" Type="http://schemas.openxmlformats.org/officeDocument/2006/relationships/audio" Target="file:///C:\Users\1\Music\&#1057;&#1090;&#1072;&#1088;&#1080;&#1085;&#1085;&#1099;&#1081;%20&#1084;&#1072;&#1088;&#1080;&#1081;&#1089;&#1082;&#1080;&#1081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2130425"/>
            <a:ext cx="7215238" cy="1155699"/>
          </a:xfrm>
        </p:spPr>
        <p:txBody>
          <a:bodyPr/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Под открытым небом…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4857760"/>
            <a:ext cx="4357717" cy="1643074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Выполнила: Арина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Элянова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ученица 6 класса МБОУ 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Микряковская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Руководитель: педагог дополнительного образования Татьяна Леонидовна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Элянова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таринный марийск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ГУСЛ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16"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1\Desktop\Новая папка\IMG_1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500306"/>
            <a:ext cx="4714876" cy="4113738"/>
          </a:xfrm>
          <a:prstGeom prst="rect">
            <a:avLst/>
          </a:prstGeom>
          <a:noFill/>
        </p:spPr>
      </p:pic>
      <p:pic>
        <p:nvPicPr>
          <p:cNvPr id="11269" name="Picture 5" descr="C:\Users\1\Desktop\Новая папка\IMG_1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5391265" cy="385765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1\Desktop\Новая папка\IMG_12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8234389" cy="55629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7" y="285728"/>
            <a:ext cx="4733927" cy="1643074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Теперь мы знаем, как жили наши предки, как растили детей, как встречали гостей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4338" name="Picture 2" descr="C:\Users\1\Desktop\Новая папка\IMG_1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786058"/>
            <a:ext cx="5095912" cy="3821934"/>
          </a:xfrm>
          <a:prstGeom prst="rect">
            <a:avLst/>
          </a:prstGeom>
          <a:noFill/>
        </p:spPr>
      </p:pic>
      <p:pic>
        <p:nvPicPr>
          <p:cNvPr id="14339" name="Picture 3" descr="C:\Users\1\Desktop\Новая папка\IMG_1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000528" cy="460879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3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1" y="274638"/>
            <a:ext cx="8734454" cy="51115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хынавла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маленькие гости»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1\Desktop\Новая папка\IMG_12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928670"/>
            <a:ext cx="7517100" cy="56378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7" y="274638"/>
            <a:ext cx="3590918" cy="10826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1\Desktop\Новая папка\IMG_1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571744"/>
            <a:ext cx="4164055" cy="3801704"/>
          </a:xfrm>
          <a:prstGeom prst="rect">
            <a:avLst/>
          </a:prstGeom>
          <a:noFill/>
        </p:spPr>
      </p:pic>
      <p:pic>
        <p:nvPicPr>
          <p:cNvPr id="16388" name="Picture 4" descr="C:\Users\1\Desktop\Новая папка\IMG_12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5072098" cy="48091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520141" cy="84615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 нами – небо, над нами – мир….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1\Desktop\Новая папка\IMG_12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14488"/>
            <a:ext cx="6000792" cy="464344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734455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Мое счастье – детство,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детство на моей родной земле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1\Desktop\Новая папка\IMG_12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857364"/>
            <a:ext cx="4726614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7" y="428604"/>
            <a:ext cx="8501123" cy="1214446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Кто я? Маленькая девочка, которая родилась и выросла, живет на самом красивом уголке нашей планеты – в Республике Марий Эл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Горномарийского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района. Я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горномарийка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Новая папка\DSCN09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773776"/>
            <a:ext cx="6643734" cy="462146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09" y="357166"/>
            <a:ext cx="4805365" cy="1285884"/>
          </a:xfrm>
        </p:spPr>
        <p:txBody>
          <a:bodyPr/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Горномарийка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должна уметь играть на национальном инструменте - гуслях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Новая папка\1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071678"/>
            <a:ext cx="4588142" cy="4260610"/>
          </a:xfrm>
          <a:prstGeom prst="rect">
            <a:avLst/>
          </a:prstGeom>
          <a:noFill/>
        </p:spPr>
      </p:pic>
      <p:pic>
        <p:nvPicPr>
          <p:cNvPr id="2051" name="Picture 3" descr="C:\Users\1\Desktop\Новая папка\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42918"/>
            <a:ext cx="3929090" cy="523878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6715171" cy="725470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Поханявла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– «Куколки»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1\Desktop\Новая папка\IMG_12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7" y="1028939"/>
            <a:ext cx="8448703" cy="532901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8001055" cy="1082660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Одна из достопримечательностей нашего края – Марийский этнографический музей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им.В.И.Романова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музейный комплекс под открытым небом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1\Desktop\Новая папка\IMG_12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06533"/>
            <a:ext cx="6572296" cy="46371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1\Desktop\Новая папка\IMG_11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071546"/>
            <a:ext cx="4617331" cy="5457569"/>
          </a:xfrm>
          <a:prstGeom prst="rect">
            <a:avLst/>
          </a:prstGeom>
          <a:noFill/>
        </p:spPr>
      </p:pic>
      <p:pic>
        <p:nvPicPr>
          <p:cNvPr id="7171" name="Picture 3" descr="C:\Users\1\Desktop\Новая папка\IMG_11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4164716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9" y="274638"/>
            <a:ext cx="7786742" cy="79690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Ловись, рыбка, большая и маленькая…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1\Desktop\Новая папка\IMG_11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234" y="1121639"/>
            <a:ext cx="8348813" cy="530775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1\Desktop\Новая папка\IMG_11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214554"/>
            <a:ext cx="4639608" cy="4357718"/>
          </a:xfrm>
          <a:prstGeom prst="rect">
            <a:avLst/>
          </a:prstGeom>
          <a:noFill/>
        </p:spPr>
      </p:pic>
      <p:pic>
        <p:nvPicPr>
          <p:cNvPr id="9219" name="Picture 3" descr="C:\Users\1\Desktop\Новая папка\IMG_11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4429156" cy="470665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1\Desktop\Новая папка\IMG_12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1414"/>
            <a:ext cx="5143504" cy="3857629"/>
          </a:xfrm>
          <a:prstGeom prst="rect">
            <a:avLst/>
          </a:prstGeom>
          <a:noFill/>
        </p:spPr>
      </p:pic>
      <p:pic>
        <p:nvPicPr>
          <p:cNvPr id="10243" name="Picture 3" descr="C:\Users\1\Desktop\Новая папка\IMG_1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286124"/>
            <a:ext cx="5549369" cy="35004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ДОЛ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ДОЛ</Template>
  <TotalTime>1599</TotalTime>
  <Words>132</Words>
  <Application>Microsoft PowerPoint</Application>
  <PresentationFormat>Экран (4:3)</PresentationFormat>
  <Paragraphs>12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ДОЛ</vt:lpstr>
      <vt:lpstr>1_Default Design</vt:lpstr>
      <vt:lpstr>Под открытым небом…</vt:lpstr>
      <vt:lpstr>Кто я? Маленькая девочка, которая родилась и выросла, живет на самом красивом уголке нашей планеты – в Республике Марий Эл Горномарийского района. Я – горномарийка!</vt:lpstr>
      <vt:lpstr>Горномарийка должна уметь играть на национальном инструменте - гуслях</vt:lpstr>
      <vt:lpstr>«Поханявла» – «Куколки»</vt:lpstr>
      <vt:lpstr>Одна из достопримечательностей нашего края – Марийский этнографический музей им.В.И.Романова – музейный комплекс под открытым небом</vt:lpstr>
      <vt:lpstr>Слайд 6</vt:lpstr>
      <vt:lpstr>Ловись, рыбка, большая и маленькая…</vt:lpstr>
      <vt:lpstr>Слайд 8</vt:lpstr>
      <vt:lpstr>Слайд 9</vt:lpstr>
      <vt:lpstr>Слайд 10</vt:lpstr>
      <vt:lpstr>Слайд 11</vt:lpstr>
      <vt:lpstr>Теперь мы знаем, как жили наши предки, как растили детей, как встречали гостей</vt:lpstr>
      <vt:lpstr>«Изи хынавла – маленькие гости»</vt:lpstr>
      <vt:lpstr>Слайд 14</vt:lpstr>
      <vt:lpstr>Над нами – небо, над нами – мир….</vt:lpstr>
      <vt:lpstr>Мое счастье – детство,  детство на моей родной земле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Детский лагерь отдыха «Дружба» при МБОУ «Микряковская СОШ»</dc:title>
  <dc:creator>1</dc:creator>
  <cp:keywords>шаблон для презентации</cp:keywords>
  <cp:lastModifiedBy>1</cp:lastModifiedBy>
  <cp:revision>175</cp:revision>
  <dcterms:created xsi:type="dcterms:W3CDTF">2015-06-10T09:48:36Z</dcterms:created>
  <dcterms:modified xsi:type="dcterms:W3CDTF">2018-04-03T12:48:41Z</dcterms:modified>
</cp:coreProperties>
</file>