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 t="9036" b="11897"/>
          <a:stretch>
            <a:fillRect/>
          </a:stretch>
        </p:blipFill>
        <p:spPr bwMode="auto">
          <a:xfrm>
            <a:off x="3500430" y="3786190"/>
            <a:ext cx="2081498" cy="29219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9390" t="4225" r="10798"/>
          <a:stretch>
            <a:fillRect/>
          </a:stretch>
        </p:blipFill>
        <p:spPr bwMode="auto">
          <a:xfrm>
            <a:off x="6286512" y="3500438"/>
            <a:ext cx="1928826" cy="31432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l="10526" t="11579" r="15789" b="7368"/>
          <a:stretch>
            <a:fillRect/>
          </a:stretch>
        </p:blipFill>
        <p:spPr bwMode="auto">
          <a:xfrm>
            <a:off x="6929454" y="428604"/>
            <a:ext cx="2004873" cy="28575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2" name="Picture 4" descr="C:\Users\Оксана\Desktop\DSC_027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57166"/>
            <a:ext cx="2372968" cy="33575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6" cstate="print"/>
          <a:srcRect l="4504" t="6757" r="7658" b="21622"/>
          <a:stretch>
            <a:fillRect/>
          </a:stretch>
        </p:blipFill>
        <p:spPr bwMode="auto">
          <a:xfrm>
            <a:off x="428596" y="3500438"/>
            <a:ext cx="2315670" cy="314693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2714612" y="142852"/>
            <a:ext cx="428628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mic Sans MS" pitchFamily="66" charset="0"/>
              </a:rPr>
              <a:t>  </a:t>
            </a:r>
            <a:r>
              <a:rPr lang="ru-RU" sz="2200" b="1" dirty="0" smtClean="0">
                <a:latin typeface="Comic Sans MS" pitchFamily="66" charset="0"/>
              </a:rPr>
              <a:t>Здравствуйте, меня зовут </a:t>
            </a:r>
            <a:r>
              <a:rPr lang="ru-RU" sz="2200" b="1" dirty="0" err="1" smtClean="0">
                <a:latin typeface="Comic Sans MS" pitchFamily="66" charset="0"/>
              </a:rPr>
              <a:t>Стерхова</a:t>
            </a:r>
            <a:r>
              <a:rPr lang="ru-RU" sz="2200" b="1" dirty="0" smtClean="0">
                <a:latin typeface="Comic Sans MS" pitchFamily="66" charset="0"/>
              </a:rPr>
              <a:t> Ксения, я учусь в 5 «А» классе школы №19.</a:t>
            </a:r>
          </a:p>
          <a:p>
            <a:r>
              <a:rPr lang="ru-RU" sz="2200" b="1" dirty="0" smtClean="0">
                <a:latin typeface="Comic Sans MS" pitchFamily="66" charset="0"/>
              </a:rPr>
              <a:t>  В этой же школе работает моя мама Федорова Оксана Александровна, учителем – логопедом.  На протяжении нескольких лет она входит в состав профсоюзного комитета МБОУ </a:t>
            </a:r>
            <a:r>
              <a:rPr lang="ru-RU" sz="2200" b="1" dirty="0" err="1" smtClean="0">
                <a:latin typeface="Comic Sans MS" pitchFamily="66" charset="0"/>
              </a:rPr>
              <a:t>сош</a:t>
            </a:r>
            <a:r>
              <a:rPr lang="ru-RU" sz="2200" b="1" dirty="0" smtClean="0">
                <a:latin typeface="Comic Sans MS" pitchFamily="66" charset="0"/>
              </a:rPr>
              <a:t> № 19.</a:t>
            </a:r>
            <a:endParaRPr lang="ru-RU" sz="22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p.userapi.com/c844418/v844418421/1aa7/I-yjNobzfZQ.jpg"/>
          <p:cNvPicPr>
            <a:picLocks noChangeAspect="1" noChangeArrowheads="1"/>
          </p:cNvPicPr>
          <p:nvPr/>
        </p:nvPicPr>
        <p:blipFill>
          <a:blip r:embed="rId2" cstate="print"/>
          <a:srcRect t="13173"/>
          <a:stretch>
            <a:fillRect/>
          </a:stretch>
        </p:blipFill>
        <p:spPr bwMode="auto">
          <a:xfrm>
            <a:off x="6286512" y="4714884"/>
            <a:ext cx="2622048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2214578" cy="1847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214422"/>
            <a:ext cx="2147181" cy="1507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285992"/>
            <a:ext cx="140334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/>
          <a:srcRect l="5000" r="7500"/>
          <a:stretch>
            <a:fillRect/>
          </a:stretch>
        </p:blipFill>
        <p:spPr bwMode="auto">
          <a:xfrm>
            <a:off x="6215074" y="214290"/>
            <a:ext cx="2729527" cy="1871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36" y="1714488"/>
            <a:ext cx="2889963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42976" y="2786058"/>
            <a:ext cx="1395034" cy="197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2844" y="3857628"/>
            <a:ext cx="1436305" cy="2029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2500298" y="285728"/>
            <a:ext cx="428628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mic Sans MS" pitchFamily="66" charset="0"/>
              </a:rPr>
              <a:t>  </a:t>
            </a:r>
            <a:r>
              <a:rPr lang="ru-RU" sz="1900" b="1" dirty="0" smtClean="0">
                <a:latin typeface="Comic Sans MS" pitchFamily="66" charset="0"/>
              </a:rPr>
              <a:t>В 2013 году я не только пришла учиться в 1 класс, </a:t>
            </a:r>
          </a:p>
          <a:p>
            <a:r>
              <a:rPr lang="ru-RU" sz="1900" b="1" dirty="0" smtClean="0">
                <a:latin typeface="Comic Sans MS" pitchFamily="66" charset="0"/>
              </a:rPr>
              <a:t>но и начала заниматься в детской школе искусств </a:t>
            </a:r>
          </a:p>
          <a:p>
            <a:r>
              <a:rPr lang="ru-RU" sz="1900" b="1" dirty="0" smtClean="0">
                <a:latin typeface="Comic Sans MS" pitchFamily="66" charset="0"/>
              </a:rPr>
              <a:t>№ 6, на хореографическом отделении. Наш дружный танцевальный коллектив «Самоцветы» является неоднократным Лауреатом </a:t>
            </a:r>
            <a:r>
              <a:rPr lang="en-US" sz="1900" b="1" dirty="0" smtClean="0">
                <a:latin typeface="Comic Sans MS" pitchFamily="66" charset="0"/>
              </a:rPr>
              <a:t>I</a:t>
            </a:r>
            <a:r>
              <a:rPr lang="ru-RU" sz="1900" b="1" dirty="0" smtClean="0">
                <a:latin typeface="Comic Sans MS" pitchFamily="66" charset="0"/>
              </a:rPr>
              <a:t> степени в различных танцевальных конкурса разных городов, таких как Казань, Чебоксары, Москва, Самара и даже Сочи. Вашему вниманию хотим предоставить классический танец </a:t>
            </a:r>
          </a:p>
          <a:p>
            <a:r>
              <a:rPr lang="ru-RU" sz="1900" b="1" dirty="0" smtClean="0">
                <a:latin typeface="Comic Sans MS" pitchFamily="66" charset="0"/>
              </a:rPr>
              <a:t>«Цветущий сад», в нем мы делаем свои первые, но уже уверенные шаги на пуантах, которые являются неотъемлемой частью классического танца.</a:t>
            </a:r>
            <a:endParaRPr lang="ru-RU" sz="1900" b="1" dirty="0">
              <a:latin typeface="Comic Sans MS" pitchFamily="66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14414" y="4786322"/>
            <a:ext cx="1362341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 descr="C:\Users\Оксана\Desktop\DSC_0463 — копия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215074" y="2928934"/>
            <a:ext cx="2805098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142</Words>
  <PresentationFormat>Экран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</dc:creator>
  <cp:lastModifiedBy>Оксана</cp:lastModifiedBy>
  <cp:revision>13</cp:revision>
  <dcterms:created xsi:type="dcterms:W3CDTF">2018-04-01T18:50:28Z</dcterms:created>
  <dcterms:modified xsi:type="dcterms:W3CDTF">2018-04-02T05:39:14Z</dcterms:modified>
</cp:coreProperties>
</file>