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5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B4C8-F406-49C0-9CA4-32B78C8B5625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720EF-EFB7-4F26-B95E-4BD4B8F768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9597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B4C8-F406-49C0-9CA4-32B78C8B5625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720EF-EFB7-4F26-B95E-4BD4B8F768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497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B4C8-F406-49C0-9CA4-32B78C8B5625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720EF-EFB7-4F26-B95E-4BD4B8F76871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203605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B4C8-F406-49C0-9CA4-32B78C8B5625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720EF-EFB7-4F26-B95E-4BD4B8F768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10446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B4C8-F406-49C0-9CA4-32B78C8B5625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720EF-EFB7-4F26-B95E-4BD4B8F76871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061871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B4C8-F406-49C0-9CA4-32B78C8B5625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720EF-EFB7-4F26-B95E-4BD4B8F768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25663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B4C8-F406-49C0-9CA4-32B78C8B5625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720EF-EFB7-4F26-B95E-4BD4B8F768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25881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B4C8-F406-49C0-9CA4-32B78C8B5625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720EF-EFB7-4F26-B95E-4BD4B8F768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2140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B4C8-F406-49C0-9CA4-32B78C8B5625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720EF-EFB7-4F26-B95E-4BD4B8F768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6246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B4C8-F406-49C0-9CA4-32B78C8B5625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720EF-EFB7-4F26-B95E-4BD4B8F768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1631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B4C8-F406-49C0-9CA4-32B78C8B5625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720EF-EFB7-4F26-B95E-4BD4B8F768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5437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B4C8-F406-49C0-9CA4-32B78C8B5625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720EF-EFB7-4F26-B95E-4BD4B8F768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001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B4C8-F406-49C0-9CA4-32B78C8B5625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720EF-EFB7-4F26-B95E-4BD4B8F768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1164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B4C8-F406-49C0-9CA4-32B78C8B5625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720EF-EFB7-4F26-B95E-4BD4B8F768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8693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B4C8-F406-49C0-9CA4-32B78C8B5625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720EF-EFB7-4F26-B95E-4BD4B8F768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1838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B4C8-F406-49C0-9CA4-32B78C8B5625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720EF-EFB7-4F26-B95E-4BD4B8F768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7628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2FB4C8-F406-49C0-9CA4-32B78C8B5625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83A720EF-EFB7-4F26-B95E-4BD4B8F768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201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FF54C592-17E3-444E-B2DF-BB83FAE65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609600"/>
            <a:ext cx="8512002" cy="59055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dirty="0"/>
              <a:t>Мастер-класс  </a:t>
            </a:r>
            <a:br>
              <a:rPr lang="ru-RU" sz="3100" dirty="0"/>
            </a:br>
            <a:r>
              <a:rPr lang="ru-RU" sz="3100" dirty="0"/>
              <a:t>«Подарок  своими руками- с Профсоюзом!»</a:t>
            </a:r>
            <a:br>
              <a:rPr lang="ru-RU" dirty="0"/>
            </a:br>
            <a:endParaRPr lang="ru-RU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193D2CF5-DA7E-461A-A922-2ECA662097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6274" y="1457326"/>
            <a:ext cx="9001126" cy="5076824"/>
          </a:xfrm>
        </p:spPr>
        <p:txBody>
          <a:bodyPr>
            <a:normAutofit fontScale="62500" lnSpcReduction="20000"/>
          </a:bodyPr>
          <a:lstStyle/>
          <a:p>
            <a:r>
              <a:rPr lang="ru-RU" sz="2900" dirty="0">
                <a:solidFill>
                  <a:srgbClr val="002060"/>
                </a:solidFill>
              </a:rPr>
              <a:t>Уважаемые коллеги! Если вы хотите сделать свой выходной  незабываемым и удивить своих близких тематическими подарками, посвященными весне , Первомаю и Дню Победы - приглашаем вас на мастер-класс «Подарок  своими руками -с Профсоюзом!». Мы предлагаем вам посетить творческие мастер-классы. Вы  изготовите броши к юбилею Победы, украшения к весенним нарядам, познакомитесь со стилями росписей, создадите прекрасные образы цветов, приготовите для себя и своих близких обереги! Познакомитесь и освоите различные техники декоративно-прикладного творчества, связанные с культурными традициями нашей страны! Все это в течение 1 часа выходного дня!   Ждем вас до  25 апреля в 09.50ч. в МБУ ДО «</a:t>
            </a:r>
            <a:r>
              <a:rPr lang="ru-RU" sz="2900" dirty="0" err="1">
                <a:solidFill>
                  <a:srgbClr val="002060"/>
                </a:solidFill>
              </a:rPr>
              <a:t>ЦРТДиМ</a:t>
            </a:r>
            <a:r>
              <a:rPr lang="ru-RU" sz="2900" dirty="0">
                <a:solidFill>
                  <a:srgbClr val="002060"/>
                </a:solidFill>
              </a:rPr>
              <a:t>» Железнодорожного района, ул.Молодежная,51.  При себе иметь хорошее настроение!  </a:t>
            </a:r>
          </a:p>
          <a:p>
            <a:r>
              <a:rPr lang="ru-RU" sz="2600" dirty="0">
                <a:solidFill>
                  <a:srgbClr val="002060"/>
                </a:solidFill>
              </a:rPr>
              <a:t>  </a:t>
            </a:r>
            <a:r>
              <a:rPr lang="ru-RU" sz="2300" dirty="0">
                <a:solidFill>
                  <a:srgbClr val="002060"/>
                </a:solidFill>
              </a:rPr>
              <a:t>Для участия в мастер-классе  необходимо сделать заявку на макс телефонов 89833920099,  89628109954  или на почту bpo_07@mail.ru  c пометкой «мастер-классы» до 20 апреля , в которой председателю «первички» указать количество участников от ППО, больше 10 человек от одной «первички» не приглашаем! Возраст участников не ограничен! </a:t>
            </a:r>
          </a:p>
          <a:p>
            <a:r>
              <a:rPr lang="ru-RU" sz="2900" dirty="0">
                <a:solidFill>
                  <a:srgbClr val="002060"/>
                </a:solidFill>
              </a:rPr>
              <a:t>Длительность до 30 минут - на мастер класс, предлагаем всем посетить по 2 мастер-класса общей продолжительностью 1 час! Участие бесплатно! По итогам участия будет выдан сертификат! А еще по итогам мастер-классов вы сможете провести такой мастер-класс для своих коллег, воспитанников и своей семьи!</a:t>
            </a:r>
          </a:p>
          <a:p>
            <a:pPr algn="r"/>
            <a:r>
              <a:rPr lang="ru-RU" sz="1700" dirty="0"/>
              <a:t>Информационный отдел Барнаульской городской организации Общероссийского Профсоюза образования</a:t>
            </a:r>
          </a:p>
          <a:p>
            <a:endParaRPr lang="ru-RU" dirty="0"/>
          </a:p>
        </p:txBody>
      </p:sp>
      <p:pic>
        <p:nvPicPr>
          <p:cNvPr id="10" name="Объект 9">
            <a:extLst>
              <a:ext uri="{FF2B5EF4-FFF2-40B4-BE49-F238E27FC236}">
                <a16:creationId xmlns:a16="http://schemas.microsoft.com/office/drawing/2014/main" id="{06C949F1-4629-4F05-AE08-B454022C3514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0199" y="814416"/>
            <a:ext cx="1984252" cy="2859030"/>
          </a:xfrm>
        </p:spPr>
      </p:pic>
    </p:spTree>
    <p:extLst>
      <p:ext uri="{BB962C8B-B14F-4D97-AF65-F5344CB8AC3E}">
        <p14:creationId xmlns:p14="http://schemas.microsoft.com/office/powerpoint/2010/main" val="3678448301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</TotalTime>
  <Words>255</Words>
  <Application>Microsoft Office PowerPoint</Application>
  <PresentationFormat>Широкоэкранный</PresentationFormat>
  <Paragraphs>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Аспект</vt:lpstr>
      <vt:lpstr>Мастер-класс   «Подарок  своими руками- с Профсоюзом!»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Мастер-класс   «Подарок  своими руками- с Профсоюзом!» </dc:title>
  <dc:creator>Марина Некрасова</dc:creator>
  <cp:lastModifiedBy>Марина Некрасова</cp:lastModifiedBy>
  <cp:revision>2</cp:revision>
  <dcterms:created xsi:type="dcterms:W3CDTF">2026-04-09T08:52:04Z</dcterms:created>
  <dcterms:modified xsi:type="dcterms:W3CDTF">2026-04-09T09:02:04Z</dcterms:modified>
</cp:coreProperties>
</file>