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563"/>
    <a:srgbClr val="2699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02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2F19-AE74-4AAA-8303-CBEB0680F5F1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69984-25CB-4E49-8A01-BA668DB5B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310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2F19-AE74-4AAA-8303-CBEB0680F5F1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69984-25CB-4E49-8A01-BA668DB5B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073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2F19-AE74-4AAA-8303-CBEB0680F5F1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69984-25CB-4E49-8A01-BA668DB5B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634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2F19-AE74-4AAA-8303-CBEB0680F5F1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69984-25CB-4E49-8A01-BA668DB5B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573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u="sng" dirty="0" smtClean="0">
                <a:solidFill>
                  <a:srgbClr val="19656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u="sng" dirty="0" smtClean="0">
                <a:solidFill>
                  <a:srgbClr val="19656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u="sng" dirty="0" smtClean="0">
                <a:solidFill>
                  <a:srgbClr val="19656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u="sng" dirty="0" smtClean="0">
                <a:solidFill>
                  <a:srgbClr val="19656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u="sng" dirty="0" smtClean="0">
                <a:solidFill>
                  <a:srgbClr val="19656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u="sng" dirty="0" smtClean="0">
                <a:solidFill>
                  <a:srgbClr val="19656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u="sng" dirty="0" smtClean="0">
                <a:solidFill>
                  <a:srgbClr val="19656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u="sng" dirty="0" smtClean="0">
                <a:solidFill>
                  <a:srgbClr val="19656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u="sng" dirty="0" smtClean="0">
                <a:solidFill>
                  <a:srgbClr val="196563"/>
                </a:solidFill>
                <a:latin typeface="Times New Roman" pitchFamily="18" charset="0"/>
                <a:cs typeface="Times New Roman" pitchFamily="18" charset="0"/>
              </a:rPr>
              <a:t>7 апреля 2021 года</a:t>
            </a:r>
            <a:r>
              <a:rPr lang="ru-RU" sz="4400" b="1" dirty="0" smtClean="0">
                <a:solidFill>
                  <a:srgbClr val="19656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19656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196563"/>
                </a:solidFill>
                <a:latin typeface="Times New Roman" pitchFamily="18" charset="0"/>
                <a:cs typeface="Times New Roman" pitchFamily="18" charset="0"/>
              </a:rPr>
              <a:t> «Всероссийская </a:t>
            </a:r>
            <a:br>
              <a:rPr lang="ru-RU" sz="4400" b="1" dirty="0" smtClean="0">
                <a:solidFill>
                  <a:srgbClr val="19656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196563"/>
                </a:solidFill>
                <a:latin typeface="Times New Roman" pitchFamily="18" charset="0"/>
                <a:cs typeface="Times New Roman" pitchFamily="18" charset="0"/>
              </a:rPr>
              <a:t>эстафета </a:t>
            </a:r>
            <a:br>
              <a:rPr lang="ru-RU" sz="4400" b="1" dirty="0" smtClean="0">
                <a:solidFill>
                  <a:srgbClr val="19656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196563"/>
                </a:solidFill>
                <a:latin typeface="Times New Roman" pitchFamily="18" charset="0"/>
                <a:cs typeface="Times New Roman" pitchFamily="18" charset="0"/>
              </a:rPr>
              <a:t>здоровья»</a:t>
            </a:r>
            <a:endParaRPr lang="ru-RU" sz="4400" b="1" dirty="0">
              <a:solidFill>
                <a:srgbClr val="1965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68157"/>
            <a:ext cx="9144000" cy="1655762"/>
          </a:xfrm>
        </p:spPr>
        <p:txBody>
          <a:bodyPr/>
          <a:lstStyle/>
          <a:p>
            <a:r>
              <a:rPr lang="ru-RU" b="1" dirty="0" smtClean="0">
                <a:solidFill>
                  <a:srgbClr val="269996"/>
                </a:solidFill>
                <a:latin typeface="Times New Roman" pitchFamily="18" charset="0"/>
                <a:cs typeface="Times New Roman" pitchFamily="18" charset="0"/>
              </a:rPr>
              <a:t>МБДОУ «Детский сад «Морозовский»</a:t>
            </a:r>
          </a:p>
          <a:p>
            <a:r>
              <a:rPr lang="ru-RU" b="1" dirty="0" smtClean="0">
                <a:solidFill>
                  <a:srgbClr val="269996"/>
                </a:solidFill>
                <a:latin typeface="Times New Roman" pitchFamily="18" charset="0"/>
                <a:cs typeface="Times New Roman" pitchFamily="18" charset="0"/>
              </a:rPr>
              <a:t>Омская область, Омский район</a:t>
            </a:r>
            <a:endParaRPr lang="ru-RU" b="1" dirty="0">
              <a:solidFill>
                <a:srgbClr val="26999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54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Утренняя разминка 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мешочками в старшей группе «Солнышко»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8838" y="1585913"/>
            <a:ext cx="8101012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Ну очень веселая физкультура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428750"/>
            <a:ext cx="101298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Упражнение «Змейка»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9850" y="1385888"/>
            <a:ext cx="9472300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 солнышку мы потянулись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9849" y="1400175"/>
            <a:ext cx="964152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Физкультурное занятие в старшей группе «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6025" y="1825625"/>
            <a:ext cx="7015163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 физкультурой дружим МЫ!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43087" y="1825624"/>
            <a:ext cx="8301037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Подготовительная группа «Капельки»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443038"/>
            <a:ext cx="8215312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Утро с бодростью встречаем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00413" y="1471614"/>
            <a:ext cx="5257800" cy="51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Приседанье изучаем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8" y="1428750"/>
            <a:ext cx="5657850" cy="520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Руки будем разминать, чтобы сильными нам стать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63" y="1585914"/>
            <a:ext cx="5843587" cy="505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46265"/>
            <a:ext cx="9144000" cy="98565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196563"/>
                </a:solidFill>
              </a:rPr>
              <a:t>Утренняя зарядка в 1 младшей группе «Колобок»</a:t>
            </a:r>
            <a:br>
              <a:rPr lang="ru-RU" sz="3600" b="1" dirty="0" smtClean="0">
                <a:solidFill>
                  <a:srgbClr val="196563"/>
                </a:solidFill>
              </a:rPr>
            </a:br>
            <a:r>
              <a:rPr lang="ru-RU" sz="3600" b="1" dirty="0" smtClean="0">
                <a:solidFill>
                  <a:srgbClr val="196563"/>
                </a:solidFill>
              </a:rPr>
              <a:t>«Солнышко лучистое»</a:t>
            </a:r>
            <a:endParaRPr lang="ru-RU" sz="3600" b="1" dirty="0">
              <a:solidFill>
                <a:srgbClr val="19656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579417"/>
            <a:ext cx="9144000" cy="4726379"/>
          </a:xfrm>
        </p:spPr>
        <p:txBody>
          <a:bodyPr/>
          <a:lstStyle/>
          <a:p>
            <a:endParaRPr lang="ru-RU" b="1" dirty="0">
              <a:solidFill>
                <a:srgbClr val="19656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917" y="1579419"/>
            <a:ext cx="9203377" cy="439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101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Зарядка в подготовительной группе «Пчелки»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75" y="1825624"/>
            <a:ext cx="7915275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 наклоны в право, влево, чтоб работало все тело!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685" y="1854199"/>
            <a:ext cx="6825327" cy="478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Мыть игрушки нам не лень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825" y="1457324"/>
            <a:ext cx="804386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Так работали б весь день!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550" y="1428750"/>
            <a:ext cx="81581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 цветы мы поливаем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5988" y="1514474"/>
            <a:ext cx="8229600" cy="512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Всем ЗДОРОВЬЯ мы желаем!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300162"/>
            <a:ext cx="83439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6129338" y="871537"/>
            <a:ext cx="5715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https://ds04.infourok.ru/uploads/ex/0119/000f1c48-899e53d2/img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7263" y="400050"/>
            <a:ext cx="1022985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96563"/>
                </a:solidFill>
              </a:rPr>
              <a:t>Ресурсы</a:t>
            </a:r>
            <a:endParaRPr lang="ru-RU" b="1" dirty="0">
              <a:solidFill>
                <a:srgbClr val="196563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4389" y="237506"/>
            <a:ext cx="11174681" cy="643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688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96563"/>
                </a:solidFill>
              </a:rPr>
              <a:t>Ресурсы</a:t>
            </a:r>
            <a:endParaRPr lang="ru-RU" b="1" dirty="0">
              <a:solidFill>
                <a:srgbClr val="196563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1262" y="331788"/>
            <a:ext cx="11329060" cy="627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688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Физкультурное занятие во 2 младшей группа «Карусель»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«Мы платочки в руки взяли»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4513" y="1414464"/>
            <a:ext cx="8758237" cy="515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 мячами поиграем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37" y="1300163"/>
            <a:ext cx="9672637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Массажные мячики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74" y="1300164"/>
            <a:ext cx="6357939" cy="532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Зарядка в средней группе «Сказка»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28925" y="1443038"/>
            <a:ext cx="66579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«Велосипед»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2" y="1385888"/>
            <a:ext cx="6615113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93CD8"/>
      </a:hlink>
      <a:folHlink>
        <a:srgbClr val="2BAEAB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142</Words>
  <Application>Microsoft Office PowerPoint</Application>
  <PresentationFormat>Произвольный</PresentationFormat>
  <Paragraphs>27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 7 апреля 2021 года  «Всероссийская  эстафета  здоровья»</vt:lpstr>
      <vt:lpstr>Утренняя зарядка в 1 младшей группе «Колобок» «Солнышко лучистое»</vt:lpstr>
      <vt:lpstr>Ресурсы</vt:lpstr>
      <vt:lpstr>Ресурсы</vt:lpstr>
      <vt:lpstr>Физкультурное занятие во 2 младшей группа «Карусель» «Мы платочки в руки взяли»</vt:lpstr>
      <vt:lpstr>И с мячами поиграем</vt:lpstr>
      <vt:lpstr>Массажные мячики</vt:lpstr>
      <vt:lpstr>Зарядка в средней группе «Сказка»</vt:lpstr>
      <vt:lpstr>Упражнение «Велосипед»</vt:lpstr>
      <vt:lpstr>Утренняя разминка с мешочками в старшей группе «Солнышко»</vt:lpstr>
      <vt:lpstr>Ну очень веселая физкультура</vt:lpstr>
      <vt:lpstr>Упражнение «Змейка»</vt:lpstr>
      <vt:lpstr>К солнышку мы потянулись</vt:lpstr>
      <vt:lpstr>Физкультурное занятие в старшей группе «Смешарики»</vt:lpstr>
      <vt:lpstr>С физкультурой дружим МЫ!</vt:lpstr>
      <vt:lpstr>Подготовительная группа «Капельки»</vt:lpstr>
      <vt:lpstr>Утро с бодростью встречаем</vt:lpstr>
      <vt:lpstr>Приседанье изучаем</vt:lpstr>
      <vt:lpstr>Руки будем разминать, чтобы сильными нам стать</vt:lpstr>
      <vt:lpstr>Зарядка в подготовительной группе «Пчелки»</vt:lpstr>
      <vt:lpstr>И наклоны в право, влево, чтоб работало все тело!</vt:lpstr>
      <vt:lpstr>Мыть игрушки нам не лень</vt:lpstr>
      <vt:lpstr>Так работали б весь день!</vt:lpstr>
      <vt:lpstr>И цветы мы поливаем</vt:lpstr>
      <vt:lpstr>Всем ЗДОРОВЬЯ мы желаем!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апреля 2021 года  «Всероссийская  эстафета  здоровья»</dc:title>
  <cp:lastModifiedBy>Дмитрий Каленюк</cp:lastModifiedBy>
  <cp:revision>14</cp:revision>
  <dcterms:created xsi:type="dcterms:W3CDTF">2019-01-07T09:13:33Z</dcterms:created>
  <dcterms:modified xsi:type="dcterms:W3CDTF">2021-04-07T08:36:27Z</dcterms:modified>
</cp:coreProperties>
</file>