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charts/style15.xml" ContentType="application/vnd.ms-office.chartstyl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charts/colors6.xml" ContentType="application/vnd.ms-office.chartcolor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style11.xml" ContentType="application/vnd.ms-office.chartstyle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3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olors12.xml" ContentType="application/vnd.ms-office.chartcolorstyle+xml"/>
  <Override PartName="/ppt/charts/chart7.xml" ContentType="application/vnd.openxmlformats-officedocument.drawingml.chart+xml"/>
  <Override PartName="/ppt/charts/style9.xml" ContentType="application/vnd.ms-office.chartstyl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charts/style5.xml" ContentType="application/vnd.ms-office.chartstyl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charts/colors9.xml" ContentType="application/vnd.ms-office.chartcolorstyle+xml"/>
  <Override PartName="/ppt/charts/style1.xml" ContentType="application/vnd.ms-office.chartstyle+xml"/>
  <Override PartName="/ppt/charts/style14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charts/colors7.xml" ContentType="application/vnd.ms-office.chartcolorstyle+xml"/>
  <Override PartName="/ppt/charts/style12.xml" ContentType="application/vnd.ms-office.chart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charts/colors15.xml" ContentType="application/vnd.ms-office.chartcolorstyle+xml"/>
  <Override PartName="/ppt/charts/colors5.xml" ContentType="application/vnd.ms-office.chartcolorstyle+xml"/>
  <Override PartName="/ppt/charts/style10.xml" ContentType="application/vnd.ms-office.chart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charts/colors13.xml" ContentType="application/vnd.ms-office.chartcolorstyle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charts/colors11.xml" ContentType="application/vnd.ms-office.chartcolorstyl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charts/style8.xml" ContentType="application/vnd.ms-office.chartstyl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charts/style6.xml" ContentType="application/vnd.ms-office.chart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charts/style4.xml" ContentType="application/vnd.ms-office.chartstyl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style13.xml" ContentType="application/vnd.ms-office.chartstyl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charts/chart15.xml" ContentType="application/vnd.openxmlformats-officedocument.drawingml.chart+xml"/>
  <Override PartName="/ppt/charts/colors14.xml" ContentType="application/vnd.ms-office.chartcolorstyl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charts/style7.xml" ContentType="application/vnd.ms-office.chartstyle+xml"/>
  <Override PartName="/ppt/charts/colors10.xml" ContentType="application/vnd.ms-office.chartcolorstyl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32" r:id="rId3"/>
  </p:sldMasterIdLst>
  <p:notesMasterIdLst>
    <p:notesMasterId r:id="rId17"/>
  </p:notesMasterIdLst>
  <p:handoutMasterIdLst>
    <p:handoutMasterId r:id="rId18"/>
  </p:handoutMasterIdLst>
  <p:sldIdLst>
    <p:sldId id="258" r:id="rId4"/>
    <p:sldId id="266" r:id="rId5"/>
    <p:sldId id="279" r:id="rId6"/>
    <p:sldId id="283" r:id="rId7"/>
    <p:sldId id="274" r:id="rId8"/>
    <p:sldId id="273" r:id="rId9"/>
    <p:sldId id="281" r:id="rId10"/>
    <p:sldId id="284" r:id="rId11"/>
    <p:sldId id="285" r:id="rId12"/>
    <p:sldId id="286" r:id="rId13"/>
    <p:sldId id="288" r:id="rId14"/>
    <p:sldId id="292" r:id="rId15"/>
    <p:sldId id="293" r:id="rId16"/>
  </p:sldIdLst>
  <p:sldSz cx="12192000" cy="6858000"/>
  <p:notesSz cx="9866313" cy="673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99"/>
    <a:srgbClr val="FFFF99"/>
    <a:srgbClr val="CCFFCC"/>
    <a:srgbClr val="FF2D2D"/>
    <a:srgbClr val="BF5201"/>
    <a:srgbClr val="2638BE"/>
    <a:srgbClr val="FF0000"/>
    <a:srgbClr val="FFFF00"/>
    <a:srgbClr val="FF33CC"/>
    <a:srgbClr val="214A7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73" autoAdjust="0"/>
  </p:normalViewPr>
  <p:slideViewPr>
    <p:cSldViewPr snapToGrid="0">
      <p:cViewPr varScale="1">
        <p:scale>
          <a:sx n="75" d="100"/>
          <a:sy n="75" d="100"/>
        </p:scale>
        <p:origin x="-869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package" Target="../embeddings/_____Microsoft_Office_Excel15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10"/>
      <c:rotY val="30"/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  <a:effectLst/>
        <a:scene3d>
          <a:camera prst="orthographicFront"/>
          <a:lightRig rig="threePt" dir="t"/>
        </a:scene3d>
        <a:sp3d>
          <a:contourClr>
            <a:schemeClr val="accent1">
              <a:lumMod val="20000"/>
              <a:lumOff val="80000"/>
            </a:schemeClr>
          </a:contourClr>
        </a:sp3d>
      </c:spPr>
    </c:sideWall>
    <c:backWall>
      <c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  <a:effectLst/>
        <a:sp3d>
          <a:contourClr>
            <a:schemeClr val="accent1">
              <a:lumMod val="20000"/>
              <a:lumOff val="80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10161032842020427"/>
          <c:y val="4.4142883645471219E-2"/>
          <c:w val="0.89336681652173533"/>
          <c:h val="0.5377417872532275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проверено организаций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5.84016346326292E-2"/>
                  <c:y val="-3.767958668687183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3542799167014533E-2"/>
                  <c:y val="-5.097826434106188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9760893017624111E-2"/>
                  <c:y val="-3.101264021226573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773223236771133E-2"/>
                  <c:y val="-3.767545687898188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8412951481254527E-2"/>
                  <c:y val="-4.655083021517680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6295565028179027E-2"/>
                  <c:y val="-2.216712853277805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4936152246369477E-2"/>
                  <c:y val="-2.882330927578147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5.1912521994401002E-2"/>
                  <c:y val="-2.216573149620695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дошкольные </c:v>
                </c:pt>
                <c:pt idx="1">
                  <c:v>общеобразовательные  </c:v>
                </c:pt>
                <c:pt idx="2">
                  <c:v>профессиональные </c:v>
                </c:pt>
                <c:pt idx="3">
                  <c:v> дополнительного образования</c:v>
                </c:pt>
                <c:pt idx="4">
                  <c:v> дополнительного  профессионального </c:v>
                </c:pt>
                <c:pt idx="5">
                  <c:v>организации для детей-сирот</c:v>
                </c:pt>
                <c:pt idx="6">
                  <c:v>муниципальные органы </c:v>
                </c:pt>
                <c:pt idx="7">
                  <c:v>индивидуальные предприниматели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62</c:v>
                </c:pt>
                <c:pt idx="1">
                  <c:v>202</c:v>
                </c:pt>
                <c:pt idx="2">
                  <c:v>7</c:v>
                </c:pt>
                <c:pt idx="3">
                  <c:v>34</c:v>
                </c:pt>
                <c:pt idx="4">
                  <c:v>59</c:v>
                </c:pt>
                <c:pt idx="5">
                  <c:v>6</c:v>
                </c:pt>
                <c:pt idx="6">
                  <c:v>23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организаций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дошкольные </c:v>
                </c:pt>
                <c:pt idx="1">
                  <c:v>общеобразовательные  </c:v>
                </c:pt>
                <c:pt idx="2">
                  <c:v>профессиональные </c:v>
                </c:pt>
                <c:pt idx="3">
                  <c:v> дополнительного образования</c:v>
                </c:pt>
                <c:pt idx="4">
                  <c:v> дополнительного  профессионального </c:v>
                </c:pt>
                <c:pt idx="5">
                  <c:v>организации для детей-сирот</c:v>
                </c:pt>
                <c:pt idx="6">
                  <c:v>муниципальные органы </c:v>
                </c:pt>
                <c:pt idx="7">
                  <c:v>индивидуальные предприниматели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404</c:v>
                </c:pt>
                <c:pt idx="1">
                  <c:v>576</c:v>
                </c:pt>
                <c:pt idx="2">
                  <c:v>50</c:v>
                </c:pt>
                <c:pt idx="3">
                  <c:v>208</c:v>
                </c:pt>
                <c:pt idx="4">
                  <c:v>221</c:v>
                </c:pt>
                <c:pt idx="5">
                  <c:v>22</c:v>
                </c:pt>
                <c:pt idx="6">
                  <c:v>46</c:v>
                </c:pt>
                <c:pt idx="7">
                  <c:v>13</c:v>
                </c:pt>
              </c:numCache>
            </c:numRef>
          </c:val>
        </c:ser>
        <c:dLbls/>
        <c:shape val="box"/>
        <c:axId val="157174016"/>
        <c:axId val="157196288"/>
        <c:axId val="0"/>
      </c:bar3DChart>
      <c:catAx>
        <c:axId val="1571740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7196288"/>
        <c:crosses val="autoZero"/>
        <c:auto val="1"/>
        <c:lblAlgn val="ctr"/>
        <c:lblOffset val="100"/>
      </c:catAx>
      <c:valAx>
        <c:axId val="1571962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717401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8804053172818515E-2"/>
          <c:y val="0.93494100000867031"/>
          <c:w val="0.93978160845961711"/>
          <c:h val="5.1845776363589058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>
      <a:glow rad="127000">
        <a:schemeClr val="bg2">
          <a:lumMod val="90000"/>
        </a:schemeClr>
      </a:glow>
    </a:effectLst>
  </c:spPr>
  <c:txPr>
    <a:bodyPr/>
    <a:lstStyle/>
    <a:p>
      <a:pPr>
        <a:defRPr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65686274509804E-2"/>
          <c:y val="0.1154409971441983"/>
          <c:w val="0.9460784313725491"/>
          <c:h val="0.62151416388267799"/>
        </c:manualLayout>
      </c:layout>
      <c:pie3DChart>
        <c:varyColors val="1"/>
        <c:dLbls/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составлено 78 административных материалов (2018 год – 53)</a:t>
            </a:r>
          </a:p>
          <a:p>
            <a:pPr>
              <a:defRPr sz="1862" b="1" i="0" u="none" strike="noStrike" kern="1200" spc="0" baseline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494691564759269"/>
          <c:y val="0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75000"/>
            </a:schemeClr>
          </a:solidFill>
        </a:ln>
        <a:effectLst/>
        <a:sp3d>
          <a:contourClr>
            <a:schemeClr val="accent1">
              <a:lumMod val="75000"/>
            </a:schemeClr>
          </a:contourClr>
        </a:sp3d>
      </c:spPr>
    </c:sideWall>
    <c:backWall>
      <c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75000"/>
            </a:schemeClr>
          </a:solidFill>
        </a:ln>
        <a:effectLst/>
        <a:sp3d>
          <a:contourClr>
            <a:schemeClr val="accent1">
              <a:lumMod val="7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0.12598684060465701"/>
          <c:y val="9.7091088045812471E-2"/>
          <c:w val="0.87401315939534296"/>
          <c:h val="0.4315318539727988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неисполнение предписания</c:v>
                </c:pt>
                <c:pt idx="1">
                  <c:v>нарушения прав об-ся на охрану  здоровья</c:v>
                </c:pt>
                <c:pt idx="2">
                  <c:v>платные услуги</c:v>
                </c:pt>
                <c:pt idx="3">
                  <c:v>реализация не в полном объеме программ</c:v>
                </c:pt>
                <c:pt idx="4">
                  <c:v>порядок приема</c:v>
                </c:pt>
                <c:pt idx="5">
                  <c:v>ФИС ФРДО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15</c:v>
                </c:pt>
                <c:pt idx="1">
                  <c:v>8</c:v>
                </c:pt>
                <c:pt idx="2">
                  <c:v>2</c:v>
                </c:pt>
                <c:pt idx="3">
                  <c:v>8</c:v>
                </c:pt>
                <c:pt idx="4">
                  <c:v>8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неисполнение предписания</c:v>
                </c:pt>
                <c:pt idx="1">
                  <c:v>нарушения прав об-ся на охрану  здоровья</c:v>
                </c:pt>
                <c:pt idx="2">
                  <c:v>платные услуги</c:v>
                </c:pt>
                <c:pt idx="3">
                  <c:v>реализация не в полном объеме программ</c:v>
                </c:pt>
                <c:pt idx="4">
                  <c:v>порядок приема</c:v>
                </c:pt>
                <c:pt idx="5">
                  <c:v>ФИС ФРДО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19</c:v>
                </c:pt>
                <c:pt idx="1">
                  <c:v>10</c:v>
                </c:pt>
                <c:pt idx="2">
                  <c:v>8</c:v>
                </c:pt>
                <c:pt idx="3">
                  <c:v>25</c:v>
                </c:pt>
                <c:pt idx="4">
                  <c:v>14</c:v>
                </c:pt>
                <c:pt idx="5">
                  <c:v>2</c:v>
                </c:pt>
              </c:numCache>
            </c:numRef>
          </c:val>
        </c:ser>
        <c:dLbls/>
        <c:shape val="box"/>
        <c:axId val="161678464"/>
        <c:axId val="161680000"/>
        <c:axId val="0"/>
      </c:bar3DChart>
      <c:catAx>
        <c:axId val="1616784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1680000"/>
        <c:crosses val="autoZero"/>
        <c:auto val="1"/>
        <c:lblAlgn val="ctr"/>
        <c:lblOffset val="100"/>
      </c:catAx>
      <c:valAx>
        <c:axId val="161680000"/>
        <c:scaling>
          <c:orientation val="minMax"/>
        </c:scaling>
        <c:axPos val="l"/>
        <c:majorGridlines>
          <c:spPr>
            <a:ln w="635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167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860465500358477"/>
          <c:y val="0.94744899785254111"/>
          <c:w val="0.24239941583427338"/>
          <c:h val="4.2170577472363073E-2"/>
        </c:manualLayout>
      </c:layout>
      <c:spPr>
        <a:noFill/>
        <a:ln>
          <a:solidFill>
            <a:srgbClr val="00206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Административные штрафы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штафов, тыс. руб.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9838746246367959E-3"/>
                  <c:y val="-4.178272064072981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578</c:v>
                </c:pt>
                <c:pt idx="1">
                  <c:v>425</c:v>
                </c:pt>
                <c:pt idx="2">
                  <c:v>921</c:v>
                </c:pt>
              </c:numCache>
            </c:numRef>
          </c:val>
        </c:ser>
        <c:dLbls/>
        <c:marker val="1"/>
        <c:axId val="161819264"/>
        <c:axId val="161821056"/>
      </c:lineChart>
      <c:catAx>
        <c:axId val="1618192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1821056"/>
        <c:crosses val="autoZero"/>
        <c:auto val="1"/>
        <c:lblAlgn val="ctr"/>
        <c:lblOffset val="100"/>
      </c:catAx>
      <c:valAx>
        <c:axId val="161821056"/>
        <c:scaling>
          <c:orientation val="minMax"/>
        </c:scaling>
        <c:axPos val="l"/>
        <c:majorGridlines>
          <c:spPr>
            <a:ln w="635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1819264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  <a:effectLst/>
      </c:spPr>
    </c:plotArea>
    <c:legend>
      <c:legendPos val="b"/>
      <c:layout>
        <c:manualLayout>
          <c:xMode val="edge"/>
          <c:yMode val="edge"/>
          <c:x val="0.23152893500815633"/>
          <c:y val="0.89503160681867688"/>
          <c:w val="0.59065187322714974"/>
          <c:h val="7.9898760796885321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903849197206148E-2"/>
          <c:y val="0.59742897413409823"/>
          <c:w val="0.89752002943197429"/>
          <c:h val="0.4025710258659018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ts val="1436"/>
            </a:lnSpc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921568627450962E-2"/>
          <c:y val="0.11544109295795768"/>
          <c:w val="0.9460784313725491"/>
          <c:h val="0.62151416388267799"/>
        </c:manualLayout>
      </c:layout>
      <c:pie3DChart>
        <c:varyColors val="1"/>
        <c:dLbls/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65686274509804E-2"/>
          <c:y val="0.1154409971441983"/>
          <c:w val="0.9460784313725491"/>
          <c:h val="0.62151416388267799"/>
        </c:manualLayout>
      </c:layout>
      <c:pie3DChart>
        <c:varyColors val="1"/>
        <c:dLbls/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плановых и внеплановых проверок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000051320269722"/>
          <c:y val="0"/>
        </c:manualLayout>
      </c:layout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5567237734827486E-2"/>
                  <c:y val="-7.112617849403857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1398380659547294E-2"/>
                  <c:y val="-6.519899695286866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64.8</c:v>
                </c:pt>
                <c:pt idx="1">
                  <c:v>73.599999999999994</c:v>
                </c:pt>
                <c:pt idx="2">
                  <c:v>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внеплановые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675428301120566E-2"/>
                  <c:y val="5.334463387052890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1398380659547294E-2"/>
                  <c:y val="5.334463387052890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35.200000000000003</c:v>
                </c:pt>
                <c:pt idx="1">
                  <c:v>26.4</c:v>
                </c:pt>
                <c:pt idx="2">
                  <c:v>24</c:v>
                </c:pt>
              </c:numCache>
            </c:numRef>
          </c:val>
        </c:ser>
        <c:dLbls/>
        <c:marker val="1"/>
        <c:axId val="157217536"/>
        <c:axId val="157219072"/>
      </c:lineChart>
      <c:catAx>
        <c:axId val="1572175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7219072"/>
        <c:crosses val="autoZero"/>
        <c:auto val="1"/>
        <c:lblAlgn val="ctr"/>
        <c:lblOffset val="100"/>
      </c:catAx>
      <c:valAx>
        <c:axId val="1572190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7217536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документарных и выездных</a:t>
            </a:r>
            <a:r>
              <a:rPr lang="ru-RU" sz="14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000051320269722"/>
          <c:y val="0"/>
        </c:manualLayout>
      </c:layout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документарные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5567237734827486E-2"/>
                  <c:y val="5.334463387052890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9736094810107553E-2"/>
                  <c:y val="6.519899695286866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47.9</c:v>
                </c:pt>
                <c:pt idx="1">
                  <c:v>26.4</c:v>
                </c:pt>
                <c:pt idx="2">
                  <c:v>22.9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выездные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5567237734827486E-2"/>
                  <c:y val="-8.890772311754820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5013142451680845E-2"/>
                  <c:y val="-5.927181541169881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52.1</c:v>
                </c:pt>
                <c:pt idx="1">
                  <c:v>73.599999999999994</c:v>
                </c:pt>
                <c:pt idx="2">
                  <c:v>77.099999999999994</c:v>
                </c:pt>
              </c:numCache>
            </c:numRef>
          </c:val>
        </c:ser>
        <c:dLbls/>
        <c:marker val="1"/>
        <c:axId val="157535616"/>
        <c:axId val="157537408"/>
      </c:lineChart>
      <c:catAx>
        <c:axId val="1575356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7537408"/>
        <c:crosses val="autoZero"/>
        <c:auto val="1"/>
        <c:lblAlgn val="ctr"/>
        <c:lblOffset val="100"/>
      </c:catAx>
      <c:valAx>
        <c:axId val="1575374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7535616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нагрузка на 1 специалиста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000051320269722"/>
          <c:y val="0"/>
        </c:manualLayout>
      </c:layout>
      <c:spPr>
        <a:noFill/>
        <a:ln>
          <a:noFill/>
        </a:ln>
        <a:effectLst/>
      </c:spPr>
    </c:title>
    <c:view3D>
      <c:rotX val="0"/>
      <c:perspective val="30"/>
    </c:view3D>
    <c:floor>
      <c:spPr>
        <a:noFill/>
        <a:ln>
          <a:noFill/>
        </a:ln>
        <a:effectLst/>
        <a:sp3d/>
      </c:spPr>
    </c:floor>
    <c:sideWall>
      <c:spPr>
        <a:solidFill>
          <a:schemeClr val="accent1">
            <a:lumMod val="20000"/>
            <a:lumOff val="80000"/>
          </a:schemeClr>
        </a:solidFill>
        <a:ln>
          <a:noFill/>
        </a:ln>
        <a:effectLst/>
        <a:sp3d/>
      </c:spPr>
    </c:sideWall>
    <c:backWall>
      <c:spPr>
        <a:solidFill>
          <a:schemeClr val="accent1">
            <a:lumMod val="20000"/>
            <a:lumOff val="80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41.6</c:v>
                </c:pt>
                <c:pt idx="1">
                  <c:v>43.1</c:v>
                </c:pt>
              </c:numCache>
            </c:numRef>
          </c:val>
        </c:ser>
        <c:dLbls/>
        <c:shape val="box"/>
        <c:axId val="157115904"/>
        <c:axId val="157117440"/>
        <c:axId val="0"/>
      </c:bar3DChart>
      <c:catAx>
        <c:axId val="1571159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7117440"/>
        <c:crosses val="autoZero"/>
        <c:auto val="1"/>
        <c:lblAlgn val="ctr"/>
        <c:lblOffset val="100"/>
      </c:catAx>
      <c:valAx>
        <c:axId val="1571174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7115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проверок с привлечением экспертов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000051320269722"/>
          <c:y val="0"/>
        </c:manualLayout>
      </c:layout>
      <c:spPr>
        <a:noFill/>
        <a:ln>
          <a:noFill/>
        </a:ln>
        <a:effectLst/>
      </c:spPr>
    </c:title>
    <c:view3D>
      <c:rotX val="0"/>
      <c:perspective val="30"/>
    </c:view3D>
    <c:floor>
      <c:spPr>
        <a:noFill/>
        <a:ln>
          <a:noFill/>
        </a:ln>
        <a:effectLst/>
        <a:sp3d/>
      </c:spPr>
    </c:floor>
    <c:sideWall>
      <c:spPr>
        <a:solidFill>
          <a:schemeClr val="accent1">
            <a:lumMod val="20000"/>
            <a:lumOff val="80000"/>
          </a:schemeClr>
        </a:solidFill>
        <a:ln>
          <a:noFill/>
        </a:ln>
        <a:effectLst/>
        <a:sp3d/>
      </c:spPr>
    </c:sideWall>
    <c:backWall>
      <c:spPr>
        <a:solidFill>
          <a:schemeClr val="accent1">
            <a:lumMod val="20000"/>
            <a:lumOff val="80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</c:v>
                </c:pt>
                <c:pt idx="1">
                  <c:v>54.6</c:v>
                </c:pt>
              </c:numCache>
            </c:numRef>
          </c:val>
        </c:ser>
        <c:dLbls/>
        <c:shape val="box"/>
        <c:axId val="157555712"/>
        <c:axId val="157561600"/>
        <c:axId val="0"/>
      </c:bar3DChart>
      <c:catAx>
        <c:axId val="1575557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7561600"/>
        <c:crosses val="autoZero"/>
        <c:auto val="1"/>
        <c:lblAlgn val="ctr"/>
        <c:lblOffset val="100"/>
      </c:catAx>
      <c:valAx>
        <c:axId val="1575616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755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dLbls/>
        <c:gapWidth val="100"/>
        <c:shape val="box"/>
        <c:axId val="158251648"/>
        <c:axId val="158273920"/>
        <c:axId val="0"/>
      </c:bar3DChart>
      <c:catAx>
        <c:axId val="158251648"/>
        <c:scaling>
          <c:orientation val="minMax"/>
        </c:scaling>
        <c:axPos val="b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273920"/>
        <c:crosses val="autoZero"/>
        <c:auto val="1"/>
        <c:lblAlgn val="ctr"/>
        <c:lblOffset val="100"/>
      </c:catAx>
      <c:valAx>
        <c:axId val="1582739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25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dLbls/>
        <c:gapWidth val="100"/>
        <c:shape val="box"/>
        <c:axId val="145787904"/>
        <c:axId val="159343360"/>
        <c:axId val="0"/>
      </c:bar3DChart>
      <c:catAx>
        <c:axId val="145787904"/>
        <c:scaling>
          <c:orientation val="minMax"/>
        </c:scaling>
        <c:axPos val="b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343360"/>
        <c:crosses val="autoZero"/>
        <c:auto val="1"/>
        <c:lblAlgn val="ctr"/>
        <c:lblOffset val="100"/>
      </c:catAx>
      <c:valAx>
        <c:axId val="1593433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787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903849197206148E-2"/>
          <c:y val="0.59742897413409823"/>
          <c:w val="0.89752002943197429"/>
          <c:h val="0.4025710258659018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ts val="1436"/>
            </a:lnSpc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921568627450962E-2"/>
          <c:y val="0.11544109295795768"/>
          <c:w val="0.9460784313725491"/>
          <c:h val="0.62151416388267799"/>
        </c:manualLayout>
      </c:layout>
      <c:pie3DChart>
        <c:varyColors val="1"/>
        <c:dLbls/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248479-1D59-490E-B5A0-AEE81DB594D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74C150-256F-404A-9B7A-F89167F994CE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6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Сведения об образовательных организациях, имеющих признаки необъективного оценивания (НИКО, ВПР, ГИА, КНД).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66A42D-CEA6-4934-AE91-0CEBA63DB38B}" type="parTrans" cxnId="{77A879CB-8321-4294-89BE-30FA6F00FBA2}">
      <dgm:prSet/>
      <dgm:spPr/>
      <dgm:t>
        <a:bodyPr/>
        <a:lstStyle/>
        <a:p>
          <a:endParaRPr lang="ru-RU"/>
        </a:p>
      </dgm:t>
    </dgm:pt>
    <dgm:pt modelId="{135A6E2C-8C9B-4BE3-B20C-420D9195514A}" type="sibTrans" cxnId="{77A879CB-8321-4294-89BE-30FA6F00FBA2}">
      <dgm:prSet/>
      <dgm:spPr/>
      <dgm:t>
        <a:bodyPr/>
        <a:lstStyle/>
        <a:p>
          <a:endParaRPr lang="ru-RU"/>
        </a:p>
      </dgm:t>
    </dgm:pt>
    <dgm:pt modelId="{801A86B9-4AE2-498B-B9B5-9FEC06348A7C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6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ранее проведенных проверок (предписания, протоколы, запрет на прием, приостановление действия государственной аккредитации).</a:t>
          </a:r>
          <a:endParaRPr lang="ru-RU" sz="16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DA9E11-6AFB-4B6E-873F-BB826D222982}" type="parTrans" cxnId="{07FE91BF-7BC4-4B26-8BAE-3E7BA713A533}">
      <dgm:prSet/>
      <dgm:spPr/>
      <dgm:t>
        <a:bodyPr/>
        <a:lstStyle/>
        <a:p>
          <a:endParaRPr lang="ru-RU"/>
        </a:p>
      </dgm:t>
    </dgm:pt>
    <dgm:pt modelId="{8A670B63-FE0A-4430-BDCA-3C62A190F7BE}" type="sibTrans" cxnId="{07FE91BF-7BC4-4B26-8BAE-3E7BA713A533}">
      <dgm:prSet/>
      <dgm:spPr/>
      <dgm:t>
        <a:bodyPr/>
        <a:lstStyle/>
        <a:p>
          <a:endParaRPr lang="ru-RU"/>
        </a:p>
      </dgm:t>
    </dgm:pt>
    <dgm:pt modelId="{18DD422A-8876-46D7-94BA-63CC5D903DE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6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Наличие обращений граждан по вопросам нарушения законодательства Российской Федерации в сфере образования.</a:t>
          </a:r>
          <a:endParaRPr lang="ru-RU" sz="16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6281C9-EA86-4381-8749-F6EC4F505379}" type="parTrans" cxnId="{6674333F-41B4-4058-BB17-965B5FC8A89E}">
      <dgm:prSet/>
      <dgm:spPr/>
      <dgm:t>
        <a:bodyPr/>
        <a:lstStyle/>
        <a:p>
          <a:endParaRPr lang="ru-RU"/>
        </a:p>
      </dgm:t>
    </dgm:pt>
    <dgm:pt modelId="{5927D187-71DE-4197-B31A-03BD5BFF9133}" type="sibTrans" cxnId="{6674333F-41B4-4058-BB17-965B5FC8A89E}">
      <dgm:prSet/>
      <dgm:spPr/>
      <dgm:t>
        <a:bodyPr/>
        <a:lstStyle/>
        <a:p>
          <a:endParaRPr lang="ru-RU"/>
        </a:p>
      </dgm:t>
    </dgm:pt>
    <dgm:pt modelId="{34E238CC-5270-4957-8C97-6C27BF52331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6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Наличие предостережений о недопустимости нарушения обязательных требований законодательства Российской Федерации в сфере образования.</a:t>
          </a:r>
          <a:endParaRPr lang="ru-RU" sz="16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6C42F1-F297-4F1C-9693-784E119943C6}" type="parTrans" cxnId="{C58AEF2E-1D75-41C2-B83A-EC54764D9361}">
      <dgm:prSet/>
      <dgm:spPr/>
      <dgm:t>
        <a:bodyPr/>
        <a:lstStyle/>
        <a:p>
          <a:endParaRPr lang="ru-RU"/>
        </a:p>
      </dgm:t>
    </dgm:pt>
    <dgm:pt modelId="{9158F864-F9DF-41B1-81FD-8D78F66F357C}" type="sibTrans" cxnId="{C58AEF2E-1D75-41C2-B83A-EC54764D9361}">
      <dgm:prSet/>
      <dgm:spPr/>
      <dgm:t>
        <a:bodyPr/>
        <a:lstStyle/>
        <a:p>
          <a:endParaRPr lang="ru-RU"/>
        </a:p>
      </dgm:t>
    </dgm:pt>
    <dgm:pt modelId="{91BA7142-87B4-44B8-ACCB-B35EC5F5031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6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Данные статистической отчетности о деятельности образовательных организаций.</a:t>
          </a:r>
          <a:endParaRPr lang="ru-RU" sz="16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536163-CFA2-4820-A6D3-756893D5914E}" type="parTrans" cxnId="{EFD47F06-5011-4FD1-95FC-4784616B94BA}">
      <dgm:prSet/>
      <dgm:spPr/>
      <dgm:t>
        <a:bodyPr/>
        <a:lstStyle/>
        <a:p>
          <a:endParaRPr lang="ru-RU"/>
        </a:p>
      </dgm:t>
    </dgm:pt>
    <dgm:pt modelId="{C69866F7-B2DB-4055-AECC-E4C23C2B2593}" type="sibTrans" cxnId="{EFD47F06-5011-4FD1-95FC-4784616B94BA}">
      <dgm:prSet/>
      <dgm:spPr/>
      <dgm:t>
        <a:bodyPr/>
        <a:lstStyle/>
        <a:p>
          <a:endParaRPr lang="ru-RU"/>
        </a:p>
      </dgm:t>
    </dgm:pt>
    <dgm:pt modelId="{144B45E9-BE38-4F41-AB79-0BD6D3FC910B}" type="pres">
      <dgm:prSet presAssocID="{89248479-1D59-490E-B5A0-AEE81DB594D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B1DFDB2-8E70-44DB-BF8A-9DEBB0DCBD9D}" type="pres">
      <dgm:prSet presAssocID="{89248479-1D59-490E-B5A0-AEE81DB594D8}" presName="Name1" presStyleCnt="0"/>
      <dgm:spPr/>
    </dgm:pt>
    <dgm:pt modelId="{49C66EEB-8B63-4BC2-8FCC-48811E473A12}" type="pres">
      <dgm:prSet presAssocID="{89248479-1D59-490E-B5A0-AEE81DB594D8}" presName="cycle" presStyleCnt="0"/>
      <dgm:spPr/>
    </dgm:pt>
    <dgm:pt modelId="{5C751F38-31EF-42AA-9B58-C6B6B747606D}" type="pres">
      <dgm:prSet presAssocID="{89248479-1D59-490E-B5A0-AEE81DB594D8}" presName="srcNode" presStyleLbl="node1" presStyleIdx="0" presStyleCnt="5"/>
      <dgm:spPr/>
    </dgm:pt>
    <dgm:pt modelId="{606E2ED6-001A-4CAA-9919-85CE492E2800}" type="pres">
      <dgm:prSet presAssocID="{89248479-1D59-490E-B5A0-AEE81DB594D8}" presName="conn" presStyleLbl="parChTrans1D2" presStyleIdx="0" presStyleCnt="1"/>
      <dgm:spPr/>
      <dgm:t>
        <a:bodyPr/>
        <a:lstStyle/>
        <a:p>
          <a:endParaRPr lang="ru-RU"/>
        </a:p>
      </dgm:t>
    </dgm:pt>
    <dgm:pt modelId="{51FCD98E-7182-4750-9D28-0E6EDB169ED1}" type="pres">
      <dgm:prSet presAssocID="{89248479-1D59-490E-B5A0-AEE81DB594D8}" presName="extraNode" presStyleLbl="node1" presStyleIdx="0" presStyleCnt="5"/>
      <dgm:spPr/>
    </dgm:pt>
    <dgm:pt modelId="{11BDF7E6-036C-4A11-8981-87E693A778DC}" type="pres">
      <dgm:prSet presAssocID="{89248479-1D59-490E-B5A0-AEE81DB594D8}" presName="dstNode" presStyleLbl="node1" presStyleIdx="0" presStyleCnt="5"/>
      <dgm:spPr/>
    </dgm:pt>
    <dgm:pt modelId="{F3B5CB52-5736-46E5-AE51-14DE846BA83A}" type="pres">
      <dgm:prSet presAssocID="{BC74C150-256F-404A-9B7A-F89167F994CE}" presName="text_1" presStyleLbl="node1" presStyleIdx="0" presStyleCnt="5" custScaleY="128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ECB5B9-9FE4-4E48-8271-26A6807E3929}" type="pres">
      <dgm:prSet presAssocID="{BC74C150-256F-404A-9B7A-F89167F994CE}" presName="accent_1" presStyleCnt="0"/>
      <dgm:spPr/>
    </dgm:pt>
    <dgm:pt modelId="{B6A5A2C9-D086-4987-A56E-20E216F5A6E8}" type="pres">
      <dgm:prSet presAssocID="{BC74C150-256F-404A-9B7A-F89167F994CE}" presName="accentRepeatNode" presStyleLbl="solidFgAcc1" presStyleIdx="0" presStyleCnt="5"/>
      <dgm:spPr/>
    </dgm:pt>
    <dgm:pt modelId="{8F146ECF-9D48-4A92-A659-BA283B5CFD39}" type="pres">
      <dgm:prSet presAssocID="{801A86B9-4AE2-498B-B9B5-9FEC06348A7C}" presName="text_2" presStyleLbl="node1" presStyleIdx="1" presStyleCnt="5" custScaleY="1373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DF4F9-5137-48D3-BCC9-151AB58D37B8}" type="pres">
      <dgm:prSet presAssocID="{801A86B9-4AE2-498B-B9B5-9FEC06348A7C}" presName="accent_2" presStyleCnt="0"/>
      <dgm:spPr/>
    </dgm:pt>
    <dgm:pt modelId="{427E5C4D-0E5C-41DB-818F-A4B4534C0C5C}" type="pres">
      <dgm:prSet presAssocID="{801A86B9-4AE2-498B-B9B5-9FEC06348A7C}" presName="accentRepeatNode" presStyleLbl="solidFgAcc1" presStyleIdx="1" presStyleCnt="5"/>
      <dgm:spPr/>
    </dgm:pt>
    <dgm:pt modelId="{0D2B990E-8552-41E9-BE48-4C432FAF2B13}" type="pres">
      <dgm:prSet presAssocID="{18DD422A-8876-46D7-94BA-63CC5D903DE4}" presName="text_3" presStyleLbl="node1" presStyleIdx="2" presStyleCnt="5" custScaleY="130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1FC548-54CC-44AE-BB2A-377CC3694078}" type="pres">
      <dgm:prSet presAssocID="{18DD422A-8876-46D7-94BA-63CC5D903DE4}" presName="accent_3" presStyleCnt="0"/>
      <dgm:spPr/>
    </dgm:pt>
    <dgm:pt modelId="{D41E26E1-9102-41A9-B27F-47670469D46A}" type="pres">
      <dgm:prSet presAssocID="{18DD422A-8876-46D7-94BA-63CC5D903DE4}" presName="accentRepeatNode" presStyleLbl="solidFgAcc1" presStyleIdx="2" presStyleCnt="5"/>
      <dgm:spPr/>
    </dgm:pt>
    <dgm:pt modelId="{4F81CAFE-BD33-4F08-8389-063A71C91D17}" type="pres">
      <dgm:prSet presAssocID="{34E238CC-5270-4957-8C97-6C27BF52331B}" presName="text_4" presStyleLbl="node1" presStyleIdx="3" presStyleCnt="5" custScaleY="131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BF56B9-ACA2-4F64-AD73-0BF6EE45F145}" type="pres">
      <dgm:prSet presAssocID="{34E238CC-5270-4957-8C97-6C27BF52331B}" presName="accent_4" presStyleCnt="0"/>
      <dgm:spPr/>
    </dgm:pt>
    <dgm:pt modelId="{2748C46E-2BC2-4CCA-8B47-1DE2F1F61D03}" type="pres">
      <dgm:prSet presAssocID="{34E238CC-5270-4957-8C97-6C27BF52331B}" presName="accentRepeatNode" presStyleLbl="solidFgAcc1" presStyleIdx="3" presStyleCnt="5"/>
      <dgm:spPr/>
    </dgm:pt>
    <dgm:pt modelId="{E2A967DC-49F9-40E5-8DC5-2CF7B84B6E55}" type="pres">
      <dgm:prSet presAssocID="{91BA7142-87B4-44B8-ACCB-B35EC5F5031D}" presName="text_5" presStyleLbl="node1" presStyleIdx="4" presStyleCnt="5" custScaleY="124625" custLinFactNeighborX="-173" custLinFactNeighborY="-2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1C3E80-02F0-4E26-BE1B-0463F9F88E1B}" type="pres">
      <dgm:prSet presAssocID="{91BA7142-87B4-44B8-ACCB-B35EC5F5031D}" presName="accent_5" presStyleCnt="0"/>
      <dgm:spPr/>
    </dgm:pt>
    <dgm:pt modelId="{DE76373D-3BF9-4448-9128-1DEF5DAE005A}" type="pres">
      <dgm:prSet presAssocID="{91BA7142-87B4-44B8-ACCB-B35EC5F5031D}" presName="accentRepeatNode" presStyleLbl="solidFgAcc1" presStyleIdx="4" presStyleCnt="5"/>
      <dgm:spPr/>
    </dgm:pt>
  </dgm:ptLst>
  <dgm:cxnLst>
    <dgm:cxn modelId="{1116EB18-EF56-457F-A2B6-30E2DD9B6132}" type="presOf" srcId="{91BA7142-87B4-44B8-ACCB-B35EC5F5031D}" destId="{E2A967DC-49F9-40E5-8DC5-2CF7B84B6E55}" srcOrd="0" destOrd="0" presId="urn:microsoft.com/office/officeart/2008/layout/VerticalCurvedList"/>
    <dgm:cxn modelId="{6E6F9B71-760B-4A08-8ABC-7281E5980717}" type="presOf" srcId="{801A86B9-4AE2-498B-B9B5-9FEC06348A7C}" destId="{8F146ECF-9D48-4A92-A659-BA283B5CFD39}" srcOrd="0" destOrd="0" presId="urn:microsoft.com/office/officeart/2008/layout/VerticalCurvedList"/>
    <dgm:cxn modelId="{07FE91BF-7BC4-4B26-8BAE-3E7BA713A533}" srcId="{89248479-1D59-490E-B5A0-AEE81DB594D8}" destId="{801A86B9-4AE2-498B-B9B5-9FEC06348A7C}" srcOrd="1" destOrd="0" parTransId="{08DA9E11-6AFB-4B6E-873F-BB826D222982}" sibTransId="{8A670B63-FE0A-4430-BDCA-3C62A190F7BE}"/>
    <dgm:cxn modelId="{312BE5E2-C69B-4F30-B7C4-A5FC0EA2DF05}" type="presOf" srcId="{BC74C150-256F-404A-9B7A-F89167F994CE}" destId="{F3B5CB52-5736-46E5-AE51-14DE846BA83A}" srcOrd="0" destOrd="0" presId="urn:microsoft.com/office/officeart/2008/layout/VerticalCurvedList"/>
    <dgm:cxn modelId="{EFD47F06-5011-4FD1-95FC-4784616B94BA}" srcId="{89248479-1D59-490E-B5A0-AEE81DB594D8}" destId="{91BA7142-87B4-44B8-ACCB-B35EC5F5031D}" srcOrd="4" destOrd="0" parTransId="{B2536163-CFA2-4820-A6D3-756893D5914E}" sibTransId="{C69866F7-B2DB-4055-AECC-E4C23C2B2593}"/>
    <dgm:cxn modelId="{77A879CB-8321-4294-89BE-30FA6F00FBA2}" srcId="{89248479-1D59-490E-B5A0-AEE81DB594D8}" destId="{BC74C150-256F-404A-9B7A-F89167F994CE}" srcOrd="0" destOrd="0" parTransId="{5966A42D-CEA6-4934-AE91-0CEBA63DB38B}" sibTransId="{135A6E2C-8C9B-4BE3-B20C-420D9195514A}"/>
    <dgm:cxn modelId="{C8D8235D-ACD6-421B-A0C1-9460B4E5FC27}" type="presOf" srcId="{18DD422A-8876-46D7-94BA-63CC5D903DE4}" destId="{0D2B990E-8552-41E9-BE48-4C432FAF2B13}" srcOrd="0" destOrd="0" presId="urn:microsoft.com/office/officeart/2008/layout/VerticalCurvedList"/>
    <dgm:cxn modelId="{3BAF09BF-3C31-4C42-9671-22C121C35014}" type="presOf" srcId="{89248479-1D59-490E-B5A0-AEE81DB594D8}" destId="{144B45E9-BE38-4F41-AB79-0BD6D3FC910B}" srcOrd="0" destOrd="0" presId="urn:microsoft.com/office/officeart/2008/layout/VerticalCurvedList"/>
    <dgm:cxn modelId="{6674333F-41B4-4058-BB17-965B5FC8A89E}" srcId="{89248479-1D59-490E-B5A0-AEE81DB594D8}" destId="{18DD422A-8876-46D7-94BA-63CC5D903DE4}" srcOrd="2" destOrd="0" parTransId="{C06281C9-EA86-4381-8749-F6EC4F505379}" sibTransId="{5927D187-71DE-4197-B31A-03BD5BFF9133}"/>
    <dgm:cxn modelId="{60183F89-EE6F-4335-8829-E2E4956E9AF0}" type="presOf" srcId="{34E238CC-5270-4957-8C97-6C27BF52331B}" destId="{4F81CAFE-BD33-4F08-8389-063A71C91D17}" srcOrd="0" destOrd="0" presId="urn:microsoft.com/office/officeart/2008/layout/VerticalCurvedList"/>
    <dgm:cxn modelId="{DB9F7AC2-3E01-4E91-B7F1-0230EC5CFA14}" type="presOf" srcId="{135A6E2C-8C9B-4BE3-B20C-420D9195514A}" destId="{606E2ED6-001A-4CAA-9919-85CE492E2800}" srcOrd="0" destOrd="0" presId="urn:microsoft.com/office/officeart/2008/layout/VerticalCurvedList"/>
    <dgm:cxn modelId="{C58AEF2E-1D75-41C2-B83A-EC54764D9361}" srcId="{89248479-1D59-490E-B5A0-AEE81DB594D8}" destId="{34E238CC-5270-4957-8C97-6C27BF52331B}" srcOrd="3" destOrd="0" parTransId="{746C42F1-F297-4F1C-9693-784E119943C6}" sibTransId="{9158F864-F9DF-41B1-81FD-8D78F66F357C}"/>
    <dgm:cxn modelId="{C9D16E16-9EDE-47EB-8C50-89E55AC9AC2D}" type="presParOf" srcId="{144B45E9-BE38-4F41-AB79-0BD6D3FC910B}" destId="{2B1DFDB2-8E70-44DB-BF8A-9DEBB0DCBD9D}" srcOrd="0" destOrd="0" presId="urn:microsoft.com/office/officeart/2008/layout/VerticalCurvedList"/>
    <dgm:cxn modelId="{B98ED4FD-1128-43A8-8B40-B9256E5465D8}" type="presParOf" srcId="{2B1DFDB2-8E70-44DB-BF8A-9DEBB0DCBD9D}" destId="{49C66EEB-8B63-4BC2-8FCC-48811E473A12}" srcOrd="0" destOrd="0" presId="urn:microsoft.com/office/officeart/2008/layout/VerticalCurvedList"/>
    <dgm:cxn modelId="{9DAC4A2B-BF48-45AC-94BA-CB6E735B9233}" type="presParOf" srcId="{49C66EEB-8B63-4BC2-8FCC-48811E473A12}" destId="{5C751F38-31EF-42AA-9B58-C6B6B747606D}" srcOrd="0" destOrd="0" presId="urn:microsoft.com/office/officeart/2008/layout/VerticalCurvedList"/>
    <dgm:cxn modelId="{FEF0778F-B26B-4FCC-B5F0-7E7DF3E7B325}" type="presParOf" srcId="{49C66EEB-8B63-4BC2-8FCC-48811E473A12}" destId="{606E2ED6-001A-4CAA-9919-85CE492E2800}" srcOrd="1" destOrd="0" presId="urn:microsoft.com/office/officeart/2008/layout/VerticalCurvedList"/>
    <dgm:cxn modelId="{7456549A-9809-4050-A755-9710923FF342}" type="presParOf" srcId="{49C66EEB-8B63-4BC2-8FCC-48811E473A12}" destId="{51FCD98E-7182-4750-9D28-0E6EDB169ED1}" srcOrd="2" destOrd="0" presId="urn:microsoft.com/office/officeart/2008/layout/VerticalCurvedList"/>
    <dgm:cxn modelId="{253642A3-C59B-4196-817C-F11BEFECA4A7}" type="presParOf" srcId="{49C66EEB-8B63-4BC2-8FCC-48811E473A12}" destId="{11BDF7E6-036C-4A11-8981-87E693A778DC}" srcOrd="3" destOrd="0" presId="urn:microsoft.com/office/officeart/2008/layout/VerticalCurvedList"/>
    <dgm:cxn modelId="{E39E308F-1549-4723-8F2E-3F90ACE99CC5}" type="presParOf" srcId="{2B1DFDB2-8E70-44DB-BF8A-9DEBB0DCBD9D}" destId="{F3B5CB52-5736-46E5-AE51-14DE846BA83A}" srcOrd="1" destOrd="0" presId="urn:microsoft.com/office/officeart/2008/layout/VerticalCurvedList"/>
    <dgm:cxn modelId="{D681BCD9-A06C-42C7-B4D8-5B11F232A496}" type="presParOf" srcId="{2B1DFDB2-8E70-44DB-BF8A-9DEBB0DCBD9D}" destId="{53ECB5B9-9FE4-4E48-8271-26A6807E3929}" srcOrd="2" destOrd="0" presId="urn:microsoft.com/office/officeart/2008/layout/VerticalCurvedList"/>
    <dgm:cxn modelId="{0D7A8D2D-AF52-4242-82BF-F9396AF42AD7}" type="presParOf" srcId="{53ECB5B9-9FE4-4E48-8271-26A6807E3929}" destId="{B6A5A2C9-D086-4987-A56E-20E216F5A6E8}" srcOrd="0" destOrd="0" presId="urn:microsoft.com/office/officeart/2008/layout/VerticalCurvedList"/>
    <dgm:cxn modelId="{9CBF3E0A-B689-4A80-98F8-7C5AD965C9B9}" type="presParOf" srcId="{2B1DFDB2-8E70-44DB-BF8A-9DEBB0DCBD9D}" destId="{8F146ECF-9D48-4A92-A659-BA283B5CFD39}" srcOrd="3" destOrd="0" presId="urn:microsoft.com/office/officeart/2008/layout/VerticalCurvedList"/>
    <dgm:cxn modelId="{688B509D-FF5F-48E9-B85A-318190E53F23}" type="presParOf" srcId="{2B1DFDB2-8E70-44DB-BF8A-9DEBB0DCBD9D}" destId="{6ECDF4F9-5137-48D3-BCC9-151AB58D37B8}" srcOrd="4" destOrd="0" presId="urn:microsoft.com/office/officeart/2008/layout/VerticalCurvedList"/>
    <dgm:cxn modelId="{1DDADE5F-01E8-4879-86E3-C6E69C18D244}" type="presParOf" srcId="{6ECDF4F9-5137-48D3-BCC9-151AB58D37B8}" destId="{427E5C4D-0E5C-41DB-818F-A4B4534C0C5C}" srcOrd="0" destOrd="0" presId="urn:microsoft.com/office/officeart/2008/layout/VerticalCurvedList"/>
    <dgm:cxn modelId="{ABD578FC-DDEF-4D72-8BCF-829E12692744}" type="presParOf" srcId="{2B1DFDB2-8E70-44DB-BF8A-9DEBB0DCBD9D}" destId="{0D2B990E-8552-41E9-BE48-4C432FAF2B13}" srcOrd="5" destOrd="0" presId="urn:microsoft.com/office/officeart/2008/layout/VerticalCurvedList"/>
    <dgm:cxn modelId="{68DF04F8-7AF8-42C4-9869-FCF0E709F1CC}" type="presParOf" srcId="{2B1DFDB2-8E70-44DB-BF8A-9DEBB0DCBD9D}" destId="{B61FC548-54CC-44AE-BB2A-377CC3694078}" srcOrd="6" destOrd="0" presId="urn:microsoft.com/office/officeart/2008/layout/VerticalCurvedList"/>
    <dgm:cxn modelId="{0EFC7B85-3280-4E02-8692-8E31B44A8213}" type="presParOf" srcId="{B61FC548-54CC-44AE-BB2A-377CC3694078}" destId="{D41E26E1-9102-41A9-B27F-47670469D46A}" srcOrd="0" destOrd="0" presId="urn:microsoft.com/office/officeart/2008/layout/VerticalCurvedList"/>
    <dgm:cxn modelId="{E1E1979F-7ECB-4AC4-997B-A187FB3F2DDE}" type="presParOf" srcId="{2B1DFDB2-8E70-44DB-BF8A-9DEBB0DCBD9D}" destId="{4F81CAFE-BD33-4F08-8389-063A71C91D17}" srcOrd="7" destOrd="0" presId="urn:microsoft.com/office/officeart/2008/layout/VerticalCurvedList"/>
    <dgm:cxn modelId="{2A262015-F16E-418F-826B-DE804EF3CA13}" type="presParOf" srcId="{2B1DFDB2-8E70-44DB-BF8A-9DEBB0DCBD9D}" destId="{D8BF56B9-ACA2-4F64-AD73-0BF6EE45F145}" srcOrd="8" destOrd="0" presId="urn:microsoft.com/office/officeart/2008/layout/VerticalCurvedList"/>
    <dgm:cxn modelId="{D4CE8F52-A66C-4559-9144-CAEC7D53E679}" type="presParOf" srcId="{D8BF56B9-ACA2-4F64-AD73-0BF6EE45F145}" destId="{2748C46E-2BC2-4CCA-8B47-1DE2F1F61D03}" srcOrd="0" destOrd="0" presId="urn:microsoft.com/office/officeart/2008/layout/VerticalCurvedList"/>
    <dgm:cxn modelId="{5C2E0CAE-305F-4F2C-95F4-017C419A7503}" type="presParOf" srcId="{2B1DFDB2-8E70-44DB-BF8A-9DEBB0DCBD9D}" destId="{E2A967DC-49F9-40E5-8DC5-2CF7B84B6E55}" srcOrd="9" destOrd="0" presId="urn:microsoft.com/office/officeart/2008/layout/VerticalCurvedList"/>
    <dgm:cxn modelId="{CFB8A26A-DA3F-4BE4-AF0A-1BCD2F049980}" type="presParOf" srcId="{2B1DFDB2-8E70-44DB-BF8A-9DEBB0DCBD9D}" destId="{881C3E80-02F0-4E26-BE1B-0463F9F88E1B}" srcOrd="10" destOrd="0" presId="urn:microsoft.com/office/officeart/2008/layout/VerticalCurvedList"/>
    <dgm:cxn modelId="{29F4A78C-14E7-401D-AF35-B96F213EC7FE}" type="presParOf" srcId="{881C3E80-02F0-4E26-BE1B-0463F9F88E1B}" destId="{DE76373D-3BF9-4448-9128-1DEF5DAE005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8141F9-5B46-4818-9E04-76CCFE6029C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7F3529-27B0-4E37-9D45-C59963C6D246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Министерство образования и науки Алтайского края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22F05D-2264-4689-A30D-DE14043EA31D}" type="parTrans" cxnId="{E50C2DD7-EA02-430F-8ABE-A72254DEF45E}">
      <dgm:prSet/>
      <dgm:spPr/>
      <dgm:t>
        <a:bodyPr/>
        <a:lstStyle/>
        <a:p>
          <a:endParaRPr lang="ru-RU"/>
        </a:p>
      </dgm:t>
    </dgm:pt>
    <dgm:pt modelId="{086ACD2F-6D33-46CA-9D5D-4F1A337E94A0}" type="sibTrans" cxnId="{E50C2DD7-EA02-430F-8ABE-A72254DEF45E}">
      <dgm:prSet/>
      <dgm:spPr/>
      <dgm:t>
        <a:bodyPr/>
        <a:lstStyle/>
        <a:p>
          <a:endParaRPr lang="ru-RU"/>
        </a:p>
      </dgm:t>
    </dgm:pt>
    <dgm:pt modelId="{1E766A70-6C3A-49F4-A74E-210DA2EDB0D3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Публичные обсуждения </a:t>
          </a:r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0690EE-93B5-4A7F-B32C-D165440D10C8}" type="parTrans" cxnId="{E00BF54E-C158-4E52-A638-D800ABE118FD}">
      <dgm:prSet/>
      <dgm:spPr/>
      <dgm:t>
        <a:bodyPr/>
        <a:lstStyle/>
        <a:p>
          <a:endParaRPr lang="ru-RU"/>
        </a:p>
      </dgm:t>
    </dgm:pt>
    <dgm:pt modelId="{F1E09B1F-2253-43E6-8F21-6C0CFB4EFD15}" type="sibTrans" cxnId="{E00BF54E-C158-4E52-A638-D800ABE118FD}">
      <dgm:prSet/>
      <dgm:spPr/>
      <dgm:t>
        <a:bodyPr/>
        <a:lstStyle/>
        <a:p>
          <a:endParaRPr lang="ru-RU"/>
        </a:p>
      </dgm:t>
    </dgm:pt>
    <dgm:pt modelId="{C3FFB96B-2CFF-427B-BCFE-C9885E5B2BBC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Министерством культуры Алтайского края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022F5F-C291-49D3-8906-8F81722F67B4}" type="parTrans" cxnId="{85D3F4A4-5B41-4777-B0C1-A4E6C41CDCCA}">
      <dgm:prSet/>
      <dgm:spPr/>
      <dgm:t>
        <a:bodyPr/>
        <a:lstStyle/>
        <a:p>
          <a:endParaRPr lang="ru-RU"/>
        </a:p>
      </dgm:t>
    </dgm:pt>
    <dgm:pt modelId="{E40F6277-D872-461D-A6EF-04A67FA87F1A}" type="sibTrans" cxnId="{85D3F4A4-5B41-4777-B0C1-A4E6C41CDCCA}">
      <dgm:prSet/>
      <dgm:spPr/>
      <dgm:t>
        <a:bodyPr/>
        <a:lstStyle/>
        <a:p>
          <a:endParaRPr lang="ru-RU"/>
        </a:p>
      </dgm:t>
    </dgm:pt>
    <dgm:pt modelId="{54086B83-D3B0-4948-A5EB-31F61E53921C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ts val="1300"/>
            </a:lnSpc>
            <a:spcAft>
              <a:spcPts val="0"/>
            </a:spcAft>
          </a:pPr>
          <a:r>
            <a:rPr lang="ru-RU" sz="15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Выступления </a:t>
          </a:r>
        </a:p>
        <a:p>
          <a:pPr>
            <a:lnSpc>
              <a:spcPts val="1300"/>
            </a:lnSpc>
            <a:spcAft>
              <a:spcPts val="0"/>
            </a:spcAft>
          </a:pPr>
          <a:r>
            <a:rPr lang="ru-RU" sz="15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курсах повышения квалификации, семинарах, </a:t>
          </a:r>
          <a:r>
            <a:rPr lang="ru-RU" sz="15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вебинарах</a:t>
          </a:r>
          <a:r>
            <a:rPr lang="ru-RU" sz="15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совещаниях - 21</a:t>
          </a:r>
          <a:endParaRPr lang="ru-RU" sz="15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ABD39D-0B6A-4164-A3DE-1DC3EF46EC6F}" type="parTrans" cxnId="{E0FACDCA-1771-4CB1-A1FA-B6BFDD0C8D0A}">
      <dgm:prSet/>
      <dgm:spPr/>
      <dgm:t>
        <a:bodyPr/>
        <a:lstStyle/>
        <a:p>
          <a:endParaRPr lang="ru-RU"/>
        </a:p>
      </dgm:t>
    </dgm:pt>
    <dgm:pt modelId="{50D98FAD-C4F5-40F5-B7DF-010D70914431}" type="sibTrans" cxnId="{E0FACDCA-1771-4CB1-A1FA-B6BFDD0C8D0A}">
      <dgm:prSet/>
      <dgm:spPr/>
      <dgm:t>
        <a:bodyPr/>
        <a:lstStyle/>
        <a:p>
          <a:endParaRPr lang="ru-RU"/>
        </a:p>
      </dgm:t>
    </dgm:pt>
    <dgm:pt modelId="{DBD77F4F-5E99-4BEE-9D0F-3B9FD3C636A6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5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Информационно-аналитические письма - 31</a:t>
          </a:r>
          <a:endParaRPr lang="ru-RU" sz="15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0E3685-0EF0-47F1-BDFA-98B64C4958C6}" type="parTrans" cxnId="{02794236-3917-432E-A8D1-59FF1C39D501}">
      <dgm:prSet/>
      <dgm:spPr/>
      <dgm:t>
        <a:bodyPr/>
        <a:lstStyle/>
        <a:p>
          <a:endParaRPr lang="ru-RU"/>
        </a:p>
      </dgm:t>
    </dgm:pt>
    <dgm:pt modelId="{23F9E989-B411-4622-ABDF-8ED146597FAB}" type="sibTrans" cxnId="{02794236-3917-432E-A8D1-59FF1C39D501}">
      <dgm:prSet/>
      <dgm:spPr/>
      <dgm:t>
        <a:bodyPr/>
        <a:lstStyle/>
        <a:p>
          <a:endParaRPr lang="ru-RU"/>
        </a:p>
      </dgm:t>
    </dgm:pt>
    <dgm:pt modelId="{7CD924F0-4A90-4CE6-BC74-C475E4C7C96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Окружные совещания с руководителя-ми ОО, МОУО</a:t>
          </a:r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72A72C-2531-42CF-9F75-F8B93BF666FD}" type="parTrans" cxnId="{EEC07980-B8EC-4BF9-8830-5FC4F740C2EF}">
      <dgm:prSet/>
      <dgm:spPr/>
      <dgm:t>
        <a:bodyPr/>
        <a:lstStyle/>
        <a:p>
          <a:endParaRPr lang="ru-RU"/>
        </a:p>
      </dgm:t>
    </dgm:pt>
    <dgm:pt modelId="{CB607869-20A8-4F4D-B9C5-28606F4E815F}" type="sibTrans" cxnId="{EEC07980-B8EC-4BF9-8830-5FC4F740C2EF}">
      <dgm:prSet/>
      <dgm:spPr/>
      <dgm:t>
        <a:bodyPr/>
        <a:lstStyle/>
        <a:p>
          <a:endParaRPr lang="ru-RU"/>
        </a:p>
      </dgm:t>
    </dgm:pt>
    <dgm:pt modelId="{31A34FF7-C2F1-42AF-B2C4-CCE9EED773E9}">
      <dgm:prSet phldrT="[Текст]" phldr="1" custScaleX="194739" custScaleY="124633" custRadScaleRad="107287"/>
      <dgm:spPr/>
      <dgm:t>
        <a:bodyPr/>
        <a:lstStyle/>
        <a:p>
          <a:endParaRPr lang="ru-RU" dirty="0"/>
        </a:p>
      </dgm:t>
    </dgm:pt>
    <dgm:pt modelId="{33BCABFD-C46F-44FE-8E0B-E1723F543CEF}" type="parTrans" cxnId="{B5430DF7-9C5F-410C-92F3-3B24A048DAAD}">
      <dgm:prSet/>
      <dgm:spPr/>
      <dgm:t>
        <a:bodyPr/>
        <a:lstStyle/>
        <a:p>
          <a:endParaRPr lang="ru-RU"/>
        </a:p>
      </dgm:t>
    </dgm:pt>
    <dgm:pt modelId="{7CAF065C-20CD-433C-BB69-900CF46BD2BD}" type="sibTrans" cxnId="{B5430DF7-9C5F-410C-92F3-3B24A048DAAD}">
      <dgm:prSet/>
      <dgm:spPr/>
      <dgm:t>
        <a:bodyPr/>
        <a:lstStyle/>
        <a:p>
          <a:endParaRPr lang="ru-RU"/>
        </a:p>
      </dgm:t>
    </dgm:pt>
    <dgm:pt modelId="{10C7DE84-2D09-4E97-898A-DD293D60626A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Заседания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Аккредитацион-ного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совета - 29</a:t>
          </a:r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948DC2-3131-41E5-97A3-598B5339CB2C}" type="parTrans" cxnId="{B0DEBEF3-3B1C-412D-B427-DB9D3A72C221}">
      <dgm:prSet/>
      <dgm:spPr/>
      <dgm:t>
        <a:bodyPr/>
        <a:lstStyle/>
        <a:p>
          <a:endParaRPr lang="ru-RU"/>
        </a:p>
      </dgm:t>
    </dgm:pt>
    <dgm:pt modelId="{D67B7871-E0B2-483B-8D12-999BAB24B63B}" type="sibTrans" cxnId="{B0DEBEF3-3B1C-412D-B427-DB9D3A72C221}">
      <dgm:prSet/>
      <dgm:spPr/>
      <dgm:t>
        <a:bodyPr/>
        <a:lstStyle/>
        <a:p>
          <a:endParaRPr lang="ru-RU"/>
        </a:p>
      </dgm:t>
    </dgm:pt>
    <dgm:pt modelId="{005E706F-6514-4F67-B699-33F23CAC496A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Открытость и доступность-293 публикации</a:t>
          </a:r>
          <a:endParaRPr lang="ru-RU" sz="16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0C23EB-D141-4CED-8561-25B439541F08}" type="parTrans" cxnId="{0D58AA4F-3226-40FA-8A2F-B20EA7546DBD}">
      <dgm:prSet/>
      <dgm:spPr/>
      <dgm:t>
        <a:bodyPr/>
        <a:lstStyle/>
        <a:p>
          <a:endParaRPr lang="ru-RU"/>
        </a:p>
      </dgm:t>
    </dgm:pt>
    <dgm:pt modelId="{EE233B5D-C0C9-48C3-92BE-091D1A9F9FD8}" type="sibTrans" cxnId="{0D58AA4F-3226-40FA-8A2F-B20EA7546DBD}">
      <dgm:prSet/>
      <dgm:spPr/>
      <dgm:t>
        <a:bodyPr/>
        <a:lstStyle/>
        <a:p>
          <a:endParaRPr lang="ru-RU"/>
        </a:p>
      </dgm:t>
    </dgm:pt>
    <dgm:pt modelId="{60E3DB9F-1421-4B6C-90B0-8BB4DA010CD3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Горячая линия</a:t>
          </a:r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4DD223-5E92-4C81-BFA3-DBA50912DDD6}" type="parTrans" cxnId="{204BA74D-99EC-4067-AB11-71754653CACB}">
      <dgm:prSet/>
      <dgm:spPr/>
      <dgm:t>
        <a:bodyPr/>
        <a:lstStyle/>
        <a:p>
          <a:endParaRPr lang="ru-RU"/>
        </a:p>
      </dgm:t>
    </dgm:pt>
    <dgm:pt modelId="{2B02AB32-63C9-4B79-B77B-37774DAE13DD}" type="sibTrans" cxnId="{204BA74D-99EC-4067-AB11-71754653CACB}">
      <dgm:prSet/>
      <dgm:spPr/>
      <dgm:t>
        <a:bodyPr/>
        <a:lstStyle/>
        <a:p>
          <a:endParaRPr lang="ru-RU"/>
        </a:p>
      </dgm:t>
    </dgm:pt>
    <dgm:pt modelId="{A46FFB74-B2EE-4D2B-9A5C-E163C0A11E13}" type="pres">
      <dgm:prSet presAssocID="{048141F9-5B46-4818-9E04-76CCFE6029C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5D4657-9DEE-449E-9D1E-18172ECA4D1F}" type="pres">
      <dgm:prSet presAssocID="{867F3529-27B0-4E37-9D45-C59963C6D246}" presName="centerShape" presStyleLbl="node0" presStyleIdx="0" presStyleCnt="1" custScaleX="207237" custScaleY="150471"/>
      <dgm:spPr/>
      <dgm:t>
        <a:bodyPr/>
        <a:lstStyle/>
        <a:p>
          <a:endParaRPr lang="ru-RU"/>
        </a:p>
      </dgm:t>
    </dgm:pt>
    <dgm:pt modelId="{B75FBE65-C7B1-44BE-98F0-E964B921096B}" type="pres">
      <dgm:prSet presAssocID="{B90690EE-93B5-4A7F-B32C-D165440D10C8}" presName="parTrans" presStyleLbl="sibTrans2D1" presStyleIdx="0" presStyleCnt="8" custScaleX="156960"/>
      <dgm:spPr/>
      <dgm:t>
        <a:bodyPr/>
        <a:lstStyle/>
        <a:p>
          <a:endParaRPr lang="ru-RU"/>
        </a:p>
      </dgm:t>
    </dgm:pt>
    <dgm:pt modelId="{649D1406-73D7-45AD-9CEE-0AC1515F9316}" type="pres">
      <dgm:prSet presAssocID="{B90690EE-93B5-4A7F-B32C-D165440D10C8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4063B71C-2B50-44E0-803B-5B9DE8CF5ECA}" type="pres">
      <dgm:prSet presAssocID="{1E766A70-6C3A-49F4-A74E-210DA2EDB0D3}" presName="node" presStyleLbl="node1" presStyleIdx="0" presStyleCnt="8" custScaleX="177813" custScaleY="124502" custRadScaleRad="97418" custRadScaleInc="4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255F1-7070-4993-887F-48717CF9B8FA}" type="pres">
      <dgm:prSet presAssocID="{52022F5F-C291-49D3-8906-8F81722F67B4}" presName="parTrans" presStyleLbl="sibTrans2D1" presStyleIdx="1" presStyleCnt="8"/>
      <dgm:spPr/>
      <dgm:t>
        <a:bodyPr/>
        <a:lstStyle/>
        <a:p>
          <a:endParaRPr lang="ru-RU"/>
        </a:p>
      </dgm:t>
    </dgm:pt>
    <dgm:pt modelId="{8EB6FA07-483F-4655-B9DC-9D49743E0E37}" type="pres">
      <dgm:prSet presAssocID="{52022F5F-C291-49D3-8906-8F81722F67B4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D6735941-B642-402D-8BE7-51EFC4FED767}" type="pres">
      <dgm:prSet presAssocID="{C3FFB96B-2CFF-427B-BCFE-C9885E5B2BBC}" presName="node" presStyleLbl="node1" presStyleIdx="1" presStyleCnt="8" custAng="20091338" custScaleX="169651" custScaleY="121459" custRadScaleRad="127586" custRadScaleInc="348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C5F83F-7A81-4CE6-8234-E38C76C04AA2}" type="pres">
      <dgm:prSet presAssocID="{4472A72C-2531-42CF-9F75-F8B93BF666FD}" presName="parTrans" presStyleLbl="sibTrans2D1" presStyleIdx="2" presStyleCnt="8"/>
      <dgm:spPr/>
      <dgm:t>
        <a:bodyPr/>
        <a:lstStyle/>
        <a:p>
          <a:endParaRPr lang="ru-RU"/>
        </a:p>
      </dgm:t>
    </dgm:pt>
    <dgm:pt modelId="{9A13C7E7-3186-4AA6-B5E0-E1C7232B6D8A}" type="pres">
      <dgm:prSet presAssocID="{4472A72C-2531-42CF-9F75-F8B93BF666FD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F5344997-BA03-4E25-96AB-90D467899D41}" type="pres">
      <dgm:prSet presAssocID="{7CD924F0-4A90-4CE6-BC74-C475E4C7C96C}" presName="node" presStyleLbl="node1" presStyleIdx="2" presStyleCnt="8" custAng="0" custScaleX="163903" custScaleY="115199" custRadScaleRad="139224" custRadScaleInc="-18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21F7F-06DF-42AC-A7CE-7C6BC2BBC5D6}" type="pres">
      <dgm:prSet presAssocID="{260C23EB-D141-4CED-8561-25B439541F08}" presName="parTrans" presStyleLbl="sibTrans2D1" presStyleIdx="3" presStyleCnt="8"/>
      <dgm:spPr/>
      <dgm:t>
        <a:bodyPr/>
        <a:lstStyle/>
        <a:p>
          <a:endParaRPr lang="ru-RU"/>
        </a:p>
      </dgm:t>
    </dgm:pt>
    <dgm:pt modelId="{A26B5667-367E-40E7-9EC6-33DD23081753}" type="pres">
      <dgm:prSet presAssocID="{260C23EB-D141-4CED-8561-25B439541F08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23BA28B2-C8C9-4129-85B0-082DA9E89287}" type="pres">
      <dgm:prSet presAssocID="{005E706F-6514-4F67-B699-33F23CAC496A}" presName="node" presStyleLbl="node1" presStyleIdx="3" presStyleCnt="8" custAng="2335030" custScaleX="155532" custScaleY="120896" custRadScaleRad="124101" custRadScaleInc="-67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66E207-DAE5-4C5A-A63E-54A85BF328D9}" type="pres">
      <dgm:prSet presAssocID="{12948DC2-3131-41E5-97A3-598B5339CB2C}" presName="parTrans" presStyleLbl="sibTrans2D1" presStyleIdx="4" presStyleCnt="8" custScaleX="149867"/>
      <dgm:spPr/>
      <dgm:t>
        <a:bodyPr/>
        <a:lstStyle/>
        <a:p>
          <a:endParaRPr lang="ru-RU"/>
        </a:p>
      </dgm:t>
    </dgm:pt>
    <dgm:pt modelId="{FD84947E-4018-403E-BA2D-F1EC461FF1E7}" type="pres">
      <dgm:prSet presAssocID="{12948DC2-3131-41E5-97A3-598B5339CB2C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4083F17B-A814-4083-9983-51115D4772F6}" type="pres">
      <dgm:prSet presAssocID="{10C7DE84-2D09-4E97-898A-DD293D60626A}" presName="node" presStyleLbl="node1" presStyleIdx="4" presStyleCnt="8" custScaleX="184041" custScaleY="116738" custRadScaleRad="94092" custRadScaleInc="1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63E70-F943-4F7F-8A93-7D37BA29902F}" type="pres">
      <dgm:prSet presAssocID="{6A4DD223-5E92-4C81-BFA3-DBA50912DDD6}" presName="parTrans" presStyleLbl="sibTrans2D1" presStyleIdx="5" presStyleCnt="8"/>
      <dgm:spPr/>
      <dgm:t>
        <a:bodyPr/>
        <a:lstStyle/>
        <a:p>
          <a:endParaRPr lang="ru-RU"/>
        </a:p>
      </dgm:t>
    </dgm:pt>
    <dgm:pt modelId="{E84261FD-FA09-40FF-8CF6-4500B7BE987C}" type="pres">
      <dgm:prSet presAssocID="{6A4DD223-5E92-4C81-BFA3-DBA50912DDD6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727F45C3-1EA5-411B-9021-1AEB24299E33}" type="pres">
      <dgm:prSet presAssocID="{60E3DB9F-1421-4B6C-90B0-8BB4DA010CD3}" presName="node" presStyleLbl="node1" presStyleIdx="5" presStyleCnt="8" custAng="20001295" custScaleX="155261" custScaleY="122030" custRadScaleRad="122439" custRadScaleInc="53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3973A-95F6-4035-AF54-6F150D1E388B}" type="pres">
      <dgm:prSet presAssocID="{0DABD39D-0B6A-4164-A3DE-1DC3EF46EC6F}" presName="parTrans" presStyleLbl="sibTrans2D1" presStyleIdx="6" presStyleCnt="8"/>
      <dgm:spPr/>
      <dgm:t>
        <a:bodyPr/>
        <a:lstStyle/>
        <a:p>
          <a:endParaRPr lang="ru-RU"/>
        </a:p>
      </dgm:t>
    </dgm:pt>
    <dgm:pt modelId="{8128D0A4-9AD3-41FE-819F-706FD09DBB75}" type="pres">
      <dgm:prSet presAssocID="{0DABD39D-0B6A-4164-A3DE-1DC3EF46EC6F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99735001-BE5F-42C0-9ADF-A18277B01A7C}" type="pres">
      <dgm:prSet presAssocID="{54086B83-D3B0-4948-A5EB-31F61E53921C}" presName="node" presStyleLbl="node1" presStyleIdx="6" presStyleCnt="8" custAng="0" custScaleX="162967" custScaleY="123141" custRadScaleRad="142177" custRadScaleInc="13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E1F188-F366-4266-B4FF-1D5DC0716E22}" type="pres">
      <dgm:prSet presAssocID="{F30E3685-0EF0-47F1-BDFA-98B64C4958C6}" presName="parTrans" presStyleLbl="sibTrans2D1" presStyleIdx="7" presStyleCnt="8"/>
      <dgm:spPr/>
      <dgm:t>
        <a:bodyPr/>
        <a:lstStyle/>
        <a:p>
          <a:endParaRPr lang="ru-RU"/>
        </a:p>
      </dgm:t>
    </dgm:pt>
    <dgm:pt modelId="{09951508-6BA8-4BAB-8425-1F3A48D9C474}" type="pres">
      <dgm:prSet presAssocID="{F30E3685-0EF0-47F1-BDFA-98B64C4958C6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FDA3458D-158E-4C0A-91D7-97AB01F51A39}" type="pres">
      <dgm:prSet presAssocID="{DBD77F4F-5E99-4BEE-9D0F-3B9FD3C636A6}" presName="node" presStyleLbl="node1" presStyleIdx="7" presStyleCnt="8" custAng="1434816" custScaleX="162720" custScaleY="132350" custRadScaleRad="129110" custRadScaleInc="-21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8B610A-40C6-47F7-B964-635AE3DA5B3C}" type="presOf" srcId="{10C7DE84-2D09-4E97-898A-DD293D60626A}" destId="{4083F17B-A814-4083-9983-51115D4772F6}" srcOrd="0" destOrd="0" presId="urn:microsoft.com/office/officeart/2005/8/layout/radial5"/>
    <dgm:cxn modelId="{B0DEBEF3-3B1C-412D-B427-DB9D3A72C221}" srcId="{867F3529-27B0-4E37-9D45-C59963C6D246}" destId="{10C7DE84-2D09-4E97-898A-DD293D60626A}" srcOrd="4" destOrd="0" parTransId="{12948DC2-3131-41E5-97A3-598B5339CB2C}" sibTransId="{D67B7871-E0B2-483B-8D12-999BAB24B63B}"/>
    <dgm:cxn modelId="{EEC07980-B8EC-4BF9-8830-5FC4F740C2EF}" srcId="{867F3529-27B0-4E37-9D45-C59963C6D246}" destId="{7CD924F0-4A90-4CE6-BC74-C475E4C7C96C}" srcOrd="2" destOrd="0" parTransId="{4472A72C-2531-42CF-9F75-F8B93BF666FD}" sibTransId="{CB607869-20A8-4F4D-B9C5-28606F4E815F}"/>
    <dgm:cxn modelId="{E50C2DD7-EA02-430F-8ABE-A72254DEF45E}" srcId="{048141F9-5B46-4818-9E04-76CCFE6029C8}" destId="{867F3529-27B0-4E37-9D45-C59963C6D246}" srcOrd="0" destOrd="0" parTransId="{1E22F05D-2264-4689-A30D-DE14043EA31D}" sibTransId="{086ACD2F-6D33-46CA-9D5D-4F1A337E94A0}"/>
    <dgm:cxn modelId="{18C6FDA1-6951-43C8-A9AE-5E95CF0E2D9C}" type="presOf" srcId="{4472A72C-2531-42CF-9F75-F8B93BF666FD}" destId="{9A13C7E7-3186-4AA6-B5E0-E1C7232B6D8A}" srcOrd="1" destOrd="0" presId="urn:microsoft.com/office/officeart/2005/8/layout/radial5"/>
    <dgm:cxn modelId="{53843FD5-B9CA-4769-95CC-973342D6AF57}" type="presOf" srcId="{867F3529-27B0-4E37-9D45-C59963C6D246}" destId="{945D4657-9DEE-449E-9D1E-18172ECA4D1F}" srcOrd="0" destOrd="0" presId="urn:microsoft.com/office/officeart/2005/8/layout/radial5"/>
    <dgm:cxn modelId="{B5430DF7-9C5F-410C-92F3-3B24A048DAAD}" srcId="{048141F9-5B46-4818-9E04-76CCFE6029C8}" destId="{31A34FF7-C2F1-42AF-B2C4-CCE9EED773E9}" srcOrd="1" destOrd="0" parTransId="{33BCABFD-C46F-44FE-8E0B-E1723F543CEF}" sibTransId="{7CAF065C-20CD-433C-BB69-900CF46BD2BD}"/>
    <dgm:cxn modelId="{80C3CA69-4919-4E1D-8E06-4FD9FF35A46B}" type="presOf" srcId="{6A4DD223-5E92-4C81-BFA3-DBA50912DDD6}" destId="{E84261FD-FA09-40FF-8CF6-4500B7BE987C}" srcOrd="1" destOrd="0" presId="urn:microsoft.com/office/officeart/2005/8/layout/radial5"/>
    <dgm:cxn modelId="{298FED06-E7AA-4FD6-AD34-9C021E3EF63A}" type="presOf" srcId="{260C23EB-D141-4CED-8561-25B439541F08}" destId="{3D121F7F-06DF-42AC-A7CE-7C6BC2BBC5D6}" srcOrd="0" destOrd="0" presId="urn:microsoft.com/office/officeart/2005/8/layout/radial5"/>
    <dgm:cxn modelId="{9FC91DC9-D02E-4252-B652-02BCCEA487AF}" type="presOf" srcId="{F30E3685-0EF0-47F1-BDFA-98B64C4958C6}" destId="{26E1F188-F366-4266-B4FF-1D5DC0716E22}" srcOrd="0" destOrd="0" presId="urn:microsoft.com/office/officeart/2005/8/layout/radial5"/>
    <dgm:cxn modelId="{0D58AA4F-3226-40FA-8A2F-B20EA7546DBD}" srcId="{867F3529-27B0-4E37-9D45-C59963C6D246}" destId="{005E706F-6514-4F67-B699-33F23CAC496A}" srcOrd="3" destOrd="0" parTransId="{260C23EB-D141-4CED-8561-25B439541F08}" sibTransId="{EE233B5D-C0C9-48C3-92BE-091D1A9F9FD8}"/>
    <dgm:cxn modelId="{EE6DD187-C514-401B-9C0B-E2F519B2D767}" type="presOf" srcId="{52022F5F-C291-49D3-8906-8F81722F67B4}" destId="{501255F1-7070-4993-887F-48717CF9B8FA}" srcOrd="0" destOrd="0" presId="urn:microsoft.com/office/officeart/2005/8/layout/radial5"/>
    <dgm:cxn modelId="{8FD80254-1693-438C-A1C9-EEB6D01539E0}" type="presOf" srcId="{12948DC2-3131-41E5-97A3-598B5339CB2C}" destId="{FD84947E-4018-403E-BA2D-F1EC461FF1E7}" srcOrd="1" destOrd="0" presId="urn:microsoft.com/office/officeart/2005/8/layout/radial5"/>
    <dgm:cxn modelId="{204BA74D-99EC-4067-AB11-71754653CACB}" srcId="{867F3529-27B0-4E37-9D45-C59963C6D246}" destId="{60E3DB9F-1421-4B6C-90B0-8BB4DA010CD3}" srcOrd="5" destOrd="0" parTransId="{6A4DD223-5E92-4C81-BFA3-DBA50912DDD6}" sibTransId="{2B02AB32-63C9-4B79-B77B-37774DAE13DD}"/>
    <dgm:cxn modelId="{4418530C-738D-4248-9F82-A25A7D6E8BEE}" type="presOf" srcId="{C3FFB96B-2CFF-427B-BCFE-C9885E5B2BBC}" destId="{D6735941-B642-402D-8BE7-51EFC4FED767}" srcOrd="0" destOrd="0" presId="urn:microsoft.com/office/officeart/2005/8/layout/radial5"/>
    <dgm:cxn modelId="{0FE7B803-68AD-4961-8CA9-570D2577451A}" type="presOf" srcId="{B90690EE-93B5-4A7F-B32C-D165440D10C8}" destId="{649D1406-73D7-45AD-9CEE-0AC1515F9316}" srcOrd="1" destOrd="0" presId="urn:microsoft.com/office/officeart/2005/8/layout/radial5"/>
    <dgm:cxn modelId="{B5D65D63-3F70-43EC-844E-2691D1CDF28B}" type="presOf" srcId="{048141F9-5B46-4818-9E04-76CCFE6029C8}" destId="{A46FFB74-B2EE-4D2B-9A5C-E163C0A11E13}" srcOrd="0" destOrd="0" presId="urn:microsoft.com/office/officeart/2005/8/layout/radial5"/>
    <dgm:cxn modelId="{4ECA3D3A-C259-4258-89D5-ECC5444E5FD7}" type="presOf" srcId="{DBD77F4F-5E99-4BEE-9D0F-3B9FD3C636A6}" destId="{FDA3458D-158E-4C0A-91D7-97AB01F51A39}" srcOrd="0" destOrd="0" presId="urn:microsoft.com/office/officeart/2005/8/layout/radial5"/>
    <dgm:cxn modelId="{2CF6DE4C-C7D9-47E4-962D-E885C4256EFD}" type="presOf" srcId="{B90690EE-93B5-4A7F-B32C-D165440D10C8}" destId="{B75FBE65-C7B1-44BE-98F0-E964B921096B}" srcOrd="0" destOrd="0" presId="urn:microsoft.com/office/officeart/2005/8/layout/radial5"/>
    <dgm:cxn modelId="{8757714C-2CFD-4176-B03F-3300261C4A15}" type="presOf" srcId="{005E706F-6514-4F67-B699-33F23CAC496A}" destId="{23BA28B2-C8C9-4129-85B0-082DA9E89287}" srcOrd="0" destOrd="0" presId="urn:microsoft.com/office/officeart/2005/8/layout/radial5"/>
    <dgm:cxn modelId="{A15CD666-2295-4A1F-BDE2-A09A2F489F1A}" type="presOf" srcId="{260C23EB-D141-4CED-8561-25B439541F08}" destId="{A26B5667-367E-40E7-9EC6-33DD23081753}" srcOrd="1" destOrd="0" presId="urn:microsoft.com/office/officeart/2005/8/layout/radial5"/>
    <dgm:cxn modelId="{043A35EA-7E76-45AD-88CF-1978E3C3EB81}" type="presOf" srcId="{52022F5F-C291-49D3-8906-8F81722F67B4}" destId="{8EB6FA07-483F-4655-B9DC-9D49743E0E37}" srcOrd="1" destOrd="0" presId="urn:microsoft.com/office/officeart/2005/8/layout/radial5"/>
    <dgm:cxn modelId="{841F97AA-2AB5-49A9-B2CB-AC1C00060226}" type="presOf" srcId="{4472A72C-2531-42CF-9F75-F8B93BF666FD}" destId="{70C5F83F-7A81-4CE6-8234-E38C76C04AA2}" srcOrd="0" destOrd="0" presId="urn:microsoft.com/office/officeart/2005/8/layout/radial5"/>
    <dgm:cxn modelId="{551EA8A6-D6F2-4872-8297-03335B6F1EC4}" type="presOf" srcId="{0DABD39D-0B6A-4164-A3DE-1DC3EF46EC6F}" destId="{8128D0A4-9AD3-41FE-819F-706FD09DBB75}" srcOrd="1" destOrd="0" presId="urn:microsoft.com/office/officeart/2005/8/layout/radial5"/>
    <dgm:cxn modelId="{6851ED1B-1CDB-49C3-9B87-72D66D292C80}" type="presOf" srcId="{12948DC2-3131-41E5-97A3-598B5339CB2C}" destId="{5C66E207-DAE5-4C5A-A63E-54A85BF328D9}" srcOrd="0" destOrd="0" presId="urn:microsoft.com/office/officeart/2005/8/layout/radial5"/>
    <dgm:cxn modelId="{E0FACDCA-1771-4CB1-A1FA-B6BFDD0C8D0A}" srcId="{867F3529-27B0-4E37-9D45-C59963C6D246}" destId="{54086B83-D3B0-4948-A5EB-31F61E53921C}" srcOrd="6" destOrd="0" parTransId="{0DABD39D-0B6A-4164-A3DE-1DC3EF46EC6F}" sibTransId="{50D98FAD-C4F5-40F5-B7DF-010D70914431}"/>
    <dgm:cxn modelId="{6FEC988C-5AE5-410E-92AB-206D860EE071}" type="presOf" srcId="{0DABD39D-0B6A-4164-A3DE-1DC3EF46EC6F}" destId="{9903973A-95F6-4035-AF54-6F150D1E388B}" srcOrd="0" destOrd="0" presId="urn:microsoft.com/office/officeart/2005/8/layout/radial5"/>
    <dgm:cxn modelId="{127FDC1D-28C5-483D-8A4C-0903EEBD25B4}" type="presOf" srcId="{60E3DB9F-1421-4B6C-90B0-8BB4DA010CD3}" destId="{727F45C3-1EA5-411B-9021-1AEB24299E33}" srcOrd="0" destOrd="0" presId="urn:microsoft.com/office/officeart/2005/8/layout/radial5"/>
    <dgm:cxn modelId="{290E8B8E-019D-415B-B930-1A307D74BD2A}" type="presOf" srcId="{7CD924F0-4A90-4CE6-BC74-C475E4C7C96C}" destId="{F5344997-BA03-4E25-96AB-90D467899D41}" srcOrd="0" destOrd="0" presId="urn:microsoft.com/office/officeart/2005/8/layout/radial5"/>
    <dgm:cxn modelId="{7D5C0284-BEF6-4533-B000-0E34410FB19A}" type="presOf" srcId="{1E766A70-6C3A-49F4-A74E-210DA2EDB0D3}" destId="{4063B71C-2B50-44E0-803B-5B9DE8CF5ECA}" srcOrd="0" destOrd="0" presId="urn:microsoft.com/office/officeart/2005/8/layout/radial5"/>
    <dgm:cxn modelId="{02794236-3917-432E-A8D1-59FF1C39D501}" srcId="{867F3529-27B0-4E37-9D45-C59963C6D246}" destId="{DBD77F4F-5E99-4BEE-9D0F-3B9FD3C636A6}" srcOrd="7" destOrd="0" parTransId="{F30E3685-0EF0-47F1-BDFA-98B64C4958C6}" sibTransId="{23F9E989-B411-4622-ABDF-8ED146597FAB}"/>
    <dgm:cxn modelId="{E00BF54E-C158-4E52-A638-D800ABE118FD}" srcId="{867F3529-27B0-4E37-9D45-C59963C6D246}" destId="{1E766A70-6C3A-49F4-A74E-210DA2EDB0D3}" srcOrd="0" destOrd="0" parTransId="{B90690EE-93B5-4A7F-B32C-D165440D10C8}" sibTransId="{F1E09B1F-2253-43E6-8F21-6C0CFB4EFD15}"/>
    <dgm:cxn modelId="{5AD7F444-AD69-4AB0-864D-3D85EF7F29CF}" type="presOf" srcId="{F30E3685-0EF0-47F1-BDFA-98B64C4958C6}" destId="{09951508-6BA8-4BAB-8425-1F3A48D9C474}" srcOrd="1" destOrd="0" presId="urn:microsoft.com/office/officeart/2005/8/layout/radial5"/>
    <dgm:cxn modelId="{85D3F4A4-5B41-4777-B0C1-A4E6C41CDCCA}" srcId="{867F3529-27B0-4E37-9D45-C59963C6D246}" destId="{C3FFB96B-2CFF-427B-BCFE-C9885E5B2BBC}" srcOrd="1" destOrd="0" parTransId="{52022F5F-C291-49D3-8906-8F81722F67B4}" sibTransId="{E40F6277-D872-461D-A6EF-04A67FA87F1A}"/>
    <dgm:cxn modelId="{5EE4AA67-E74E-4E53-98F4-217D79A07D16}" type="presOf" srcId="{54086B83-D3B0-4948-A5EB-31F61E53921C}" destId="{99735001-BE5F-42C0-9ADF-A18277B01A7C}" srcOrd="0" destOrd="0" presId="urn:microsoft.com/office/officeart/2005/8/layout/radial5"/>
    <dgm:cxn modelId="{042364C5-278C-458B-AA03-7BE8F7829E12}" type="presOf" srcId="{6A4DD223-5E92-4C81-BFA3-DBA50912DDD6}" destId="{BE563E70-F943-4F7F-8A93-7D37BA29902F}" srcOrd="0" destOrd="0" presId="urn:microsoft.com/office/officeart/2005/8/layout/radial5"/>
    <dgm:cxn modelId="{0E5762E2-9A43-44D9-9ACE-2BB6DC8DD577}" type="presParOf" srcId="{A46FFB74-B2EE-4D2B-9A5C-E163C0A11E13}" destId="{945D4657-9DEE-449E-9D1E-18172ECA4D1F}" srcOrd="0" destOrd="0" presId="urn:microsoft.com/office/officeart/2005/8/layout/radial5"/>
    <dgm:cxn modelId="{B39CED6D-507C-4C89-9141-2DE9F113BC8C}" type="presParOf" srcId="{A46FFB74-B2EE-4D2B-9A5C-E163C0A11E13}" destId="{B75FBE65-C7B1-44BE-98F0-E964B921096B}" srcOrd="1" destOrd="0" presId="urn:microsoft.com/office/officeart/2005/8/layout/radial5"/>
    <dgm:cxn modelId="{C7D16B05-F413-4E3E-B543-D0EC5D572766}" type="presParOf" srcId="{B75FBE65-C7B1-44BE-98F0-E964B921096B}" destId="{649D1406-73D7-45AD-9CEE-0AC1515F9316}" srcOrd="0" destOrd="0" presId="urn:microsoft.com/office/officeart/2005/8/layout/radial5"/>
    <dgm:cxn modelId="{9012F9CB-E0A9-446C-A124-071E8F80A039}" type="presParOf" srcId="{A46FFB74-B2EE-4D2B-9A5C-E163C0A11E13}" destId="{4063B71C-2B50-44E0-803B-5B9DE8CF5ECA}" srcOrd="2" destOrd="0" presId="urn:microsoft.com/office/officeart/2005/8/layout/radial5"/>
    <dgm:cxn modelId="{7C64087F-93CA-43DA-968F-E86F94245D07}" type="presParOf" srcId="{A46FFB74-B2EE-4D2B-9A5C-E163C0A11E13}" destId="{501255F1-7070-4993-887F-48717CF9B8FA}" srcOrd="3" destOrd="0" presId="urn:microsoft.com/office/officeart/2005/8/layout/radial5"/>
    <dgm:cxn modelId="{3C9C90A2-0D51-40D6-80DB-20E7AEBE5F8D}" type="presParOf" srcId="{501255F1-7070-4993-887F-48717CF9B8FA}" destId="{8EB6FA07-483F-4655-B9DC-9D49743E0E37}" srcOrd="0" destOrd="0" presId="urn:microsoft.com/office/officeart/2005/8/layout/radial5"/>
    <dgm:cxn modelId="{96A2104B-0123-4A25-AFE4-992DA3102850}" type="presParOf" srcId="{A46FFB74-B2EE-4D2B-9A5C-E163C0A11E13}" destId="{D6735941-B642-402D-8BE7-51EFC4FED767}" srcOrd="4" destOrd="0" presId="urn:microsoft.com/office/officeart/2005/8/layout/radial5"/>
    <dgm:cxn modelId="{CC194F07-8A4A-4936-800C-EC010ACEE15D}" type="presParOf" srcId="{A46FFB74-B2EE-4D2B-9A5C-E163C0A11E13}" destId="{70C5F83F-7A81-4CE6-8234-E38C76C04AA2}" srcOrd="5" destOrd="0" presId="urn:microsoft.com/office/officeart/2005/8/layout/radial5"/>
    <dgm:cxn modelId="{3951A75E-B3F2-476B-95F1-3C6AF9A2DE11}" type="presParOf" srcId="{70C5F83F-7A81-4CE6-8234-E38C76C04AA2}" destId="{9A13C7E7-3186-4AA6-B5E0-E1C7232B6D8A}" srcOrd="0" destOrd="0" presId="urn:microsoft.com/office/officeart/2005/8/layout/radial5"/>
    <dgm:cxn modelId="{A6663E6E-F41C-4C0E-8FE5-3002F5C5CF75}" type="presParOf" srcId="{A46FFB74-B2EE-4D2B-9A5C-E163C0A11E13}" destId="{F5344997-BA03-4E25-96AB-90D467899D41}" srcOrd="6" destOrd="0" presId="urn:microsoft.com/office/officeart/2005/8/layout/radial5"/>
    <dgm:cxn modelId="{701F78B7-BC04-4547-AD1D-02C29086CDDB}" type="presParOf" srcId="{A46FFB74-B2EE-4D2B-9A5C-E163C0A11E13}" destId="{3D121F7F-06DF-42AC-A7CE-7C6BC2BBC5D6}" srcOrd="7" destOrd="0" presId="urn:microsoft.com/office/officeart/2005/8/layout/radial5"/>
    <dgm:cxn modelId="{AF8AEEE5-85D2-4495-B754-970C90E5BE18}" type="presParOf" srcId="{3D121F7F-06DF-42AC-A7CE-7C6BC2BBC5D6}" destId="{A26B5667-367E-40E7-9EC6-33DD23081753}" srcOrd="0" destOrd="0" presId="urn:microsoft.com/office/officeart/2005/8/layout/radial5"/>
    <dgm:cxn modelId="{9B8BDF9E-A9BF-455B-8B38-41FD97EB2D00}" type="presParOf" srcId="{A46FFB74-B2EE-4D2B-9A5C-E163C0A11E13}" destId="{23BA28B2-C8C9-4129-85B0-082DA9E89287}" srcOrd="8" destOrd="0" presId="urn:microsoft.com/office/officeart/2005/8/layout/radial5"/>
    <dgm:cxn modelId="{42278DD6-AAB3-4BA5-B15F-00B7A00E3D85}" type="presParOf" srcId="{A46FFB74-B2EE-4D2B-9A5C-E163C0A11E13}" destId="{5C66E207-DAE5-4C5A-A63E-54A85BF328D9}" srcOrd="9" destOrd="0" presId="urn:microsoft.com/office/officeart/2005/8/layout/radial5"/>
    <dgm:cxn modelId="{B3AA3157-B174-406D-A6A4-034012379C95}" type="presParOf" srcId="{5C66E207-DAE5-4C5A-A63E-54A85BF328D9}" destId="{FD84947E-4018-403E-BA2D-F1EC461FF1E7}" srcOrd="0" destOrd="0" presId="urn:microsoft.com/office/officeart/2005/8/layout/radial5"/>
    <dgm:cxn modelId="{79B8E774-52F1-427D-B0B1-52506475AB30}" type="presParOf" srcId="{A46FFB74-B2EE-4D2B-9A5C-E163C0A11E13}" destId="{4083F17B-A814-4083-9983-51115D4772F6}" srcOrd="10" destOrd="0" presId="urn:microsoft.com/office/officeart/2005/8/layout/radial5"/>
    <dgm:cxn modelId="{8831AFAC-ABD2-492D-B7A5-C536FBC9F0AB}" type="presParOf" srcId="{A46FFB74-B2EE-4D2B-9A5C-E163C0A11E13}" destId="{BE563E70-F943-4F7F-8A93-7D37BA29902F}" srcOrd="11" destOrd="0" presId="urn:microsoft.com/office/officeart/2005/8/layout/radial5"/>
    <dgm:cxn modelId="{D53A9A0F-4316-4CDF-9DE3-67C6BF81D375}" type="presParOf" srcId="{BE563E70-F943-4F7F-8A93-7D37BA29902F}" destId="{E84261FD-FA09-40FF-8CF6-4500B7BE987C}" srcOrd="0" destOrd="0" presId="urn:microsoft.com/office/officeart/2005/8/layout/radial5"/>
    <dgm:cxn modelId="{95A9BA07-9305-4A31-9F74-3AFC561B8682}" type="presParOf" srcId="{A46FFB74-B2EE-4D2B-9A5C-E163C0A11E13}" destId="{727F45C3-1EA5-411B-9021-1AEB24299E33}" srcOrd="12" destOrd="0" presId="urn:microsoft.com/office/officeart/2005/8/layout/radial5"/>
    <dgm:cxn modelId="{224E7724-4C81-4108-847A-79448F8599A8}" type="presParOf" srcId="{A46FFB74-B2EE-4D2B-9A5C-E163C0A11E13}" destId="{9903973A-95F6-4035-AF54-6F150D1E388B}" srcOrd="13" destOrd="0" presId="urn:microsoft.com/office/officeart/2005/8/layout/radial5"/>
    <dgm:cxn modelId="{39D2B19D-440F-4B06-97FA-310BC14117AE}" type="presParOf" srcId="{9903973A-95F6-4035-AF54-6F150D1E388B}" destId="{8128D0A4-9AD3-41FE-819F-706FD09DBB75}" srcOrd="0" destOrd="0" presId="urn:microsoft.com/office/officeart/2005/8/layout/radial5"/>
    <dgm:cxn modelId="{E0CDE7FB-78A3-4FF1-B33B-E51A370FCCC8}" type="presParOf" srcId="{A46FFB74-B2EE-4D2B-9A5C-E163C0A11E13}" destId="{99735001-BE5F-42C0-9ADF-A18277B01A7C}" srcOrd="14" destOrd="0" presId="urn:microsoft.com/office/officeart/2005/8/layout/radial5"/>
    <dgm:cxn modelId="{DCE973A8-A19D-4281-A5A1-A396A5150B2C}" type="presParOf" srcId="{A46FFB74-B2EE-4D2B-9A5C-E163C0A11E13}" destId="{26E1F188-F366-4266-B4FF-1D5DC0716E22}" srcOrd="15" destOrd="0" presId="urn:microsoft.com/office/officeart/2005/8/layout/radial5"/>
    <dgm:cxn modelId="{5C941F94-9E25-4D37-8809-727734197898}" type="presParOf" srcId="{26E1F188-F366-4266-B4FF-1D5DC0716E22}" destId="{09951508-6BA8-4BAB-8425-1F3A48D9C474}" srcOrd="0" destOrd="0" presId="urn:microsoft.com/office/officeart/2005/8/layout/radial5"/>
    <dgm:cxn modelId="{08628E3F-E3CD-4758-883D-5EEE12DDFB51}" type="presParOf" srcId="{A46FFB74-B2EE-4D2B-9A5C-E163C0A11E13}" destId="{FDA3458D-158E-4C0A-91D7-97AB01F51A39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B2C867-5538-47A7-809E-3FA0A9F7CE9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2A1E2E-8A69-471B-9219-365089FDE114}">
      <dgm:prSet/>
      <dgm:spPr/>
      <dgm:t>
        <a:bodyPr/>
        <a:lstStyle/>
        <a:p>
          <a:endParaRPr lang="ru-RU"/>
        </a:p>
      </dgm:t>
    </dgm:pt>
    <dgm:pt modelId="{C1D5B3B0-4897-478E-AD66-4CABA901EFB1}" type="parTrans" cxnId="{36AD112B-94CB-4FF4-A2A2-290F00F375D2}">
      <dgm:prSet/>
      <dgm:spPr/>
      <dgm:t>
        <a:bodyPr/>
        <a:lstStyle/>
        <a:p>
          <a:endParaRPr lang="ru-RU"/>
        </a:p>
      </dgm:t>
    </dgm:pt>
    <dgm:pt modelId="{9FBD8B59-81B2-418C-898C-0EBCF35932E4}" type="sibTrans" cxnId="{36AD112B-94CB-4FF4-A2A2-290F00F375D2}">
      <dgm:prSet/>
      <dgm:spPr/>
      <dgm:t>
        <a:bodyPr/>
        <a:lstStyle/>
        <a:p>
          <a:endParaRPr lang="ru-RU"/>
        </a:p>
      </dgm:t>
    </dgm:pt>
    <dgm:pt modelId="{2A45BE6B-328B-4CCC-9078-8C1DB68F95C8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Несоответствие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требованиям законодательства в сфере образования </a:t>
          </a: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уставов и локальных актов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Нарушения Порядка перевода 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обучающихся из одной ОО в другую.</a:t>
          </a:r>
        </a:p>
      </dgm:t>
    </dgm:pt>
    <dgm:pt modelId="{659BC592-045A-45EB-8656-B2854DFE216D}" type="parTrans" cxnId="{B148823A-8755-466E-9410-D2FB54BC3BF1}">
      <dgm:prSet/>
      <dgm:spPr/>
      <dgm:t>
        <a:bodyPr/>
        <a:lstStyle/>
        <a:p>
          <a:endParaRPr lang="ru-RU"/>
        </a:p>
      </dgm:t>
    </dgm:pt>
    <dgm:pt modelId="{98166E71-37D0-41CD-9727-A8F938DFA55C}" type="sibTrans" cxnId="{B148823A-8755-466E-9410-D2FB54BC3BF1}">
      <dgm:prSet/>
      <dgm:spPr/>
      <dgm:t>
        <a:bodyPr/>
        <a:lstStyle/>
        <a:p>
          <a:endParaRPr lang="ru-RU"/>
        </a:p>
      </dgm:t>
    </dgm:pt>
    <dgm:pt modelId="{E778EF52-EFC0-4E7E-A0E4-BFB10EC24148}">
      <dgm:prSet custT="1"/>
      <dgm:spPr/>
      <dgm:t>
        <a:bodyPr/>
        <a:lstStyle/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2192EB-8364-481F-96EC-211E93C4629D}" type="parTrans" cxnId="{6D5E2181-6243-40C8-B639-F410DB9809B1}">
      <dgm:prSet/>
      <dgm:spPr/>
      <dgm:t>
        <a:bodyPr/>
        <a:lstStyle/>
        <a:p>
          <a:endParaRPr lang="ru-RU"/>
        </a:p>
      </dgm:t>
    </dgm:pt>
    <dgm:pt modelId="{47266843-D0FB-40DC-AFEF-30AB8C69B1A0}" type="sibTrans" cxnId="{6D5E2181-6243-40C8-B639-F410DB9809B1}">
      <dgm:prSet/>
      <dgm:spPr/>
      <dgm:t>
        <a:bodyPr/>
        <a:lstStyle/>
        <a:p>
          <a:endParaRPr lang="ru-RU"/>
        </a:p>
      </dgm:t>
    </dgm:pt>
    <dgm:pt modelId="{D018BDB9-03FA-4EC2-836C-A2834812E4FC}">
      <dgm:prSet/>
      <dgm:spPr/>
      <dgm:t>
        <a:bodyPr/>
        <a:lstStyle/>
        <a:p>
          <a:endParaRPr lang="ru-RU" b="1" dirty="0">
            <a:solidFill>
              <a:schemeClr val="tx1"/>
            </a:solidFill>
          </a:endParaRPr>
        </a:p>
      </dgm:t>
    </dgm:pt>
    <dgm:pt modelId="{6E7511FD-378E-42D6-B7A3-18C6B7B4D5AE}" type="parTrans" cxnId="{A44C0760-58F1-4D7E-A21E-E7260640F804}">
      <dgm:prSet/>
      <dgm:spPr/>
      <dgm:t>
        <a:bodyPr/>
        <a:lstStyle/>
        <a:p>
          <a:endParaRPr lang="ru-RU"/>
        </a:p>
      </dgm:t>
    </dgm:pt>
    <dgm:pt modelId="{0CB8E990-C9C5-41F1-A370-5CEBE03661F9}" type="sibTrans" cxnId="{A44C0760-58F1-4D7E-A21E-E7260640F804}">
      <dgm:prSet/>
      <dgm:spPr/>
      <dgm:t>
        <a:bodyPr/>
        <a:lstStyle/>
        <a:p>
          <a:endParaRPr lang="ru-RU"/>
        </a:p>
      </dgm:t>
    </dgm:pt>
    <dgm:pt modelId="{E5959C96-B65C-48F1-A9E8-CDBA4BC53E32}">
      <dgm:prSet/>
      <dgm:spPr/>
      <dgm:t>
        <a:bodyPr/>
        <a:lstStyle/>
        <a:p>
          <a:endParaRPr lang="ru-RU"/>
        </a:p>
      </dgm:t>
    </dgm:pt>
    <dgm:pt modelId="{580E68EA-AD91-4ECB-93B6-0B81330EF5C8}" type="sibTrans" cxnId="{1E4C5F40-55A5-449F-9A9F-C4828A345FB9}">
      <dgm:prSet/>
      <dgm:spPr/>
      <dgm:t>
        <a:bodyPr/>
        <a:lstStyle/>
        <a:p>
          <a:endParaRPr lang="ru-RU"/>
        </a:p>
      </dgm:t>
    </dgm:pt>
    <dgm:pt modelId="{4B452DF4-EAB1-4041-B512-561A65C990D3}" type="parTrans" cxnId="{1E4C5F40-55A5-449F-9A9F-C4828A345FB9}">
      <dgm:prSet/>
      <dgm:spPr/>
      <dgm:t>
        <a:bodyPr/>
        <a:lstStyle/>
        <a:p>
          <a:endParaRPr lang="ru-RU"/>
        </a:p>
      </dgm:t>
    </dgm:pt>
    <dgm:pt modelId="{96910468-6B67-4901-8EEA-6C857711B1AC}">
      <dgm:prSet/>
      <dgm:spPr/>
      <dgm:t>
        <a:bodyPr/>
        <a:lstStyle/>
        <a:p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18C73E-A641-4A39-A5C1-66B5AB0570F2}" type="parTrans" cxnId="{61A39DBB-DE83-4F4F-83DA-C6242C34DF3F}">
      <dgm:prSet/>
      <dgm:spPr/>
      <dgm:t>
        <a:bodyPr/>
        <a:lstStyle/>
        <a:p>
          <a:endParaRPr lang="ru-RU"/>
        </a:p>
      </dgm:t>
    </dgm:pt>
    <dgm:pt modelId="{619571F2-98A5-4686-A280-2DE3F86E9AB6}" type="sibTrans" cxnId="{61A39DBB-DE83-4F4F-83DA-C6242C34DF3F}">
      <dgm:prSet/>
      <dgm:spPr/>
      <dgm:t>
        <a:bodyPr/>
        <a:lstStyle/>
        <a:p>
          <a:endParaRPr lang="ru-RU"/>
        </a:p>
      </dgm:t>
    </dgm:pt>
    <dgm:pt modelId="{6FE7D7DE-000F-4296-AC66-239416DC41DD}">
      <dgm:prSet/>
      <dgm:spPr/>
      <dgm:t>
        <a:bodyPr/>
        <a:lstStyle/>
        <a:p>
          <a:endParaRPr lang="ru-RU"/>
        </a:p>
      </dgm:t>
    </dgm:pt>
    <dgm:pt modelId="{49C64C2B-FFBC-451A-952B-DD8A7D148668}" type="parTrans" cxnId="{866E4E61-9EC3-435A-AD17-ACECC88CC3B6}">
      <dgm:prSet/>
      <dgm:spPr/>
      <dgm:t>
        <a:bodyPr/>
        <a:lstStyle/>
        <a:p>
          <a:endParaRPr lang="ru-RU"/>
        </a:p>
      </dgm:t>
    </dgm:pt>
    <dgm:pt modelId="{DC8BD876-6844-49D0-BAD5-37DBFCB0D5C9}" type="sibTrans" cxnId="{866E4E61-9EC3-435A-AD17-ACECC88CC3B6}">
      <dgm:prSet/>
      <dgm:spPr/>
      <dgm:t>
        <a:bodyPr/>
        <a:lstStyle/>
        <a:p>
          <a:endParaRPr lang="ru-RU"/>
        </a:p>
      </dgm:t>
    </dgm:pt>
    <dgm:pt modelId="{57F8D2BF-263F-4C96-88F8-1B5A0608FAD1}">
      <dgm:prSet/>
      <dgm:spPr/>
      <dgm:t>
        <a:bodyPr/>
        <a:lstStyle/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046BEF7-F8C2-4212-9064-3E2B6C9B979E}" type="parTrans" cxnId="{9372AE84-7FF5-4C97-B20F-D4C2F221444E}">
      <dgm:prSet/>
      <dgm:spPr/>
      <dgm:t>
        <a:bodyPr/>
        <a:lstStyle/>
        <a:p>
          <a:endParaRPr lang="ru-RU"/>
        </a:p>
      </dgm:t>
    </dgm:pt>
    <dgm:pt modelId="{181547F1-3A24-498E-AD38-8C248C500F3F}" type="sibTrans" cxnId="{9372AE84-7FF5-4C97-B20F-D4C2F221444E}">
      <dgm:prSet/>
      <dgm:spPr/>
      <dgm:t>
        <a:bodyPr/>
        <a:lstStyle/>
        <a:p>
          <a:endParaRPr lang="ru-RU"/>
        </a:p>
      </dgm:t>
    </dgm:pt>
    <dgm:pt modelId="{B1780918-D97E-42C0-85DE-9B1D4DDCFA99}">
      <dgm:prSet/>
      <dgm:spPr/>
      <dgm:t>
        <a:bodyPr/>
        <a:lstStyle/>
        <a:p>
          <a:endParaRPr lang="ru-RU"/>
        </a:p>
      </dgm:t>
    </dgm:pt>
    <dgm:pt modelId="{BCB072C2-6DDB-4008-A659-866469C73E35}" type="parTrans" cxnId="{AB91EC37-0534-403D-9579-CCED67DCD4F9}">
      <dgm:prSet/>
      <dgm:spPr/>
      <dgm:t>
        <a:bodyPr/>
        <a:lstStyle/>
        <a:p>
          <a:endParaRPr lang="ru-RU"/>
        </a:p>
      </dgm:t>
    </dgm:pt>
    <dgm:pt modelId="{26372FE6-2F41-4419-A593-FF35F3B64F41}" type="sibTrans" cxnId="{AB91EC37-0534-403D-9579-CCED67DCD4F9}">
      <dgm:prSet/>
      <dgm:spPr/>
      <dgm:t>
        <a:bodyPr/>
        <a:lstStyle/>
        <a:p>
          <a:endParaRPr lang="ru-RU"/>
        </a:p>
      </dgm:t>
    </dgm:pt>
    <dgm:pt modelId="{A06E6D90-9218-4A58-B090-5421A7944311}">
      <dgm:prSet/>
      <dgm:spPr/>
      <dgm:t>
        <a:bodyPr/>
        <a:lstStyle/>
        <a:p>
          <a:endParaRPr lang="ru-RU"/>
        </a:p>
      </dgm:t>
    </dgm:pt>
    <dgm:pt modelId="{9394BA34-7E89-419C-9790-1928096F7254}" type="parTrans" cxnId="{832D85C0-19A0-4A2E-B171-54CA2C9D2609}">
      <dgm:prSet/>
      <dgm:spPr/>
      <dgm:t>
        <a:bodyPr/>
        <a:lstStyle/>
        <a:p>
          <a:endParaRPr lang="ru-RU"/>
        </a:p>
      </dgm:t>
    </dgm:pt>
    <dgm:pt modelId="{E9DA491F-77D0-4378-A42C-B3ED57CB039C}" type="sibTrans" cxnId="{832D85C0-19A0-4A2E-B171-54CA2C9D2609}">
      <dgm:prSet/>
      <dgm:spPr/>
      <dgm:t>
        <a:bodyPr/>
        <a:lstStyle/>
        <a:p>
          <a:endParaRPr lang="ru-RU"/>
        </a:p>
      </dgm:t>
    </dgm:pt>
    <dgm:pt modelId="{41F6D8EF-84F5-47F2-BDC1-5A3AFDC222CF}">
      <dgm:prSet/>
      <dgm:spPr/>
      <dgm:t>
        <a:bodyPr/>
        <a:lstStyle/>
        <a:p>
          <a:endParaRPr lang="ru-RU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4A3A57-B49C-4A20-9A06-A187555EABB1}" type="parTrans" cxnId="{9A81D5E5-7D1C-4793-A075-C3B287292237}">
      <dgm:prSet/>
      <dgm:spPr/>
      <dgm:t>
        <a:bodyPr/>
        <a:lstStyle/>
        <a:p>
          <a:endParaRPr lang="ru-RU"/>
        </a:p>
      </dgm:t>
    </dgm:pt>
    <dgm:pt modelId="{946A8450-09C4-4FA3-9F40-AC0A352DCF18}" type="sibTrans" cxnId="{9A81D5E5-7D1C-4793-A075-C3B287292237}">
      <dgm:prSet/>
      <dgm:spPr/>
      <dgm:t>
        <a:bodyPr/>
        <a:lstStyle/>
        <a:p>
          <a:endParaRPr lang="ru-RU"/>
        </a:p>
      </dgm:t>
    </dgm:pt>
    <dgm:pt modelId="{E7C74ABE-5034-4821-BF42-E24B8BEB3B3C}">
      <dgm:prSet/>
      <dgm:spPr/>
      <dgm:t>
        <a:bodyPr/>
        <a:lstStyle/>
        <a:p>
          <a:endParaRPr lang="ru-RU"/>
        </a:p>
      </dgm:t>
    </dgm:pt>
    <dgm:pt modelId="{A2B08F23-450D-49F5-96BF-8AD946A6C6B9}" type="parTrans" cxnId="{356DF5B1-E9A5-41B7-8543-9594A8EF36A9}">
      <dgm:prSet/>
      <dgm:spPr/>
      <dgm:t>
        <a:bodyPr/>
        <a:lstStyle/>
        <a:p>
          <a:endParaRPr lang="ru-RU"/>
        </a:p>
      </dgm:t>
    </dgm:pt>
    <dgm:pt modelId="{EF9FF851-850A-4E55-8E75-46182D30E688}" type="sibTrans" cxnId="{356DF5B1-E9A5-41B7-8543-9594A8EF36A9}">
      <dgm:prSet/>
      <dgm:spPr/>
      <dgm:t>
        <a:bodyPr/>
        <a:lstStyle/>
        <a:p>
          <a:endParaRPr lang="ru-RU"/>
        </a:p>
      </dgm:t>
    </dgm:pt>
    <dgm:pt modelId="{19256350-67F7-43B3-9A01-0A9DD477E96A}">
      <dgm:prSet/>
      <dgm:spPr/>
      <dgm:t>
        <a:bodyPr/>
        <a:lstStyle/>
        <a:p>
          <a:endParaRPr lang="ru-RU"/>
        </a:p>
      </dgm:t>
    </dgm:pt>
    <dgm:pt modelId="{32552354-FA90-4B97-8B0B-08E36CE6B8CD}" type="parTrans" cxnId="{25DF21D9-BB40-42FE-840F-9B0730DB087F}">
      <dgm:prSet/>
      <dgm:spPr/>
      <dgm:t>
        <a:bodyPr/>
        <a:lstStyle/>
        <a:p>
          <a:endParaRPr lang="ru-RU"/>
        </a:p>
      </dgm:t>
    </dgm:pt>
    <dgm:pt modelId="{D89A33A9-F31E-49AC-A6AB-A7EEF0459AB6}" type="sibTrans" cxnId="{25DF21D9-BB40-42FE-840F-9B0730DB087F}">
      <dgm:prSet/>
      <dgm:spPr/>
      <dgm:t>
        <a:bodyPr/>
        <a:lstStyle/>
        <a:p>
          <a:endParaRPr lang="ru-RU"/>
        </a:p>
      </dgm:t>
    </dgm:pt>
    <dgm:pt modelId="{F9F32722-5D4F-4AAE-9E9E-EB0731719082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Нарушения порядка заполнения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выдачи, хранения и учета </a:t>
          </a: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документов государственного образца об образовании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Внесены не все 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документы об образовании </a:t>
          </a: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 ФИС ФРДО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</a:p>
      </dgm:t>
    </dgm:pt>
    <dgm:pt modelId="{EB3E7D6A-EFBF-4B3F-AE06-25F80B7F1704}" type="parTrans" cxnId="{BB04264C-3601-480F-BC2C-9203B4DB2640}">
      <dgm:prSet/>
      <dgm:spPr/>
      <dgm:t>
        <a:bodyPr/>
        <a:lstStyle/>
        <a:p>
          <a:endParaRPr lang="ru-RU"/>
        </a:p>
      </dgm:t>
    </dgm:pt>
    <dgm:pt modelId="{09C3206F-1830-4630-A650-536FDF0317D4}" type="sibTrans" cxnId="{BB04264C-3601-480F-BC2C-9203B4DB2640}">
      <dgm:prSet/>
      <dgm:spPr/>
      <dgm:t>
        <a:bodyPr/>
        <a:lstStyle/>
        <a:p>
          <a:endParaRPr lang="ru-RU"/>
        </a:p>
      </dgm:t>
    </dgm:pt>
    <dgm:pt modelId="{2DD28A2E-649B-4EFF-81F3-51381F136067}">
      <dgm:prSet/>
      <dgm:spPr/>
      <dgm:t>
        <a:bodyPr/>
        <a:lstStyle/>
        <a:p>
          <a:endParaRPr lang="ru-RU"/>
        </a:p>
      </dgm:t>
    </dgm:pt>
    <dgm:pt modelId="{988F6D9B-FF7C-4E27-8D42-314EDA0A5CA5}" type="parTrans" cxnId="{6164C24B-7167-47FD-B433-4BCCBD91FCCB}">
      <dgm:prSet/>
      <dgm:spPr/>
      <dgm:t>
        <a:bodyPr/>
        <a:lstStyle/>
        <a:p>
          <a:endParaRPr lang="ru-RU"/>
        </a:p>
      </dgm:t>
    </dgm:pt>
    <dgm:pt modelId="{ED79EA62-8DA2-4811-A4AD-359CD4483A7F}" type="sibTrans" cxnId="{6164C24B-7167-47FD-B433-4BCCBD91FCCB}">
      <dgm:prSet/>
      <dgm:spPr/>
      <dgm:t>
        <a:bodyPr/>
        <a:lstStyle/>
        <a:p>
          <a:endParaRPr lang="ru-RU"/>
        </a:p>
      </dgm:t>
    </dgm:pt>
    <dgm:pt modelId="{EF65279B-4414-4E85-A1DF-2CDE0B4AE512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7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 соответствуют 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требованиям законодательства </a:t>
          </a:r>
          <a:r>
            <a:rPr lang="ru-RU" sz="17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паспорта доступности </a:t>
          </a:r>
          <a:r>
            <a:rPr 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инвалидов объекта и услуг.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 созданы безопасные условия 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пребывания обучающихся в ОО.</a:t>
          </a:r>
        </a:p>
      </dgm:t>
    </dgm:pt>
    <dgm:pt modelId="{0180A732-1CB2-4B42-8778-20F96C8938F1}" type="parTrans" cxnId="{A7A27F8B-72C4-462C-9896-9E519B7C4436}">
      <dgm:prSet/>
      <dgm:spPr/>
      <dgm:t>
        <a:bodyPr/>
        <a:lstStyle/>
        <a:p>
          <a:endParaRPr lang="ru-RU"/>
        </a:p>
      </dgm:t>
    </dgm:pt>
    <dgm:pt modelId="{9BEEF4EE-EA64-4ADB-A85A-1BBA9A43B0D4}" type="sibTrans" cxnId="{A7A27F8B-72C4-462C-9896-9E519B7C4436}">
      <dgm:prSet/>
      <dgm:spPr/>
      <dgm:t>
        <a:bodyPr/>
        <a:lstStyle/>
        <a:p>
          <a:endParaRPr lang="ru-RU"/>
        </a:p>
      </dgm:t>
    </dgm:pt>
    <dgm:pt modelId="{CF292461-AF3F-4E98-B024-93A278F9A1EA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Приостановлено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действие государственной </a:t>
          </a: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аккредитации в 25 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образовательных организациях.</a:t>
          </a:r>
        </a:p>
      </dgm:t>
    </dgm:pt>
    <dgm:pt modelId="{657A3BF4-F7B1-4408-832A-38037DB62456}" type="parTrans" cxnId="{6744BB3F-DCD7-4702-BF7D-C9DB31F0E67D}">
      <dgm:prSet/>
      <dgm:spPr/>
      <dgm:t>
        <a:bodyPr/>
        <a:lstStyle/>
        <a:p>
          <a:endParaRPr lang="ru-RU"/>
        </a:p>
      </dgm:t>
    </dgm:pt>
    <dgm:pt modelId="{81DB2394-BB68-4B83-AB5C-4E42FC01CFBF}" type="sibTrans" cxnId="{6744BB3F-DCD7-4702-BF7D-C9DB31F0E67D}">
      <dgm:prSet/>
      <dgm:spPr/>
      <dgm:t>
        <a:bodyPr/>
        <a:lstStyle/>
        <a:p>
          <a:endParaRPr lang="ru-RU"/>
        </a:p>
      </dgm:t>
    </dgm:pt>
    <dgm:pt modelId="{3122B55A-F5E0-4D91-92C5-DC34815793EF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 выполняются 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мероприятия в рамках Федерального закона от 24.06.1999 </a:t>
          </a: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№ 120-ФЗ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Нарушения при организации обучения детей с ОВЗ</a:t>
          </a: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.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endParaRPr lang="ru-RU" sz="1400" b="1" dirty="0">
            <a:solidFill>
              <a:schemeClr val="tx1"/>
            </a:solidFill>
          </a:endParaRPr>
        </a:p>
      </dgm:t>
    </dgm:pt>
    <dgm:pt modelId="{A05D5E71-0F89-41EA-9074-6B4DA2A6BC07}" type="parTrans" cxnId="{49211F73-88BC-4CE9-B244-EC410250A0F3}">
      <dgm:prSet/>
      <dgm:spPr/>
      <dgm:t>
        <a:bodyPr/>
        <a:lstStyle/>
        <a:p>
          <a:endParaRPr lang="ru-RU"/>
        </a:p>
      </dgm:t>
    </dgm:pt>
    <dgm:pt modelId="{49822BDD-1AE9-4F20-91CB-8962B9570F6A}" type="sibTrans" cxnId="{49211F73-88BC-4CE9-B244-EC410250A0F3}">
      <dgm:prSet/>
      <dgm:spPr/>
      <dgm:t>
        <a:bodyPr/>
        <a:lstStyle/>
        <a:p>
          <a:endParaRPr lang="ru-RU"/>
        </a:p>
      </dgm:t>
    </dgm:pt>
    <dgm:pt modelId="{98F7D2FD-E3EE-4FC9-862D-A27B0BAFB071}">
      <dgm:prSet/>
      <dgm:spPr/>
      <dgm:t>
        <a:bodyPr/>
        <a:lstStyle/>
        <a:p>
          <a:endParaRPr lang="ru-RU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ACE90B-8D3C-4F70-9B73-5C7741F67102}" type="parTrans" cxnId="{09069E29-8237-402B-83CE-BAAAB88F5280}">
      <dgm:prSet/>
      <dgm:spPr/>
      <dgm:t>
        <a:bodyPr/>
        <a:lstStyle/>
        <a:p>
          <a:endParaRPr lang="ru-RU"/>
        </a:p>
      </dgm:t>
    </dgm:pt>
    <dgm:pt modelId="{F2DC6D78-875E-4E4C-87E9-5B488F211FB8}" type="sibTrans" cxnId="{09069E29-8237-402B-83CE-BAAAB88F5280}">
      <dgm:prSet/>
      <dgm:spPr/>
      <dgm:t>
        <a:bodyPr/>
        <a:lstStyle/>
        <a:p>
          <a:endParaRPr lang="ru-RU"/>
        </a:p>
      </dgm:t>
    </dgm:pt>
    <dgm:pt modelId="{883293BA-5A71-474A-B204-B55EE19A8974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 соответствие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структуры и содержания </a:t>
          </a:r>
          <a:r>
            <a: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ООП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требования ФГОС дошкольного образования.</a:t>
          </a:r>
        </a:p>
        <a:p>
          <a:r>
            <a:rPr lang="ru-RU" sz="1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Отсутствие внутриучрежденческого контроля </a:t>
          </a:r>
          <a:r>
            <a: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 выполнением образовательных программ дошкольного образования.</a:t>
          </a:r>
        </a:p>
      </dgm:t>
    </dgm:pt>
    <dgm:pt modelId="{45829959-7114-42D5-AE1A-94E9AB2FBF99}" type="parTrans" cxnId="{C490D970-9200-4E54-8B00-8FB659EBC470}">
      <dgm:prSet/>
      <dgm:spPr/>
      <dgm:t>
        <a:bodyPr/>
        <a:lstStyle/>
        <a:p>
          <a:endParaRPr lang="ru-RU"/>
        </a:p>
      </dgm:t>
    </dgm:pt>
    <dgm:pt modelId="{0F28067C-B2C0-407A-990C-43A172852F56}" type="sibTrans" cxnId="{C490D970-9200-4E54-8B00-8FB659EBC470}">
      <dgm:prSet/>
      <dgm:spPr/>
      <dgm:t>
        <a:bodyPr/>
        <a:lstStyle/>
        <a:p>
          <a:endParaRPr lang="ru-RU"/>
        </a:p>
      </dgm:t>
    </dgm:pt>
    <dgm:pt modelId="{D49AC047-9BB4-4C96-BC2D-A56B96FDF252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    Нарушения 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части </a:t>
          </a: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открытости и доступности 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информации.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E550A5-70F9-4B0F-AB5E-A9B975B4FF26}" type="parTrans" cxnId="{AC2AE00A-5D89-4BA7-98C2-58D0B56A44DF}">
      <dgm:prSet/>
      <dgm:spPr/>
      <dgm:t>
        <a:bodyPr/>
        <a:lstStyle/>
        <a:p>
          <a:endParaRPr lang="ru-RU"/>
        </a:p>
      </dgm:t>
    </dgm:pt>
    <dgm:pt modelId="{A14124AC-12FD-4E72-8894-A25B4FF7EBBD}" type="sibTrans" cxnId="{AC2AE00A-5D89-4BA7-98C2-58D0B56A44DF}">
      <dgm:prSet/>
      <dgm:spPr/>
      <dgm:t>
        <a:bodyPr/>
        <a:lstStyle/>
        <a:p>
          <a:endParaRPr lang="ru-RU"/>
        </a:p>
      </dgm:t>
    </dgm:pt>
    <dgm:pt modelId="{76B247F8-A8AD-46FE-BD23-0E071EE127E3}" type="pres">
      <dgm:prSet presAssocID="{BCB2C867-5538-47A7-809E-3FA0A9F7CE9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E595A2F-4757-4637-8A0E-B72BD661B8C8}" type="pres">
      <dgm:prSet presAssocID="{BCB2C867-5538-47A7-809E-3FA0A9F7CE99}" presName="Name1" presStyleCnt="0"/>
      <dgm:spPr/>
    </dgm:pt>
    <dgm:pt modelId="{DAD7A1CA-C9B1-4C03-911A-5A1906ACC3BA}" type="pres">
      <dgm:prSet presAssocID="{BCB2C867-5538-47A7-809E-3FA0A9F7CE99}" presName="cycle" presStyleCnt="0"/>
      <dgm:spPr/>
    </dgm:pt>
    <dgm:pt modelId="{68801EAF-3877-4960-A68D-001123179318}" type="pres">
      <dgm:prSet presAssocID="{BCB2C867-5538-47A7-809E-3FA0A9F7CE99}" presName="srcNode" presStyleLbl="node1" presStyleIdx="0" presStyleCnt="7"/>
      <dgm:spPr/>
    </dgm:pt>
    <dgm:pt modelId="{372C274E-F84A-4337-B298-59C52D3C64EC}" type="pres">
      <dgm:prSet presAssocID="{BCB2C867-5538-47A7-809E-3FA0A9F7CE99}" presName="conn" presStyleLbl="parChTrans1D2" presStyleIdx="0" presStyleCnt="1"/>
      <dgm:spPr/>
      <dgm:t>
        <a:bodyPr/>
        <a:lstStyle/>
        <a:p>
          <a:endParaRPr lang="ru-RU"/>
        </a:p>
      </dgm:t>
    </dgm:pt>
    <dgm:pt modelId="{F5AEB0F4-91A7-4325-BABC-36310A0F0AFE}" type="pres">
      <dgm:prSet presAssocID="{BCB2C867-5538-47A7-809E-3FA0A9F7CE99}" presName="extraNode" presStyleLbl="node1" presStyleIdx="0" presStyleCnt="7"/>
      <dgm:spPr/>
    </dgm:pt>
    <dgm:pt modelId="{A263A5FF-ABAB-4802-94AA-9DF260D287EE}" type="pres">
      <dgm:prSet presAssocID="{BCB2C867-5538-47A7-809E-3FA0A9F7CE99}" presName="dstNode" presStyleLbl="node1" presStyleIdx="0" presStyleCnt="7"/>
      <dgm:spPr/>
    </dgm:pt>
    <dgm:pt modelId="{6273C5D2-542E-4287-8357-23274C6FEDF2}" type="pres">
      <dgm:prSet presAssocID="{2A45BE6B-328B-4CCC-9078-8C1DB68F95C8}" presName="text_1" presStyleLbl="node1" presStyleIdx="0" presStyleCnt="7" custScaleY="122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3514A-8DD7-4BE3-92F7-EF291CF7A755}" type="pres">
      <dgm:prSet presAssocID="{2A45BE6B-328B-4CCC-9078-8C1DB68F95C8}" presName="accent_1" presStyleCnt="0"/>
      <dgm:spPr/>
    </dgm:pt>
    <dgm:pt modelId="{E4B58EA7-A1E5-4578-9DC5-90F66335183A}" type="pres">
      <dgm:prSet presAssocID="{2A45BE6B-328B-4CCC-9078-8C1DB68F95C8}" presName="accentRepeatNode" presStyleLbl="solidFgAcc1" presStyleIdx="0" presStyleCnt="7"/>
      <dgm:spPr/>
    </dgm:pt>
    <dgm:pt modelId="{B4D921BC-DE05-49EB-9C19-B357D43F7750}" type="pres">
      <dgm:prSet presAssocID="{F9F32722-5D4F-4AAE-9E9E-EB0731719082}" presName="text_2" presStyleLbl="node1" presStyleIdx="1" presStyleCnt="7" custScaleY="126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1ED95E-881F-43C4-BB79-7F7C4EEFDE01}" type="pres">
      <dgm:prSet presAssocID="{F9F32722-5D4F-4AAE-9E9E-EB0731719082}" presName="accent_2" presStyleCnt="0"/>
      <dgm:spPr/>
    </dgm:pt>
    <dgm:pt modelId="{734AABFD-AEAA-4F64-A2D4-201C04A56D5A}" type="pres">
      <dgm:prSet presAssocID="{F9F32722-5D4F-4AAE-9E9E-EB0731719082}" presName="accentRepeatNode" presStyleLbl="solidFgAcc1" presStyleIdx="1" presStyleCnt="7"/>
      <dgm:spPr/>
    </dgm:pt>
    <dgm:pt modelId="{62718A8C-8C70-49D8-B00F-E57E5BF6C391}" type="pres">
      <dgm:prSet presAssocID="{EF65279B-4414-4E85-A1DF-2CDE0B4AE512}" presName="text_3" presStyleLbl="node1" presStyleIdx="2" presStyleCnt="7" custScaleY="126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A0F1F1-16D3-4A15-B78E-53346EC57948}" type="pres">
      <dgm:prSet presAssocID="{EF65279B-4414-4E85-A1DF-2CDE0B4AE512}" presName="accent_3" presStyleCnt="0"/>
      <dgm:spPr/>
    </dgm:pt>
    <dgm:pt modelId="{8B76A617-5780-4A20-9A27-FFFE25C77C03}" type="pres">
      <dgm:prSet presAssocID="{EF65279B-4414-4E85-A1DF-2CDE0B4AE512}" presName="accentRepeatNode" presStyleLbl="solidFgAcc1" presStyleIdx="2" presStyleCnt="7"/>
      <dgm:spPr/>
    </dgm:pt>
    <dgm:pt modelId="{5D591F08-F5AC-4D27-A970-B03ADF719F5A}" type="pres">
      <dgm:prSet presAssocID="{3122B55A-F5E0-4D91-92C5-DC34815793EF}" presName="text_4" presStyleLbl="node1" presStyleIdx="3" presStyleCnt="7" custScaleY="125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FC18A-E9FA-447F-BFA2-26F2B8576E5B}" type="pres">
      <dgm:prSet presAssocID="{3122B55A-F5E0-4D91-92C5-DC34815793EF}" presName="accent_4" presStyleCnt="0"/>
      <dgm:spPr/>
    </dgm:pt>
    <dgm:pt modelId="{0150D078-7B0A-45E7-8F8D-D6D6D88F93A9}" type="pres">
      <dgm:prSet presAssocID="{3122B55A-F5E0-4D91-92C5-DC34815793EF}" presName="accentRepeatNode" presStyleLbl="solidFgAcc1" presStyleIdx="3" presStyleCnt="7"/>
      <dgm:spPr/>
    </dgm:pt>
    <dgm:pt modelId="{CA46BE35-A0AC-4F52-A08A-5A41C5749074}" type="pres">
      <dgm:prSet presAssocID="{883293BA-5A71-474A-B204-B55EE19A8974}" presName="text_5" presStyleLbl="node1" presStyleIdx="4" presStyleCnt="7" custScaleY="1297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CB8C5B-6A4D-40B6-946F-CCB3754F55F6}" type="pres">
      <dgm:prSet presAssocID="{883293BA-5A71-474A-B204-B55EE19A8974}" presName="accent_5" presStyleCnt="0"/>
      <dgm:spPr/>
    </dgm:pt>
    <dgm:pt modelId="{D0783D3F-84FE-456B-ABB0-4CD59011AFEB}" type="pres">
      <dgm:prSet presAssocID="{883293BA-5A71-474A-B204-B55EE19A8974}" presName="accentRepeatNode" presStyleLbl="solidFgAcc1" presStyleIdx="4" presStyleCnt="7"/>
      <dgm:spPr/>
    </dgm:pt>
    <dgm:pt modelId="{45C2F7C0-558A-478E-9A26-E1C672FF8D22}" type="pres">
      <dgm:prSet presAssocID="{CF292461-AF3F-4E98-B024-93A278F9A1EA}" presName="text_6" presStyleLbl="node1" presStyleIdx="5" presStyleCnt="7" custScaleY="134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50E9E8-5DFA-4478-BCB6-23BFFABF0130}" type="pres">
      <dgm:prSet presAssocID="{CF292461-AF3F-4E98-B024-93A278F9A1EA}" presName="accent_6" presStyleCnt="0"/>
      <dgm:spPr/>
    </dgm:pt>
    <dgm:pt modelId="{304BC968-D6E1-4270-96A3-8EFB58BC92DD}" type="pres">
      <dgm:prSet presAssocID="{CF292461-AF3F-4E98-B024-93A278F9A1EA}" presName="accentRepeatNode" presStyleLbl="solidFgAcc1" presStyleIdx="5" presStyleCnt="7"/>
      <dgm:spPr/>
    </dgm:pt>
    <dgm:pt modelId="{0983A1D6-62B6-4CEE-AD8C-F5E2AA01F6C7}" type="pres">
      <dgm:prSet presAssocID="{D49AC047-9BB4-4C96-BC2D-A56B96FDF252}" presName="text_7" presStyleLbl="node1" presStyleIdx="6" presStyleCnt="7" custScaleX="101932" custScaleY="133408" custLinFactNeighborX="-815" custLinFactNeighborY="1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7F987-A7DA-410E-BF82-6174C0351437}" type="pres">
      <dgm:prSet presAssocID="{D49AC047-9BB4-4C96-BC2D-A56B96FDF252}" presName="accent_7" presStyleCnt="0"/>
      <dgm:spPr/>
    </dgm:pt>
    <dgm:pt modelId="{F8F7D4D9-8F21-47F9-9048-EEDC26173A5E}" type="pres">
      <dgm:prSet presAssocID="{D49AC047-9BB4-4C96-BC2D-A56B96FDF252}" presName="accentRepeatNode" presStyleLbl="solidFgAcc1" presStyleIdx="6" presStyleCnt="7"/>
      <dgm:spPr/>
    </dgm:pt>
  </dgm:ptLst>
  <dgm:cxnLst>
    <dgm:cxn modelId="{E3F150FF-37D6-4A55-AC0E-F4B549B8ACEB}" type="presOf" srcId="{BCB2C867-5538-47A7-809E-3FA0A9F7CE99}" destId="{76B247F8-A8AD-46FE-BD23-0E071EE127E3}" srcOrd="0" destOrd="0" presId="urn:microsoft.com/office/officeart/2008/layout/VerticalCurvedList"/>
    <dgm:cxn modelId="{C490D970-9200-4E54-8B00-8FB659EBC470}" srcId="{BCB2C867-5538-47A7-809E-3FA0A9F7CE99}" destId="{883293BA-5A71-474A-B204-B55EE19A8974}" srcOrd="4" destOrd="0" parTransId="{45829959-7114-42D5-AE1A-94E9AB2FBF99}" sibTransId="{0F28067C-B2C0-407A-990C-43A172852F56}"/>
    <dgm:cxn modelId="{9A81D5E5-7D1C-4793-A075-C3B287292237}" srcId="{BCB2C867-5538-47A7-809E-3FA0A9F7CE99}" destId="{41F6D8EF-84F5-47F2-BDC1-5A3AFDC222CF}" srcOrd="16" destOrd="0" parTransId="{7A4A3A57-B49C-4A20-9A06-A187555EABB1}" sibTransId="{946A8450-09C4-4FA3-9F40-AC0A352DCF18}"/>
    <dgm:cxn modelId="{61A39DBB-DE83-4F4F-83DA-C6242C34DF3F}" srcId="{BCB2C867-5538-47A7-809E-3FA0A9F7CE99}" destId="{96910468-6B67-4901-8EEA-6C857711B1AC}" srcOrd="19" destOrd="0" parTransId="{D618C73E-A641-4A39-A5C1-66B5AB0570F2}" sibTransId="{619571F2-98A5-4686-A280-2DE3F86E9AB6}"/>
    <dgm:cxn modelId="{2111D74F-3CCA-400A-B75A-17C34559F896}" type="presOf" srcId="{F9F32722-5D4F-4AAE-9E9E-EB0731719082}" destId="{B4D921BC-DE05-49EB-9C19-B357D43F7750}" srcOrd="0" destOrd="0" presId="urn:microsoft.com/office/officeart/2008/layout/VerticalCurvedList"/>
    <dgm:cxn modelId="{832D85C0-19A0-4A2E-B171-54CA2C9D2609}" srcId="{BCB2C867-5538-47A7-809E-3FA0A9F7CE99}" destId="{A06E6D90-9218-4A58-B090-5421A7944311}" srcOrd="15" destOrd="0" parTransId="{9394BA34-7E89-419C-9790-1928096F7254}" sibTransId="{E9DA491F-77D0-4378-A42C-B3ED57CB039C}"/>
    <dgm:cxn modelId="{121276CC-294F-4FD5-935A-69DC3FAE9592}" type="presOf" srcId="{2A45BE6B-328B-4CCC-9078-8C1DB68F95C8}" destId="{6273C5D2-542E-4287-8357-23274C6FEDF2}" srcOrd="0" destOrd="0" presId="urn:microsoft.com/office/officeart/2008/layout/VerticalCurvedList"/>
    <dgm:cxn modelId="{B148823A-8755-466E-9410-D2FB54BC3BF1}" srcId="{BCB2C867-5538-47A7-809E-3FA0A9F7CE99}" destId="{2A45BE6B-328B-4CCC-9078-8C1DB68F95C8}" srcOrd="0" destOrd="0" parTransId="{659BC592-045A-45EB-8656-B2854DFE216D}" sibTransId="{98166E71-37D0-41CD-9727-A8F938DFA55C}"/>
    <dgm:cxn modelId="{BB04264C-3601-480F-BC2C-9203B4DB2640}" srcId="{BCB2C867-5538-47A7-809E-3FA0A9F7CE99}" destId="{F9F32722-5D4F-4AAE-9E9E-EB0731719082}" srcOrd="1" destOrd="0" parTransId="{EB3E7D6A-EFBF-4B3F-AE06-25F80B7F1704}" sibTransId="{09C3206F-1830-4630-A650-536FDF0317D4}"/>
    <dgm:cxn modelId="{A521CF92-22B9-4151-9C48-734A14598B95}" type="presOf" srcId="{CF292461-AF3F-4E98-B024-93A278F9A1EA}" destId="{45C2F7C0-558A-478E-9A26-E1C672FF8D22}" srcOrd="0" destOrd="0" presId="urn:microsoft.com/office/officeart/2008/layout/VerticalCurvedList"/>
    <dgm:cxn modelId="{09069E29-8237-402B-83CE-BAAAB88F5280}" srcId="{BCB2C867-5538-47A7-809E-3FA0A9F7CE99}" destId="{98F7D2FD-E3EE-4FC9-862D-A27B0BAFB071}" srcOrd="7" destOrd="0" parTransId="{22ACE90B-8D3C-4F70-9B73-5C7741F67102}" sibTransId="{F2DC6D78-875E-4E4C-87E9-5B488F211FB8}"/>
    <dgm:cxn modelId="{9372AE84-7FF5-4C97-B20F-D4C2F221444E}" srcId="{BCB2C867-5538-47A7-809E-3FA0A9F7CE99}" destId="{57F8D2BF-263F-4C96-88F8-1B5A0608FAD1}" srcOrd="11" destOrd="0" parTransId="{A046BEF7-F8C2-4212-9064-3E2B6C9B979E}" sibTransId="{181547F1-3A24-498E-AD38-8C248C500F3F}"/>
    <dgm:cxn modelId="{6D5E2181-6243-40C8-B639-F410DB9809B1}" srcId="{BCB2C867-5538-47A7-809E-3FA0A9F7CE99}" destId="{E778EF52-EFC0-4E7E-A0E4-BFB10EC24148}" srcOrd="8" destOrd="0" parTransId="{B92192EB-8364-481F-96EC-211E93C4629D}" sibTransId="{47266843-D0FB-40DC-AFEF-30AB8C69B1A0}"/>
    <dgm:cxn modelId="{1E4C5F40-55A5-449F-9A9F-C4828A345FB9}" srcId="{BCB2C867-5538-47A7-809E-3FA0A9F7CE99}" destId="{E5959C96-B65C-48F1-A9E8-CDBA4BC53E32}" srcOrd="17" destOrd="0" parTransId="{4B452DF4-EAB1-4041-B512-561A65C990D3}" sibTransId="{580E68EA-AD91-4ECB-93B6-0B81330EF5C8}"/>
    <dgm:cxn modelId="{866E4E61-9EC3-435A-AD17-ACECC88CC3B6}" srcId="{BCB2C867-5538-47A7-809E-3FA0A9F7CE99}" destId="{6FE7D7DE-000F-4296-AC66-239416DC41DD}" srcOrd="18" destOrd="0" parTransId="{49C64C2B-FFBC-451A-952B-DD8A7D148668}" sibTransId="{DC8BD876-6844-49D0-BAD5-37DBFCB0D5C9}"/>
    <dgm:cxn modelId="{36AD112B-94CB-4FF4-A2A2-290F00F375D2}" srcId="{BCB2C867-5538-47A7-809E-3FA0A9F7CE99}" destId="{0E2A1E2E-8A69-471B-9219-365089FDE114}" srcOrd="20" destOrd="0" parTransId="{C1D5B3B0-4897-478E-AD66-4CABA901EFB1}" sibTransId="{9FBD8B59-81B2-418C-898C-0EBCF35932E4}"/>
    <dgm:cxn modelId="{AB91EC37-0534-403D-9579-CCED67DCD4F9}" srcId="{BCB2C867-5538-47A7-809E-3FA0A9F7CE99}" destId="{B1780918-D97E-42C0-85DE-9B1D4DDCFA99}" srcOrd="12" destOrd="0" parTransId="{BCB072C2-6DDB-4008-A659-866469C73E35}" sibTransId="{26372FE6-2F41-4419-A593-FF35F3B64F41}"/>
    <dgm:cxn modelId="{356DF5B1-E9A5-41B7-8543-9594A8EF36A9}" srcId="{BCB2C867-5538-47A7-809E-3FA0A9F7CE99}" destId="{E7C74ABE-5034-4821-BF42-E24B8BEB3B3C}" srcOrd="14" destOrd="0" parTransId="{A2B08F23-450D-49F5-96BF-8AD946A6C6B9}" sibTransId="{EF9FF851-850A-4E55-8E75-46182D30E688}"/>
    <dgm:cxn modelId="{B68A8394-47D9-47B8-BA38-DC7DEEAB446E}" type="presOf" srcId="{EF65279B-4414-4E85-A1DF-2CDE0B4AE512}" destId="{62718A8C-8C70-49D8-B00F-E57E5BF6C391}" srcOrd="0" destOrd="0" presId="urn:microsoft.com/office/officeart/2008/layout/VerticalCurvedList"/>
    <dgm:cxn modelId="{49211F73-88BC-4CE9-B244-EC410250A0F3}" srcId="{BCB2C867-5538-47A7-809E-3FA0A9F7CE99}" destId="{3122B55A-F5E0-4D91-92C5-DC34815793EF}" srcOrd="3" destOrd="0" parTransId="{A05D5E71-0F89-41EA-9074-6B4DA2A6BC07}" sibTransId="{49822BDD-1AE9-4F20-91CB-8962B9570F6A}"/>
    <dgm:cxn modelId="{A44C0760-58F1-4D7E-A21E-E7260640F804}" srcId="{BCB2C867-5538-47A7-809E-3FA0A9F7CE99}" destId="{D018BDB9-03FA-4EC2-836C-A2834812E4FC}" srcOrd="10" destOrd="0" parTransId="{6E7511FD-378E-42D6-B7A3-18C6B7B4D5AE}" sibTransId="{0CB8E990-C9C5-41F1-A370-5CEBE03661F9}"/>
    <dgm:cxn modelId="{6164C24B-7167-47FD-B433-4BCCBD91FCCB}" srcId="{BCB2C867-5538-47A7-809E-3FA0A9F7CE99}" destId="{2DD28A2E-649B-4EFF-81F3-51381F136067}" srcOrd="9" destOrd="0" parTransId="{988F6D9B-FF7C-4E27-8D42-314EDA0A5CA5}" sibTransId="{ED79EA62-8DA2-4811-A4AD-359CD4483A7F}"/>
    <dgm:cxn modelId="{6744BB3F-DCD7-4702-BF7D-C9DB31F0E67D}" srcId="{BCB2C867-5538-47A7-809E-3FA0A9F7CE99}" destId="{CF292461-AF3F-4E98-B024-93A278F9A1EA}" srcOrd="5" destOrd="0" parTransId="{657A3BF4-F7B1-4408-832A-38037DB62456}" sibTransId="{81DB2394-BB68-4B83-AB5C-4E42FC01CFBF}"/>
    <dgm:cxn modelId="{25DF21D9-BB40-42FE-840F-9B0730DB087F}" srcId="{BCB2C867-5538-47A7-809E-3FA0A9F7CE99}" destId="{19256350-67F7-43B3-9A01-0A9DD477E96A}" srcOrd="13" destOrd="0" parTransId="{32552354-FA90-4B97-8B0B-08E36CE6B8CD}" sibTransId="{D89A33A9-F31E-49AC-A6AB-A7EEF0459AB6}"/>
    <dgm:cxn modelId="{ADB4AFCA-BFD6-42A3-AEF4-2AAC18EA3443}" type="presOf" srcId="{883293BA-5A71-474A-B204-B55EE19A8974}" destId="{CA46BE35-A0AC-4F52-A08A-5A41C5749074}" srcOrd="0" destOrd="0" presId="urn:microsoft.com/office/officeart/2008/layout/VerticalCurvedList"/>
    <dgm:cxn modelId="{A7A27F8B-72C4-462C-9896-9E519B7C4436}" srcId="{BCB2C867-5538-47A7-809E-3FA0A9F7CE99}" destId="{EF65279B-4414-4E85-A1DF-2CDE0B4AE512}" srcOrd="2" destOrd="0" parTransId="{0180A732-1CB2-4B42-8778-20F96C8938F1}" sibTransId="{9BEEF4EE-EA64-4ADB-A85A-1BBA9A43B0D4}"/>
    <dgm:cxn modelId="{F7CE6DDD-D4B0-46D2-A78F-52826D4BA6EA}" type="presOf" srcId="{3122B55A-F5E0-4D91-92C5-DC34815793EF}" destId="{5D591F08-F5AC-4D27-A970-B03ADF719F5A}" srcOrd="0" destOrd="0" presId="urn:microsoft.com/office/officeart/2008/layout/VerticalCurvedList"/>
    <dgm:cxn modelId="{6BC79777-DE94-41BC-B3EB-E36D892ED406}" type="presOf" srcId="{98166E71-37D0-41CD-9727-A8F938DFA55C}" destId="{372C274E-F84A-4337-B298-59C52D3C64EC}" srcOrd="0" destOrd="0" presId="urn:microsoft.com/office/officeart/2008/layout/VerticalCurvedList"/>
    <dgm:cxn modelId="{AC2AE00A-5D89-4BA7-98C2-58D0B56A44DF}" srcId="{BCB2C867-5538-47A7-809E-3FA0A9F7CE99}" destId="{D49AC047-9BB4-4C96-BC2D-A56B96FDF252}" srcOrd="6" destOrd="0" parTransId="{87E550A5-70F9-4B0F-AB5E-A9B975B4FF26}" sibTransId="{A14124AC-12FD-4E72-8894-A25B4FF7EBBD}"/>
    <dgm:cxn modelId="{E1921DDE-C64A-4C13-B1C9-25E2CA535141}" type="presOf" srcId="{D49AC047-9BB4-4C96-BC2D-A56B96FDF252}" destId="{0983A1D6-62B6-4CEE-AD8C-F5E2AA01F6C7}" srcOrd="0" destOrd="0" presId="urn:microsoft.com/office/officeart/2008/layout/VerticalCurvedList"/>
    <dgm:cxn modelId="{E6C6B508-36F8-4BAD-9045-3EAD1E5E62CC}" type="presParOf" srcId="{76B247F8-A8AD-46FE-BD23-0E071EE127E3}" destId="{FE595A2F-4757-4637-8A0E-B72BD661B8C8}" srcOrd="0" destOrd="0" presId="urn:microsoft.com/office/officeart/2008/layout/VerticalCurvedList"/>
    <dgm:cxn modelId="{FBAAA184-03B0-4EA5-9DEE-C78E363FEB5E}" type="presParOf" srcId="{FE595A2F-4757-4637-8A0E-B72BD661B8C8}" destId="{DAD7A1CA-C9B1-4C03-911A-5A1906ACC3BA}" srcOrd="0" destOrd="0" presId="urn:microsoft.com/office/officeart/2008/layout/VerticalCurvedList"/>
    <dgm:cxn modelId="{B1A44DA6-4AB9-48A5-BD67-89644188C707}" type="presParOf" srcId="{DAD7A1CA-C9B1-4C03-911A-5A1906ACC3BA}" destId="{68801EAF-3877-4960-A68D-001123179318}" srcOrd="0" destOrd="0" presId="urn:microsoft.com/office/officeart/2008/layout/VerticalCurvedList"/>
    <dgm:cxn modelId="{B0651AF6-977E-4DAE-8782-BECBB5B45AB2}" type="presParOf" srcId="{DAD7A1CA-C9B1-4C03-911A-5A1906ACC3BA}" destId="{372C274E-F84A-4337-B298-59C52D3C64EC}" srcOrd="1" destOrd="0" presId="urn:microsoft.com/office/officeart/2008/layout/VerticalCurvedList"/>
    <dgm:cxn modelId="{7E9F3665-6C18-4FDA-9DB2-A7528D253852}" type="presParOf" srcId="{DAD7A1CA-C9B1-4C03-911A-5A1906ACC3BA}" destId="{F5AEB0F4-91A7-4325-BABC-36310A0F0AFE}" srcOrd="2" destOrd="0" presId="urn:microsoft.com/office/officeart/2008/layout/VerticalCurvedList"/>
    <dgm:cxn modelId="{01076422-4C18-421E-BF37-D69F7B0C9C93}" type="presParOf" srcId="{DAD7A1CA-C9B1-4C03-911A-5A1906ACC3BA}" destId="{A263A5FF-ABAB-4802-94AA-9DF260D287EE}" srcOrd="3" destOrd="0" presId="urn:microsoft.com/office/officeart/2008/layout/VerticalCurvedList"/>
    <dgm:cxn modelId="{83816D49-E4FF-409A-9DF1-FFA2DD4A84A2}" type="presParOf" srcId="{FE595A2F-4757-4637-8A0E-B72BD661B8C8}" destId="{6273C5D2-542E-4287-8357-23274C6FEDF2}" srcOrd="1" destOrd="0" presId="urn:microsoft.com/office/officeart/2008/layout/VerticalCurvedList"/>
    <dgm:cxn modelId="{26F9296D-D273-4613-816F-F0D169B750EE}" type="presParOf" srcId="{FE595A2F-4757-4637-8A0E-B72BD661B8C8}" destId="{C993514A-8DD7-4BE3-92F7-EF291CF7A755}" srcOrd="2" destOrd="0" presId="urn:microsoft.com/office/officeart/2008/layout/VerticalCurvedList"/>
    <dgm:cxn modelId="{B021C776-3DF8-48ED-B1FA-528147BF5A12}" type="presParOf" srcId="{C993514A-8DD7-4BE3-92F7-EF291CF7A755}" destId="{E4B58EA7-A1E5-4578-9DC5-90F66335183A}" srcOrd="0" destOrd="0" presId="urn:microsoft.com/office/officeart/2008/layout/VerticalCurvedList"/>
    <dgm:cxn modelId="{E7FA42E5-AD81-49C5-8ED1-167EB633EC3C}" type="presParOf" srcId="{FE595A2F-4757-4637-8A0E-B72BD661B8C8}" destId="{B4D921BC-DE05-49EB-9C19-B357D43F7750}" srcOrd="3" destOrd="0" presId="urn:microsoft.com/office/officeart/2008/layout/VerticalCurvedList"/>
    <dgm:cxn modelId="{558E83DE-C176-40CC-9B80-33606227599E}" type="presParOf" srcId="{FE595A2F-4757-4637-8A0E-B72BD661B8C8}" destId="{C01ED95E-881F-43C4-BB79-7F7C4EEFDE01}" srcOrd="4" destOrd="0" presId="urn:microsoft.com/office/officeart/2008/layout/VerticalCurvedList"/>
    <dgm:cxn modelId="{2C994808-09F3-4409-A641-E0EA07FFA819}" type="presParOf" srcId="{C01ED95E-881F-43C4-BB79-7F7C4EEFDE01}" destId="{734AABFD-AEAA-4F64-A2D4-201C04A56D5A}" srcOrd="0" destOrd="0" presId="urn:microsoft.com/office/officeart/2008/layout/VerticalCurvedList"/>
    <dgm:cxn modelId="{4CF6C770-5FB2-4157-9403-7684894DD486}" type="presParOf" srcId="{FE595A2F-4757-4637-8A0E-B72BD661B8C8}" destId="{62718A8C-8C70-49D8-B00F-E57E5BF6C391}" srcOrd="5" destOrd="0" presId="urn:microsoft.com/office/officeart/2008/layout/VerticalCurvedList"/>
    <dgm:cxn modelId="{047DD251-9B17-4AA8-AD5C-3BFFBB798EAC}" type="presParOf" srcId="{FE595A2F-4757-4637-8A0E-B72BD661B8C8}" destId="{88A0F1F1-16D3-4A15-B78E-53346EC57948}" srcOrd="6" destOrd="0" presId="urn:microsoft.com/office/officeart/2008/layout/VerticalCurvedList"/>
    <dgm:cxn modelId="{C918C5B4-B8BD-4075-8372-9D7E1854D570}" type="presParOf" srcId="{88A0F1F1-16D3-4A15-B78E-53346EC57948}" destId="{8B76A617-5780-4A20-9A27-FFFE25C77C03}" srcOrd="0" destOrd="0" presId="urn:microsoft.com/office/officeart/2008/layout/VerticalCurvedList"/>
    <dgm:cxn modelId="{52A740D5-9EB0-4A83-BFD9-AADD06C5DAB8}" type="presParOf" srcId="{FE595A2F-4757-4637-8A0E-B72BD661B8C8}" destId="{5D591F08-F5AC-4D27-A970-B03ADF719F5A}" srcOrd="7" destOrd="0" presId="urn:microsoft.com/office/officeart/2008/layout/VerticalCurvedList"/>
    <dgm:cxn modelId="{A8F59580-5596-45AC-8E6E-800F2C8D86DF}" type="presParOf" srcId="{FE595A2F-4757-4637-8A0E-B72BD661B8C8}" destId="{1B4FC18A-E9FA-447F-BFA2-26F2B8576E5B}" srcOrd="8" destOrd="0" presId="urn:microsoft.com/office/officeart/2008/layout/VerticalCurvedList"/>
    <dgm:cxn modelId="{8D89E2EB-0446-49FE-B986-6B97DA51F57D}" type="presParOf" srcId="{1B4FC18A-E9FA-447F-BFA2-26F2B8576E5B}" destId="{0150D078-7B0A-45E7-8F8D-D6D6D88F93A9}" srcOrd="0" destOrd="0" presId="urn:microsoft.com/office/officeart/2008/layout/VerticalCurvedList"/>
    <dgm:cxn modelId="{4DFCABD8-1ADD-4D34-97D6-1B3C41D0D9C3}" type="presParOf" srcId="{FE595A2F-4757-4637-8A0E-B72BD661B8C8}" destId="{CA46BE35-A0AC-4F52-A08A-5A41C5749074}" srcOrd="9" destOrd="0" presId="urn:microsoft.com/office/officeart/2008/layout/VerticalCurvedList"/>
    <dgm:cxn modelId="{C03000A8-9525-4C21-844B-E88AA697A670}" type="presParOf" srcId="{FE595A2F-4757-4637-8A0E-B72BD661B8C8}" destId="{B9CB8C5B-6A4D-40B6-946F-CCB3754F55F6}" srcOrd="10" destOrd="0" presId="urn:microsoft.com/office/officeart/2008/layout/VerticalCurvedList"/>
    <dgm:cxn modelId="{BAE73EE0-E7F8-4F36-B734-19D30E746054}" type="presParOf" srcId="{B9CB8C5B-6A4D-40B6-946F-CCB3754F55F6}" destId="{D0783D3F-84FE-456B-ABB0-4CD59011AFEB}" srcOrd="0" destOrd="0" presId="urn:microsoft.com/office/officeart/2008/layout/VerticalCurvedList"/>
    <dgm:cxn modelId="{F795A97B-7AD0-4714-8E89-9B8A971E06DF}" type="presParOf" srcId="{FE595A2F-4757-4637-8A0E-B72BD661B8C8}" destId="{45C2F7C0-558A-478E-9A26-E1C672FF8D22}" srcOrd="11" destOrd="0" presId="urn:microsoft.com/office/officeart/2008/layout/VerticalCurvedList"/>
    <dgm:cxn modelId="{BD257EE9-8911-4A4E-8B61-E940D76AA342}" type="presParOf" srcId="{FE595A2F-4757-4637-8A0E-B72BD661B8C8}" destId="{E950E9E8-5DFA-4478-BCB6-23BFFABF0130}" srcOrd="12" destOrd="0" presId="urn:microsoft.com/office/officeart/2008/layout/VerticalCurvedList"/>
    <dgm:cxn modelId="{DDA0F54B-AD45-4FD7-BFE9-F29AB3DBECFB}" type="presParOf" srcId="{E950E9E8-5DFA-4478-BCB6-23BFFABF0130}" destId="{304BC968-D6E1-4270-96A3-8EFB58BC92DD}" srcOrd="0" destOrd="0" presId="urn:microsoft.com/office/officeart/2008/layout/VerticalCurvedList"/>
    <dgm:cxn modelId="{969A7F23-4F16-431A-B534-B4AFD6D2CDEA}" type="presParOf" srcId="{FE595A2F-4757-4637-8A0E-B72BD661B8C8}" destId="{0983A1D6-62B6-4CEE-AD8C-F5E2AA01F6C7}" srcOrd="13" destOrd="0" presId="urn:microsoft.com/office/officeart/2008/layout/VerticalCurvedList"/>
    <dgm:cxn modelId="{85DDBFE2-638E-48AE-990B-67554616EAD3}" type="presParOf" srcId="{FE595A2F-4757-4637-8A0E-B72BD661B8C8}" destId="{EB17F987-A7DA-410E-BF82-6174C0351437}" srcOrd="14" destOrd="0" presId="urn:microsoft.com/office/officeart/2008/layout/VerticalCurvedList"/>
    <dgm:cxn modelId="{4862688D-5D32-440A-847B-49CB9A93486E}" type="presParOf" srcId="{EB17F987-A7DA-410E-BF82-6174C0351437}" destId="{F8F7D4D9-8F21-47F9-9048-EEDC26173A5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B2C867-5538-47A7-809E-3FA0A9F7CE9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2A1E2E-8A69-471B-9219-365089FDE114}">
      <dgm:prSet/>
      <dgm:spPr/>
      <dgm:t>
        <a:bodyPr/>
        <a:lstStyle/>
        <a:p>
          <a:endParaRPr lang="ru-RU"/>
        </a:p>
      </dgm:t>
    </dgm:pt>
    <dgm:pt modelId="{C1D5B3B0-4897-478E-AD66-4CABA901EFB1}" type="parTrans" cxnId="{36AD112B-94CB-4FF4-A2A2-290F00F375D2}">
      <dgm:prSet/>
      <dgm:spPr/>
      <dgm:t>
        <a:bodyPr/>
        <a:lstStyle/>
        <a:p>
          <a:endParaRPr lang="ru-RU"/>
        </a:p>
      </dgm:t>
    </dgm:pt>
    <dgm:pt modelId="{9FBD8B59-81B2-418C-898C-0EBCF35932E4}" type="sibTrans" cxnId="{36AD112B-94CB-4FF4-A2A2-290F00F375D2}">
      <dgm:prSet/>
      <dgm:spPr/>
      <dgm:t>
        <a:bodyPr/>
        <a:lstStyle/>
        <a:p>
          <a:endParaRPr lang="ru-RU"/>
        </a:p>
      </dgm:t>
    </dgm:pt>
    <dgm:pt modelId="{3E12D02D-90BC-4580-ACDB-0353C088A88B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Отсутствует анализ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МОУО за 2018 год и 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планирование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реализации 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ФГОС дошкольного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образования на 2019 год</a:t>
          </a:r>
          <a:endParaRPr lang="ru-RU" sz="2000" b="1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CFA092-B22C-4095-94EA-47868A24883D}" type="parTrans" cxnId="{39ABA141-43EC-4A02-8351-B330DA49C19A}">
      <dgm:prSet/>
      <dgm:spPr/>
      <dgm:t>
        <a:bodyPr/>
        <a:lstStyle/>
        <a:p>
          <a:endParaRPr lang="ru-RU"/>
        </a:p>
      </dgm:t>
    </dgm:pt>
    <dgm:pt modelId="{695D29DC-DB7D-4E81-BBC1-E8087542E565}" type="sibTrans" cxnId="{39ABA141-43EC-4A02-8351-B330DA49C19A}">
      <dgm:prSet/>
      <dgm:spPr/>
      <dgm:t>
        <a:bodyPr/>
        <a:lstStyle/>
        <a:p>
          <a:endParaRPr lang="ru-RU"/>
        </a:p>
      </dgm:t>
    </dgm:pt>
    <dgm:pt modelId="{2A1D90CB-02C7-4248-8DF3-70974548B753}">
      <dgm:prSet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>
            <a:lnSpc>
              <a:spcPts val="2400"/>
            </a:lnSpc>
            <a:spcBef>
              <a:spcPts val="0"/>
            </a:spcBef>
            <a:spcAft>
              <a:spcPts val="0"/>
            </a:spcAft>
          </a:pPr>
          <a:r>
            <a:rPr lang="ru-RU" sz="1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Нарушения Порядка </a:t>
          </a:r>
          <a:r>
            <a: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предоставления </a:t>
          </a:r>
          <a:r>
            <a:rPr lang="ru-RU" sz="1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компенсации части платы</a:t>
          </a:r>
          <a:r>
            <a: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взимаемой с родителей (законных представителей) за присмотр и уход за ребенком в образовательной организации</a:t>
          </a:r>
        </a:p>
      </dgm:t>
    </dgm:pt>
    <dgm:pt modelId="{603D6131-D7E4-40F1-8522-5685FABF4A5C}" type="parTrans" cxnId="{577E59A1-1EBC-4D45-9BEA-81DED2E7B0E4}">
      <dgm:prSet/>
      <dgm:spPr/>
      <dgm:t>
        <a:bodyPr/>
        <a:lstStyle/>
        <a:p>
          <a:endParaRPr lang="ru-RU"/>
        </a:p>
      </dgm:t>
    </dgm:pt>
    <dgm:pt modelId="{DB21FFF8-7B9B-4C1E-BDDE-BF4CFFAB2577}" type="sibTrans" cxnId="{577E59A1-1EBC-4D45-9BEA-81DED2E7B0E4}">
      <dgm:prSet/>
      <dgm:spPr/>
      <dgm:t>
        <a:bodyPr/>
        <a:lstStyle/>
        <a:p>
          <a:endParaRPr lang="ru-RU"/>
        </a:p>
      </dgm:t>
    </dgm:pt>
    <dgm:pt modelId="{D26F0056-7D91-4B49-96F0-5CD0A68E592A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 выполняются полномочия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 содержанию детей, относящихся к категории 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детей-сирот и детей оставшихся без попечения родителей</a:t>
          </a:r>
        </a:p>
      </dgm:t>
    </dgm:pt>
    <dgm:pt modelId="{E1CB21E1-C85D-4C4A-9A68-6F4968AEF13A}" type="parTrans" cxnId="{4D2B683C-1338-4F94-A60D-5647FE85A9EE}">
      <dgm:prSet/>
      <dgm:spPr/>
      <dgm:t>
        <a:bodyPr/>
        <a:lstStyle/>
        <a:p>
          <a:endParaRPr lang="ru-RU"/>
        </a:p>
      </dgm:t>
    </dgm:pt>
    <dgm:pt modelId="{BB612F4F-EDC7-44E1-AB8F-45932A5E7532}" type="sibTrans" cxnId="{4D2B683C-1338-4F94-A60D-5647FE85A9EE}">
      <dgm:prSet/>
      <dgm:spPr/>
      <dgm:t>
        <a:bodyPr/>
        <a:lstStyle/>
        <a:p>
          <a:endParaRPr lang="ru-RU"/>
        </a:p>
      </dgm:t>
    </dgm:pt>
    <dgm:pt modelId="{35ECDF9F-A7AC-4EB1-A1B7-AEAB9487F1D3}">
      <dgm:prSet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Нарушения при выдаче разрешения </a:t>
          </a:r>
          <a:r>
            <a:rPr lang="ru-RU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прием детей </a:t>
          </a:r>
          <a:r>
            <a:rPr lang="ru-RU" sz="1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образовательные организации на обучение по образовательным программам начального общего </a:t>
          </a:r>
          <a:r>
            <a:rPr lang="ru-RU" sz="1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образования </a:t>
          </a:r>
          <a:r>
            <a:rPr lang="ru-RU" sz="1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возрасте до </a:t>
          </a:r>
          <a:r>
            <a:rPr lang="ru-RU" sz="1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6,5</a:t>
          </a:r>
        </a:p>
      </dgm:t>
    </dgm:pt>
    <dgm:pt modelId="{1D8AE73F-8AF9-4347-A1A6-E5BFD9E71574}" type="parTrans" cxnId="{2FDCEA1F-0D91-4E32-8A67-3D3FC805DB5B}">
      <dgm:prSet/>
      <dgm:spPr/>
      <dgm:t>
        <a:bodyPr/>
        <a:lstStyle/>
        <a:p>
          <a:endParaRPr lang="ru-RU"/>
        </a:p>
      </dgm:t>
    </dgm:pt>
    <dgm:pt modelId="{CD79FAE1-1794-404C-BE1C-337577354551}" type="sibTrans" cxnId="{2FDCEA1F-0D91-4E32-8A67-3D3FC805DB5B}">
      <dgm:prSet/>
      <dgm:spPr/>
      <dgm:t>
        <a:bodyPr/>
        <a:lstStyle/>
        <a:p>
          <a:endParaRPr lang="ru-RU"/>
        </a:p>
      </dgm:t>
    </dgm:pt>
    <dgm:pt modelId="{070F9D28-E80C-4E79-A007-8C7633A9D338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Выявлены факты 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неполучения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несовершеннолетними 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среднего общего образования</a:t>
          </a:r>
        </a:p>
      </dgm:t>
    </dgm:pt>
    <dgm:pt modelId="{1B3B1DAE-DF96-4370-BC8B-27C7E52D2CFF}" type="parTrans" cxnId="{300C4C54-DC53-4985-81E4-0F1443834A76}">
      <dgm:prSet/>
      <dgm:spPr/>
      <dgm:t>
        <a:bodyPr/>
        <a:lstStyle/>
        <a:p>
          <a:endParaRPr lang="ru-RU"/>
        </a:p>
      </dgm:t>
    </dgm:pt>
    <dgm:pt modelId="{967D1D99-1CA7-4F9C-A039-56565F1AB09D}" type="sibTrans" cxnId="{300C4C54-DC53-4985-81E4-0F1443834A76}">
      <dgm:prSet/>
      <dgm:spPr/>
      <dgm:t>
        <a:bodyPr/>
        <a:lstStyle/>
        <a:p>
          <a:endParaRPr lang="ru-RU"/>
        </a:p>
      </dgm:t>
    </dgm:pt>
    <dgm:pt modelId="{A4FEC22E-7B71-4442-A412-B05AA8D33F78}">
      <dgm:prSet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 осуществляется учредительный контроль</a:t>
          </a:r>
        </a:p>
      </dgm:t>
    </dgm:pt>
    <dgm:pt modelId="{9E75939C-F372-4738-BB4C-C6A0A00769FA}" type="parTrans" cxnId="{2F1CD854-7CF5-474D-AE98-F5A357906C9C}">
      <dgm:prSet/>
      <dgm:spPr/>
      <dgm:t>
        <a:bodyPr/>
        <a:lstStyle/>
        <a:p>
          <a:endParaRPr lang="ru-RU"/>
        </a:p>
      </dgm:t>
    </dgm:pt>
    <dgm:pt modelId="{B3B27B77-80CA-4A12-8CF3-CCEFB994963D}" type="sibTrans" cxnId="{2F1CD854-7CF5-474D-AE98-F5A357906C9C}">
      <dgm:prSet/>
      <dgm:spPr/>
      <dgm:t>
        <a:bodyPr/>
        <a:lstStyle/>
        <a:p>
          <a:endParaRPr lang="ru-RU"/>
        </a:p>
      </dgm:t>
    </dgm:pt>
    <dgm:pt modelId="{4509591F-5AC0-4F08-B3CE-6A6A6A9EE739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Образование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руководителей ОО 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 соответствует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требованиям законодательства</a:t>
          </a:r>
        </a:p>
      </dgm:t>
    </dgm:pt>
    <dgm:pt modelId="{9676F6EC-E974-4865-AC2F-2702A9A4AF7F}" type="parTrans" cxnId="{1EACEE65-8D3B-433A-976F-5D269799279B}">
      <dgm:prSet/>
      <dgm:spPr/>
      <dgm:t>
        <a:bodyPr/>
        <a:lstStyle/>
        <a:p>
          <a:endParaRPr lang="ru-RU"/>
        </a:p>
      </dgm:t>
    </dgm:pt>
    <dgm:pt modelId="{FA4BFCC0-A99A-4000-9AA9-858A786AF5C6}" type="sibTrans" cxnId="{1EACEE65-8D3B-433A-976F-5D269799279B}">
      <dgm:prSet/>
      <dgm:spPr/>
      <dgm:t>
        <a:bodyPr/>
        <a:lstStyle/>
        <a:p>
          <a:endParaRPr lang="ru-RU"/>
        </a:p>
      </dgm:t>
    </dgm:pt>
    <dgm:pt modelId="{76B247F8-A8AD-46FE-BD23-0E071EE127E3}" type="pres">
      <dgm:prSet presAssocID="{BCB2C867-5538-47A7-809E-3FA0A9F7CE9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E595A2F-4757-4637-8A0E-B72BD661B8C8}" type="pres">
      <dgm:prSet presAssocID="{BCB2C867-5538-47A7-809E-3FA0A9F7CE99}" presName="Name1" presStyleCnt="0"/>
      <dgm:spPr/>
    </dgm:pt>
    <dgm:pt modelId="{DAD7A1CA-C9B1-4C03-911A-5A1906ACC3BA}" type="pres">
      <dgm:prSet presAssocID="{BCB2C867-5538-47A7-809E-3FA0A9F7CE99}" presName="cycle" presStyleCnt="0"/>
      <dgm:spPr/>
    </dgm:pt>
    <dgm:pt modelId="{68801EAF-3877-4960-A68D-001123179318}" type="pres">
      <dgm:prSet presAssocID="{BCB2C867-5538-47A7-809E-3FA0A9F7CE99}" presName="srcNode" presStyleLbl="node1" presStyleIdx="0" presStyleCnt="7"/>
      <dgm:spPr/>
    </dgm:pt>
    <dgm:pt modelId="{372C274E-F84A-4337-B298-59C52D3C64EC}" type="pres">
      <dgm:prSet presAssocID="{BCB2C867-5538-47A7-809E-3FA0A9F7CE99}" presName="conn" presStyleLbl="parChTrans1D2" presStyleIdx="0" presStyleCnt="1"/>
      <dgm:spPr/>
      <dgm:t>
        <a:bodyPr/>
        <a:lstStyle/>
        <a:p>
          <a:endParaRPr lang="ru-RU"/>
        </a:p>
      </dgm:t>
    </dgm:pt>
    <dgm:pt modelId="{F5AEB0F4-91A7-4325-BABC-36310A0F0AFE}" type="pres">
      <dgm:prSet presAssocID="{BCB2C867-5538-47A7-809E-3FA0A9F7CE99}" presName="extraNode" presStyleLbl="node1" presStyleIdx="0" presStyleCnt="7"/>
      <dgm:spPr/>
    </dgm:pt>
    <dgm:pt modelId="{A263A5FF-ABAB-4802-94AA-9DF260D287EE}" type="pres">
      <dgm:prSet presAssocID="{BCB2C867-5538-47A7-809E-3FA0A9F7CE99}" presName="dstNode" presStyleLbl="node1" presStyleIdx="0" presStyleCnt="7"/>
      <dgm:spPr/>
    </dgm:pt>
    <dgm:pt modelId="{3864815D-5B6F-435F-875A-F9F3ACA58687}" type="pres">
      <dgm:prSet presAssocID="{3E12D02D-90BC-4580-ACDB-0353C088A88B}" presName="text_1" presStyleLbl="node1" presStyleIdx="0" presStyleCnt="7" custScaleY="130029" custLinFactNeighborX="174" custLinFactNeighborY="6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C3D5F-4666-4919-B6D7-6F0DF609D59F}" type="pres">
      <dgm:prSet presAssocID="{3E12D02D-90BC-4580-ACDB-0353C088A88B}" presName="accent_1" presStyleCnt="0"/>
      <dgm:spPr/>
    </dgm:pt>
    <dgm:pt modelId="{EB71B475-DAFB-41B8-8196-F2486BEE78F9}" type="pres">
      <dgm:prSet presAssocID="{3E12D02D-90BC-4580-ACDB-0353C088A88B}" presName="accentRepeatNode" presStyleLbl="solidFgAcc1" presStyleIdx="0" presStyleCnt="7" custLinFactNeighborX="-10366" custLinFactNeighborY="3442"/>
      <dgm:spPr/>
    </dgm:pt>
    <dgm:pt modelId="{7CEF73C4-1751-4200-B594-2E2317562376}" type="pres">
      <dgm:prSet presAssocID="{2A1D90CB-02C7-4248-8DF3-70974548B753}" presName="text_2" presStyleLbl="node1" presStyleIdx="1" presStyleCnt="7" custScaleY="123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FA6CD-0FA3-40B4-9376-061D21556790}" type="pres">
      <dgm:prSet presAssocID="{2A1D90CB-02C7-4248-8DF3-70974548B753}" presName="accent_2" presStyleCnt="0"/>
      <dgm:spPr/>
    </dgm:pt>
    <dgm:pt modelId="{5538D252-9AAF-4A67-B343-EE67A9123136}" type="pres">
      <dgm:prSet presAssocID="{2A1D90CB-02C7-4248-8DF3-70974548B753}" presName="accentRepeatNode" presStyleLbl="solidFgAcc1" presStyleIdx="1" presStyleCnt="7"/>
      <dgm:spPr/>
    </dgm:pt>
    <dgm:pt modelId="{E99BF3C9-825B-43BE-8824-76FA2F33BD81}" type="pres">
      <dgm:prSet presAssocID="{D26F0056-7D91-4B49-96F0-5CD0A68E592A}" presName="text_3" presStyleLbl="node1" presStyleIdx="2" presStyleCnt="7" custScaleY="132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936329-A09F-4A8F-A0BE-207B6E116E53}" type="pres">
      <dgm:prSet presAssocID="{D26F0056-7D91-4B49-96F0-5CD0A68E592A}" presName="accent_3" presStyleCnt="0"/>
      <dgm:spPr/>
    </dgm:pt>
    <dgm:pt modelId="{91D41E14-E8A2-4381-9F41-80412A60E14A}" type="pres">
      <dgm:prSet presAssocID="{D26F0056-7D91-4B49-96F0-5CD0A68E592A}" presName="accentRepeatNode" presStyleLbl="solidFgAcc1" presStyleIdx="2" presStyleCnt="7"/>
      <dgm:spPr/>
    </dgm:pt>
    <dgm:pt modelId="{AE5CD524-DFB7-43EE-9BA5-FCEE11A9B817}" type="pres">
      <dgm:prSet presAssocID="{35ECDF9F-A7AC-4EB1-A1B7-AEAB9487F1D3}" presName="text_4" presStyleLbl="node1" presStyleIdx="3" presStyleCnt="7" custScaleY="1366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8B4E67-BDDB-4C79-8167-E8AE705A572D}" type="pres">
      <dgm:prSet presAssocID="{35ECDF9F-A7AC-4EB1-A1B7-AEAB9487F1D3}" presName="accent_4" presStyleCnt="0"/>
      <dgm:spPr/>
    </dgm:pt>
    <dgm:pt modelId="{E578F37C-77ED-41A1-82AD-94E5B13AC012}" type="pres">
      <dgm:prSet presAssocID="{35ECDF9F-A7AC-4EB1-A1B7-AEAB9487F1D3}" presName="accentRepeatNode" presStyleLbl="solidFgAcc1" presStyleIdx="3" presStyleCnt="7"/>
      <dgm:spPr/>
    </dgm:pt>
    <dgm:pt modelId="{707E0652-DAB8-48B4-A5E9-409705DB1FAA}" type="pres">
      <dgm:prSet presAssocID="{070F9D28-E80C-4E79-A007-8C7633A9D338}" presName="text_5" presStyleLbl="node1" presStyleIdx="4" presStyleCnt="7" custScaleY="128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2BC315-7C8B-4FB1-B360-49C5DC16AF6D}" type="pres">
      <dgm:prSet presAssocID="{070F9D28-E80C-4E79-A007-8C7633A9D338}" presName="accent_5" presStyleCnt="0"/>
      <dgm:spPr/>
    </dgm:pt>
    <dgm:pt modelId="{880B6F58-C59D-4D10-B572-F9990A46D0A3}" type="pres">
      <dgm:prSet presAssocID="{070F9D28-E80C-4E79-A007-8C7633A9D338}" presName="accentRepeatNode" presStyleLbl="solidFgAcc1" presStyleIdx="4" presStyleCnt="7"/>
      <dgm:spPr/>
    </dgm:pt>
    <dgm:pt modelId="{538F7223-6EE8-4DC4-9F3C-7AC6D9A605D5}" type="pres">
      <dgm:prSet presAssocID="{A4FEC22E-7B71-4442-A412-B05AA8D33F78}" presName="text_6" presStyleLbl="node1" presStyleIdx="5" presStyleCnt="7" custScaleY="111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92C6BA-C575-4911-8ABE-EC3E26AFCDDE}" type="pres">
      <dgm:prSet presAssocID="{A4FEC22E-7B71-4442-A412-B05AA8D33F78}" presName="accent_6" presStyleCnt="0"/>
      <dgm:spPr/>
    </dgm:pt>
    <dgm:pt modelId="{68FA9C9C-DA31-45D7-B315-AC31D7E0AC45}" type="pres">
      <dgm:prSet presAssocID="{A4FEC22E-7B71-4442-A412-B05AA8D33F78}" presName="accentRepeatNode" presStyleLbl="solidFgAcc1" presStyleIdx="5" presStyleCnt="7"/>
      <dgm:spPr/>
    </dgm:pt>
    <dgm:pt modelId="{7DECA0BA-1C59-4E0D-8FF7-7576A530BDE7}" type="pres">
      <dgm:prSet presAssocID="{4509591F-5AC0-4F08-B3CE-6A6A6A9EE739}" presName="text_7" presStyleLbl="node1" presStyleIdx="6" presStyleCnt="7" custScaleY="1260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BC3EF5-CCFB-4534-A749-A02790300F9F}" type="pres">
      <dgm:prSet presAssocID="{4509591F-5AC0-4F08-B3CE-6A6A6A9EE739}" presName="accent_7" presStyleCnt="0"/>
      <dgm:spPr/>
    </dgm:pt>
    <dgm:pt modelId="{6E093B5D-377F-42AA-AD39-598721EAFDB0}" type="pres">
      <dgm:prSet presAssocID="{4509591F-5AC0-4F08-B3CE-6A6A6A9EE739}" presName="accentRepeatNode" presStyleLbl="solidFgAcc1" presStyleIdx="6" presStyleCnt="7"/>
      <dgm:spPr/>
    </dgm:pt>
  </dgm:ptLst>
  <dgm:cxnLst>
    <dgm:cxn modelId="{300C4C54-DC53-4985-81E4-0F1443834A76}" srcId="{BCB2C867-5538-47A7-809E-3FA0A9F7CE99}" destId="{070F9D28-E80C-4E79-A007-8C7633A9D338}" srcOrd="4" destOrd="0" parTransId="{1B3B1DAE-DF96-4370-BC8B-27C7E52D2CFF}" sibTransId="{967D1D99-1CA7-4F9C-A039-56565F1AB09D}"/>
    <dgm:cxn modelId="{282D9DEB-C5AA-438D-8859-307A15F1E29C}" type="presOf" srcId="{070F9D28-E80C-4E79-A007-8C7633A9D338}" destId="{707E0652-DAB8-48B4-A5E9-409705DB1FAA}" srcOrd="0" destOrd="0" presId="urn:microsoft.com/office/officeart/2008/layout/VerticalCurvedList"/>
    <dgm:cxn modelId="{915CD9A6-874A-4DA0-A688-AFFBA54E7A21}" type="presOf" srcId="{D26F0056-7D91-4B49-96F0-5CD0A68E592A}" destId="{E99BF3C9-825B-43BE-8824-76FA2F33BD81}" srcOrd="0" destOrd="0" presId="urn:microsoft.com/office/officeart/2008/layout/VerticalCurvedList"/>
    <dgm:cxn modelId="{A705FC2D-F675-401D-94A9-9A5565BABE2C}" type="presOf" srcId="{A4FEC22E-7B71-4442-A412-B05AA8D33F78}" destId="{538F7223-6EE8-4DC4-9F3C-7AC6D9A605D5}" srcOrd="0" destOrd="0" presId="urn:microsoft.com/office/officeart/2008/layout/VerticalCurvedList"/>
    <dgm:cxn modelId="{8BC317AA-EB39-48B8-AA1E-FE1BB26AC873}" type="presOf" srcId="{4509591F-5AC0-4F08-B3CE-6A6A6A9EE739}" destId="{7DECA0BA-1C59-4E0D-8FF7-7576A530BDE7}" srcOrd="0" destOrd="0" presId="urn:microsoft.com/office/officeart/2008/layout/VerticalCurvedList"/>
    <dgm:cxn modelId="{2FDCEA1F-0D91-4E32-8A67-3D3FC805DB5B}" srcId="{BCB2C867-5538-47A7-809E-3FA0A9F7CE99}" destId="{35ECDF9F-A7AC-4EB1-A1B7-AEAB9487F1D3}" srcOrd="3" destOrd="0" parTransId="{1D8AE73F-8AF9-4347-A1A6-E5BFD9E71574}" sibTransId="{CD79FAE1-1794-404C-BE1C-337577354551}"/>
    <dgm:cxn modelId="{1EACEE65-8D3B-433A-976F-5D269799279B}" srcId="{BCB2C867-5538-47A7-809E-3FA0A9F7CE99}" destId="{4509591F-5AC0-4F08-B3CE-6A6A6A9EE739}" srcOrd="6" destOrd="0" parTransId="{9676F6EC-E974-4865-AC2F-2702A9A4AF7F}" sibTransId="{FA4BFCC0-A99A-4000-9AA9-858A786AF5C6}"/>
    <dgm:cxn modelId="{34787C34-8162-460B-9FF2-CA820C0AE282}" type="presOf" srcId="{695D29DC-DB7D-4E81-BBC1-E8087542E565}" destId="{372C274E-F84A-4337-B298-59C52D3C64EC}" srcOrd="0" destOrd="0" presId="urn:microsoft.com/office/officeart/2008/layout/VerticalCurvedList"/>
    <dgm:cxn modelId="{2F1CD854-7CF5-474D-AE98-F5A357906C9C}" srcId="{BCB2C867-5538-47A7-809E-3FA0A9F7CE99}" destId="{A4FEC22E-7B71-4442-A412-B05AA8D33F78}" srcOrd="5" destOrd="0" parTransId="{9E75939C-F372-4738-BB4C-C6A0A00769FA}" sibTransId="{B3B27B77-80CA-4A12-8CF3-CCEFB994963D}"/>
    <dgm:cxn modelId="{36AD112B-94CB-4FF4-A2A2-290F00F375D2}" srcId="{BCB2C867-5538-47A7-809E-3FA0A9F7CE99}" destId="{0E2A1E2E-8A69-471B-9219-365089FDE114}" srcOrd="7" destOrd="0" parTransId="{C1D5B3B0-4897-478E-AD66-4CABA901EFB1}" sibTransId="{9FBD8B59-81B2-418C-898C-0EBCF35932E4}"/>
    <dgm:cxn modelId="{4D2B683C-1338-4F94-A60D-5647FE85A9EE}" srcId="{BCB2C867-5538-47A7-809E-3FA0A9F7CE99}" destId="{D26F0056-7D91-4B49-96F0-5CD0A68E592A}" srcOrd="2" destOrd="0" parTransId="{E1CB21E1-C85D-4C4A-9A68-6F4968AEF13A}" sibTransId="{BB612F4F-EDC7-44E1-AB8F-45932A5E7532}"/>
    <dgm:cxn modelId="{06B5AE6E-846D-443C-9015-54D7AE4F41CC}" type="presOf" srcId="{3E12D02D-90BC-4580-ACDB-0353C088A88B}" destId="{3864815D-5B6F-435F-875A-F9F3ACA58687}" srcOrd="0" destOrd="0" presId="urn:microsoft.com/office/officeart/2008/layout/VerticalCurvedList"/>
    <dgm:cxn modelId="{6E0E10B1-83F0-481C-89F7-B50B98578AB8}" type="presOf" srcId="{2A1D90CB-02C7-4248-8DF3-70974548B753}" destId="{7CEF73C4-1751-4200-B594-2E2317562376}" srcOrd="0" destOrd="0" presId="urn:microsoft.com/office/officeart/2008/layout/VerticalCurvedList"/>
    <dgm:cxn modelId="{CC1FA76D-52A0-4157-A9AC-1218FC2B9D9F}" type="presOf" srcId="{BCB2C867-5538-47A7-809E-3FA0A9F7CE99}" destId="{76B247F8-A8AD-46FE-BD23-0E071EE127E3}" srcOrd="0" destOrd="0" presId="urn:microsoft.com/office/officeart/2008/layout/VerticalCurvedList"/>
    <dgm:cxn modelId="{577E59A1-1EBC-4D45-9BEA-81DED2E7B0E4}" srcId="{BCB2C867-5538-47A7-809E-3FA0A9F7CE99}" destId="{2A1D90CB-02C7-4248-8DF3-70974548B753}" srcOrd="1" destOrd="0" parTransId="{603D6131-D7E4-40F1-8522-5685FABF4A5C}" sibTransId="{DB21FFF8-7B9B-4C1E-BDDE-BF4CFFAB2577}"/>
    <dgm:cxn modelId="{39ABA141-43EC-4A02-8351-B330DA49C19A}" srcId="{BCB2C867-5538-47A7-809E-3FA0A9F7CE99}" destId="{3E12D02D-90BC-4580-ACDB-0353C088A88B}" srcOrd="0" destOrd="0" parTransId="{96CFA092-B22C-4095-94EA-47868A24883D}" sibTransId="{695D29DC-DB7D-4E81-BBC1-E8087542E565}"/>
    <dgm:cxn modelId="{CA4D05FD-18CF-481F-B982-B4DF5689E82E}" type="presOf" srcId="{35ECDF9F-A7AC-4EB1-A1B7-AEAB9487F1D3}" destId="{AE5CD524-DFB7-43EE-9BA5-FCEE11A9B817}" srcOrd="0" destOrd="0" presId="urn:microsoft.com/office/officeart/2008/layout/VerticalCurvedList"/>
    <dgm:cxn modelId="{BB847498-B32E-4D6E-AF68-A17C4BF43ACE}" type="presParOf" srcId="{76B247F8-A8AD-46FE-BD23-0E071EE127E3}" destId="{FE595A2F-4757-4637-8A0E-B72BD661B8C8}" srcOrd="0" destOrd="0" presId="urn:microsoft.com/office/officeart/2008/layout/VerticalCurvedList"/>
    <dgm:cxn modelId="{209AFA0C-5FBD-4848-82B9-CB92F8078CB0}" type="presParOf" srcId="{FE595A2F-4757-4637-8A0E-B72BD661B8C8}" destId="{DAD7A1CA-C9B1-4C03-911A-5A1906ACC3BA}" srcOrd="0" destOrd="0" presId="urn:microsoft.com/office/officeart/2008/layout/VerticalCurvedList"/>
    <dgm:cxn modelId="{98D33E89-5F11-4964-8593-751DBD278F93}" type="presParOf" srcId="{DAD7A1CA-C9B1-4C03-911A-5A1906ACC3BA}" destId="{68801EAF-3877-4960-A68D-001123179318}" srcOrd="0" destOrd="0" presId="urn:microsoft.com/office/officeart/2008/layout/VerticalCurvedList"/>
    <dgm:cxn modelId="{35226FCB-AB7B-400E-9B4D-00043D0DF9A0}" type="presParOf" srcId="{DAD7A1CA-C9B1-4C03-911A-5A1906ACC3BA}" destId="{372C274E-F84A-4337-B298-59C52D3C64EC}" srcOrd="1" destOrd="0" presId="urn:microsoft.com/office/officeart/2008/layout/VerticalCurvedList"/>
    <dgm:cxn modelId="{BB69FF28-A49D-4BED-A896-FEA805E519DB}" type="presParOf" srcId="{DAD7A1CA-C9B1-4C03-911A-5A1906ACC3BA}" destId="{F5AEB0F4-91A7-4325-BABC-36310A0F0AFE}" srcOrd="2" destOrd="0" presId="urn:microsoft.com/office/officeart/2008/layout/VerticalCurvedList"/>
    <dgm:cxn modelId="{6A1ED50C-4D57-4D08-8EC3-79F8B899954C}" type="presParOf" srcId="{DAD7A1CA-C9B1-4C03-911A-5A1906ACC3BA}" destId="{A263A5FF-ABAB-4802-94AA-9DF260D287EE}" srcOrd="3" destOrd="0" presId="urn:microsoft.com/office/officeart/2008/layout/VerticalCurvedList"/>
    <dgm:cxn modelId="{5449FB61-C6BB-4FA2-AC18-E7BB2CD74A03}" type="presParOf" srcId="{FE595A2F-4757-4637-8A0E-B72BD661B8C8}" destId="{3864815D-5B6F-435F-875A-F9F3ACA58687}" srcOrd="1" destOrd="0" presId="urn:microsoft.com/office/officeart/2008/layout/VerticalCurvedList"/>
    <dgm:cxn modelId="{8E2D73E5-21D2-4896-B9EE-AFF47C138A19}" type="presParOf" srcId="{FE595A2F-4757-4637-8A0E-B72BD661B8C8}" destId="{5A9C3D5F-4666-4919-B6D7-6F0DF609D59F}" srcOrd="2" destOrd="0" presId="urn:microsoft.com/office/officeart/2008/layout/VerticalCurvedList"/>
    <dgm:cxn modelId="{BD4A692F-6AD2-4795-A32B-7BD120663457}" type="presParOf" srcId="{5A9C3D5F-4666-4919-B6D7-6F0DF609D59F}" destId="{EB71B475-DAFB-41B8-8196-F2486BEE78F9}" srcOrd="0" destOrd="0" presId="urn:microsoft.com/office/officeart/2008/layout/VerticalCurvedList"/>
    <dgm:cxn modelId="{7C92407E-9B7A-4F35-968A-3A7E5F48C096}" type="presParOf" srcId="{FE595A2F-4757-4637-8A0E-B72BD661B8C8}" destId="{7CEF73C4-1751-4200-B594-2E2317562376}" srcOrd="3" destOrd="0" presId="urn:microsoft.com/office/officeart/2008/layout/VerticalCurvedList"/>
    <dgm:cxn modelId="{2B2B4491-BF9A-463D-B01D-E614DB53EBFD}" type="presParOf" srcId="{FE595A2F-4757-4637-8A0E-B72BD661B8C8}" destId="{E00FA6CD-0FA3-40B4-9376-061D21556790}" srcOrd="4" destOrd="0" presId="urn:microsoft.com/office/officeart/2008/layout/VerticalCurvedList"/>
    <dgm:cxn modelId="{1DD0190F-32E2-4EEB-8299-5B6CDFB4D316}" type="presParOf" srcId="{E00FA6CD-0FA3-40B4-9376-061D21556790}" destId="{5538D252-9AAF-4A67-B343-EE67A9123136}" srcOrd="0" destOrd="0" presId="urn:microsoft.com/office/officeart/2008/layout/VerticalCurvedList"/>
    <dgm:cxn modelId="{018D10B2-4C52-41AF-82D1-7C921BD9BB4C}" type="presParOf" srcId="{FE595A2F-4757-4637-8A0E-B72BD661B8C8}" destId="{E99BF3C9-825B-43BE-8824-76FA2F33BD81}" srcOrd="5" destOrd="0" presId="urn:microsoft.com/office/officeart/2008/layout/VerticalCurvedList"/>
    <dgm:cxn modelId="{EA835221-C21D-4FB2-9E76-085B4AC47524}" type="presParOf" srcId="{FE595A2F-4757-4637-8A0E-B72BD661B8C8}" destId="{AB936329-A09F-4A8F-A0BE-207B6E116E53}" srcOrd="6" destOrd="0" presId="urn:microsoft.com/office/officeart/2008/layout/VerticalCurvedList"/>
    <dgm:cxn modelId="{E6B69E7D-2B84-4275-B383-8DAC98D37571}" type="presParOf" srcId="{AB936329-A09F-4A8F-A0BE-207B6E116E53}" destId="{91D41E14-E8A2-4381-9F41-80412A60E14A}" srcOrd="0" destOrd="0" presId="urn:microsoft.com/office/officeart/2008/layout/VerticalCurvedList"/>
    <dgm:cxn modelId="{96D013A9-8471-455B-AC45-1148B3A19545}" type="presParOf" srcId="{FE595A2F-4757-4637-8A0E-B72BD661B8C8}" destId="{AE5CD524-DFB7-43EE-9BA5-FCEE11A9B817}" srcOrd="7" destOrd="0" presId="urn:microsoft.com/office/officeart/2008/layout/VerticalCurvedList"/>
    <dgm:cxn modelId="{9038DE97-C907-4D7D-B1F4-70FE87F78F2A}" type="presParOf" srcId="{FE595A2F-4757-4637-8A0E-B72BD661B8C8}" destId="{CD8B4E67-BDDB-4C79-8167-E8AE705A572D}" srcOrd="8" destOrd="0" presId="urn:microsoft.com/office/officeart/2008/layout/VerticalCurvedList"/>
    <dgm:cxn modelId="{7B656E1A-5FBF-4631-956A-F09F4CBD1821}" type="presParOf" srcId="{CD8B4E67-BDDB-4C79-8167-E8AE705A572D}" destId="{E578F37C-77ED-41A1-82AD-94E5B13AC012}" srcOrd="0" destOrd="0" presId="urn:microsoft.com/office/officeart/2008/layout/VerticalCurvedList"/>
    <dgm:cxn modelId="{0479C22A-DFBA-4252-9401-A6B9C238A08C}" type="presParOf" srcId="{FE595A2F-4757-4637-8A0E-B72BD661B8C8}" destId="{707E0652-DAB8-48B4-A5E9-409705DB1FAA}" srcOrd="9" destOrd="0" presId="urn:microsoft.com/office/officeart/2008/layout/VerticalCurvedList"/>
    <dgm:cxn modelId="{73AA1C94-0830-4D54-AC08-AE7FFC5D4393}" type="presParOf" srcId="{FE595A2F-4757-4637-8A0E-B72BD661B8C8}" destId="{D92BC315-7C8B-4FB1-B360-49C5DC16AF6D}" srcOrd="10" destOrd="0" presId="urn:microsoft.com/office/officeart/2008/layout/VerticalCurvedList"/>
    <dgm:cxn modelId="{E684A83B-3963-4D42-BAA9-B4A14CB27322}" type="presParOf" srcId="{D92BC315-7C8B-4FB1-B360-49C5DC16AF6D}" destId="{880B6F58-C59D-4D10-B572-F9990A46D0A3}" srcOrd="0" destOrd="0" presId="urn:microsoft.com/office/officeart/2008/layout/VerticalCurvedList"/>
    <dgm:cxn modelId="{75AFDBFC-5AD4-4F22-AF6A-A96B5E103E57}" type="presParOf" srcId="{FE595A2F-4757-4637-8A0E-B72BD661B8C8}" destId="{538F7223-6EE8-4DC4-9F3C-7AC6D9A605D5}" srcOrd="11" destOrd="0" presId="urn:microsoft.com/office/officeart/2008/layout/VerticalCurvedList"/>
    <dgm:cxn modelId="{C1AAF8F3-14F1-4EEF-BDE3-C13F17482484}" type="presParOf" srcId="{FE595A2F-4757-4637-8A0E-B72BD661B8C8}" destId="{F192C6BA-C575-4911-8ABE-EC3E26AFCDDE}" srcOrd="12" destOrd="0" presId="urn:microsoft.com/office/officeart/2008/layout/VerticalCurvedList"/>
    <dgm:cxn modelId="{FFF27780-8C3D-4D82-AF93-ADDB610D39DE}" type="presParOf" srcId="{F192C6BA-C575-4911-8ABE-EC3E26AFCDDE}" destId="{68FA9C9C-DA31-45D7-B315-AC31D7E0AC45}" srcOrd="0" destOrd="0" presId="urn:microsoft.com/office/officeart/2008/layout/VerticalCurvedList"/>
    <dgm:cxn modelId="{78F5D186-7FBD-4185-A2C1-16BEC01353C9}" type="presParOf" srcId="{FE595A2F-4757-4637-8A0E-B72BD661B8C8}" destId="{7DECA0BA-1C59-4E0D-8FF7-7576A530BDE7}" srcOrd="13" destOrd="0" presId="urn:microsoft.com/office/officeart/2008/layout/VerticalCurvedList"/>
    <dgm:cxn modelId="{01F78AD6-3270-45EB-9B19-B7FCEF44928C}" type="presParOf" srcId="{FE595A2F-4757-4637-8A0E-B72BD661B8C8}" destId="{B4BC3EF5-CCFB-4534-A749-A02790300F9F}" srcOrd="14" destOrd="0" presId="urn:microsoft.com/office/officeart/2008/layout/VerticalCurvedList"/>
    <dgm:cxn modelId="{D5D68B99-34A0-4135-82B7-AC7330A2DFA3}" type="presParOf" srcId="{B4BC3EF5-CCFB-4534-A749-A02790300F9F}" destId="{6E093B5D-377F-42AA-AD39-598721EAFDB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6E2ED6-001A-4CAA-9919-85CE492E2800}">
      <dsp:nvSpPr>
        <dsp:cNvPr id="0" name=""/>
        <dsp:cNvSpPr/>
      </dsp:nvSpPr>
      <dsp:spPr>
        <a:xfrm>
          <a:off x="-5988678" y="-916385"/>
          <a:ext cx="7129195" cy="7129195"/>
        </a:xfrm>
        <a:prstGeom prst="blockArc">
          <a:avLst>
            <a:gd name="adj1" fmla="val 18900000"/>
            <a:gd name="adj2" fmla="val 2700000"/>
            <a:gd name="adj3" fmla="val 30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5CB52-5736-46E5-AE51-14DE846BA83A}">
      <dsp:nvSpPr>
        <dsp:cNvPr id="0" name=""/>
        <dsp:cNvSpPr/>
      </dsp:nvSpPr>
      <dsp:spPr>
        <a:xfrm>
          <a:off x="498421" y="235332"/>
          <a:ext cx="5346658" cy="85344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567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Сведения об образовательных организациях, имеющих признаки необъективного оценивания (НИКО, ВПР, ГИА, КНД).</a:t>
          </a: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8421" y="235332"/>
        <a:ext cx="5346658" cy="853441"/>
      </dsp:txXfrm>
    </dsp:sp>
    <dsp:sp modelId="{B6A5A2C9-D086-4987-A56E-20E216F5A6E8}">
      <dsp:nvSpPr>
        <dsp:cNvPr id="0" name=""/>
        <dsp:cNvSpPr/>
      </dsp:nvSpPr>
      <dsp:spPr>
        <a:xfrm>
          <a:off x="84506" y="248137"/>
          <a:ext cx="827831" cy="8278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146ECF-9D48-4A92-A659-BA283B5CFD39}">
      <dsp:nvSpPr>
        <dsp:cNvPr id="0" name=""/>
        <dsp:cNvSpPr/>
      </dsp:nvSpPr>
      <dsp:spPr>
        <a:xfrm>
          <a:off x="972981" y="1200385"/>
          <a:ext cx="4872099" cy="90949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567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ранее проведенных проверок (предписания, протоколы, запрет на прием, приостановление действия государственной аккредитации).</a:t>
          </a:r>
          <a:endParaRPr lang="ru-RU" sz="16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2981" y="1200385"/>
        <a:ext cx="4872099" cy="909495"/>
      </dsp:txXfrm>
    </dsp:sp>
    <dsp:sp modelId="{427E5C4D-0E5C-41DB-818F-A4B4534C0C5C}">
      <dsp:nvSpPr>
        <dsp:cNvPr id="0" name=""/>
        <dsp:cNvSpPr/>
      </dsp:nvSpPr>
      <dsp:spPr>
        <a:xfrm>
          <a:off x="559065" y="1241217"/>
          <a:ext cx="827831" cy="8278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2B990E-8552-41E9-BE48-4C432FAF2B13}">
      <dsp:nvSpPr>
        <dsp:cNvPr id="0" name=""/>
        <dsp:cNvSpPr/>
      </dsp:nvSpPr>
      <dsp:spPr>
        <a:xfrm>
          <a:off x="1118633" y="2216723"/>
          <a:ext cx="4726447" cy="86297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567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Наличие обращений граждан по вопросам нарушения законодательства Российской Федерации в сфере образования.</a:t>
          </a:r>
          <a:endParaRPr lang="ru-RU" sz="16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18633" y="2216723"/>
        <a:ext cx="4726447" cy="862977"/>
      </dsp:txXfrm>
    </dsp:sp>
    <dsp:sp modelId="{D41E26E1-9102-41A9-B27F-47670469D46A}">
      <dsp:nvSpPr>
        <dsp:cNvPr id="0" name=""/>
        <dsp:cNvSpPr/>
      </dsp:nvSpPr>
      <dsp:spPr>
        <a:xfrm>
          <a:off x="704717" y="2234296"/>
          <a:ext cx="827831" cy="8278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81CAFE-BD33-4F08-8389-063A71C91D17}">
      <dsp:nvSpPr>
        <dsp:cNvPr id="0" name=""/>
        <dsp:cNvSpPr/>
      </dsp:nvSpPr>
      <dsp:spPr>
        <a:xfrm>
          <a:off x="972981" y="3205356"/>
          <a:ext cx="4872099" cy="87187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567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Наличие предостережений о недопустимости нарушения обязательных требований законодательства Российской Федерации в сфере образования.</a:t>
          </a:r>
          <a:endParaRPr lang="ru-RU" sz="16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2981" y="3205356"/>
        <a:ext cx="4872099" cy="871871"/>
      </dsp:txXfrm>
    </dsp:sp>
    <dsp:sp modelId="{2748C46E-2BC2-4CCA-8B47-1DE2F1F61D03}">
      <dsp:nvSpPr>
        <dsp:cNvPr id="0" name=""/>
        <dsp:cNvSpPr/>
      </dsp:nvSpPr>
      <dsp:spPr>
        <a:xfrm>
          <a:off x="559065" y="3227376"/>
          <a:ext cx="827831" cy="8278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A967DC-49F9-40E5-8DC5-2CF7B84B6E55}">
      <dsp:nvSpPr>
        <dsp:cNvPr id="0" name=""/>
        <dsp:cNvSpPr/>
      </dsp:nvSpPr>
      <dsp:spPr>
        <a:xfrm>
          <a:off x="489172" y="4205644"/>
          <a:ext cx="5346658" cy="82534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567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Данные статистической отчетности о деятельности образовательных организаций.</a:t>
          </a:r>
          <a:endParaRPr lang="ru-RU" sz="16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9172" y="4205644"/>
        <a:ext cx="5346658" cy="825347"/>
      </dsp:txXfrm>
    </dsp:sp>
    <dsp:sp modelId="{DE76373D-3BF9-4448-9128-1DEF5DAE005A}">
      <dsp:nvSpPr>
        <dsp:cNvPr id="0" name=""/>
        <dsp:cNvSpPr/>
      </dsp:nvSpPr>
      <dsp:spPr>
        <a:xfrm>
          <a:off x="84506" y="4220456"/>
          <a:ext cx="827831" cy="8278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5D4657-9DEE-449E-9D1E-18172ECA4D1F}">
      <dsp:nvSpPr>
        <dsp:cNvPr id="0" name=""/>
        <dsp:cNvSpPr/>
      </dsp:nvSpPr>
      <dsp:spPr>
        <a:xfrm>
          <a:off x="4370213" y="1918152"/>
          <a:ext cx="3188420" cy="2315053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Министерство образования и науки Алтайского края</a:t>
          </a:r>
          <a:endParaRPr lang="ru-RU" sz="22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70213" y="1918152"/>
        <a:ext cx="3188420" cy="2315053"/>
      </dsp:txXfrm>
    </dsp:sp>
    <dsp:sp modelId="{B75FBE65-C7B1-44BE-98F0-E964B921096B}">
      <dsp:nvSpPr>
        <dsp:cNvPr id="0" name=""/>
        <dsp:cNvSpPr/>
      </dsp:nvSpPr>
      <dsp:spPr>
        <a:xfrm rot="16257861">
          <a:off x="5872848" y="1524618"/>
          <a:ext cx="226561" cy="523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6257861">
        <a:off x="5872848" y="1524618"/>
        <a:ext cx="226561" cy="523103"/>
      </dsp:txXfrm>
    </dsp:sp>
    <dsp:sp modelId="{4063B71C-2B50-44E0-803B-5B9DE8CF5ECA}">
      <dsp:nvSpPr>
        <dsp:cNvPr id="0" name=""/>
        <dsp:cNvSpPr/>
      </dsp:nvSpPr>
      <dsp:spPr>
        <a:xfrm>
          <a:off x="4771923" y="-77968"/>
          <a:ext cx="2462148" cy="1723959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Публичные обсуждения </a:t>
          </a:r>
          <a:endParaRPr lang="ru-RU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71923" y="-77968"/>
        <a:ext cx="2462148" cy="1723959"/>
      </dsp:txXfrm>
    </dsp:sp>
    <dsp:sp modelId="{501255F1-7070-4993-887F-48717CF9B8FA}">
      <dsp:nvSpPr>
        <dsp:cNvPr id="0" name=""/>
        <dsp:cNvSpPr/>
      </dsp:nvSpPr>
      <dsp:spPr>
        <a:xfrm rot="19369894">
          <a:off x="7140691" y="1800548"/>
          <a:ext cx="321205" cy="523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9369894">
        <a:off x="7140691" y="1800548"/>
        <a:ext cx="321205" cy="523103"/>
      </dsp:txXfrm>
    </dsp:sp>
    <dsp:sp modelId="{D6735941-B642-402D-8BE7-51EFC4FED767}">
      <dsp:nvSpPr>
        <dsp:cNvPr id="0" name=""/>
        <dsp:cNvSpPr/>
      </dsp:nvSpPr>
      <dsp:spPr>
        <a:xfrm rot="20091338">
          <a:off x="7181855" y="421219"/>
          <a:ext cx="2349130" cy="1681823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Министерством культуры Алтайского края</a:t>
          </a:r>
          <a:endParaRPr lang="ru-RU" sz="16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20091338">
        <a:off x="7181855" y="421219"/>
        <a:ext cx="2349130" cy="1681823"/>
      </dsp:txXfrm>
    </dsp:sp>
    <dsp:sp modelId="{70C5F83F-7A81-4CE6-8234-E38C76C04AA2}">
      <dsp:nvSpPr>
        <dsp:cNvPr id="0" name=""/>
        <dsp:cNvSpPr/>
      </dsp:nvSpPr>
      <dsp:spPr>
        <a:xfrm rot="21344148">
          <a:off x="7671372" y="2675912"/>
          <a:ext cx="293480" cy="523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21344148">
        <a:off x="7671372" y="2675912"/>
        <a:ext cx="293480" cy="523103"/>
      </dsp:txXfrm>
    </dsp:sp>
    <dsp:sp modelId="{F5344997-BA03-4E25-96AB-90D467899D41}">
      <dsp:nvSpPr>
        <dsp:cNvPr id="0" name=""/>
        <dsp:cNvSpPr/>
      </dsp:nvSpPr>
      <dsp:spPr>
        <a:xfrm>
          <a:off x="8096165" y="2034550"/>
          <a:ext cx="2269539" cy="1595142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Окружные совещания с руководителя-ми ОО, МОУО</a:t>
          </a:r>
          <a:endParaRPr lang="ru-RU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96165" y="2034550"/>
        <a:ext cx="2269539" cy="1595142"/>
      </dsp:txXfrm>
    </dsp:sp>
    <dsp:sp modelId="{3D121F7F-06DF-42AC-A7CE-7C6BC2BBC5D6}">
      <dsp:nvSpPr>
        <dsp:cNvPr id="0" name=""/>
        <dsp:cNvSpPr/>
      </dsp:nvSpPr>
      <dsp:spPr>
        <a:xfrm rot="1792651">
          <a:off x="7289160" y="3648157"/>
          <a:ext cx="254004" cy="523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792651">
        <a:off x="7289160" y="3648157"/>
        <a:ext cx="254004" cy="523103"/>
      </dsp:txXfrm>
    </dsp:sp>
    <dsp:sp modelId="{23BA28B2-C8C9-4129-85B0-082DA9E89287}">
      <dsp:nvSpPr>
        <dsp:cNvPr id="0" name=""/>
        <dsp:cNvSpPr/>
      </dsp:nvSpPr>
      <dsp:spPr>
        <a:xfrm rot="2335030">
          <a:off x="7419323" y="3693143"/>
          <a:ext cx="2153627" cy="1674028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Открытость и доступность-293 публикации</a:t>
          </a:r>
          <a:endParaRPr lang="ru-RU" sz="16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2335030">
        <a:off x="7419323" y="3693143"/>
        <a:ext cx="2153627" cy="1674028"/>
      </dsp:txXfrm>
    </dsp:sp>
    <dsp:sp modelId="{5C66E207-DAE5-4C5A-A63E-54A85BF328D9}">
      <dsp:nvSpPr>
        <dsp:cNvPr id="0" name=""/>
        <dsp:cNvSpPr/>
      </dsp:nvSpPr>
      <dsp:spPr>
        <a:xfrm rot="5419575">
          <a:off x="5858666" y="4091908"/>
          <a:ext cx="196961" cy="523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19575">
        <a:off x="5858666" y="4091908"/>
        <a:ext cx="196961" cy="523103"/>
      </dsp:txXfrm>
    </dsp:sp>
    <dsp:sp modelId="{4083F17B-A814-4083-9983-51115D4772F6}">
      <dsp:nvSpPr>
        <dsp:cNvPr id="0" name=""/>
        <dsp:cNvSpPr/>
      </dsp:nvSpPr>
      <dsp:spPr>
        <a:xfrm>
          <a:off x="4677624" y="4481157"/>
          <a:ext cx="2548387" cy="1616452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Заседания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Аккредитацион-ного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совета - 29</a:t>
          </a:r>
          <a:endParaRPr lang="ru-RU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7624" y="4481157"/>
        <a:ext cx="2548387" cy="1616452"/>
      </dsp:txXfrm>
    </dsp:sp>
    <dsp:sp modelId="{BE563E70-F943-4F7F-8A93-7D37BA29902F}">
      <dsp:nvSpPr>
        <dsp:cNvPr id="0" name=""/>
        <dsp:cNvSpPr/>
      </dsp:nvSpPr>
      <dsp:spPr>
        <a:xfrm rot="8816026">
          <a:off x="4457509" y="3712988"/>
          <a:ext cx="252572" cy="523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8816026">
        <a:off x="4457509" y="3712988"/>
        <a:ext cx="252572" cy="523103"/>
      </dsp:txXfrm>
    </dsp:sp>
    <dsp:sp modelId="{727F45C3-1EA5-411B-9021-1AEB24299E33}">
      <dsp:nvSpPr>
        <dsp:cNvPr id="0" name=""/>
        <dsp:cNvSpPr/>
      </dsp:nvSpPr>
      <dsp:spPr>
        <a:xfrm rot="20001295">
          <a:off x="2475366" y="3802531"/>
          <a:ext cx="2149874" cy="1689730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Горячая линия</a:t>
          </a:r>
          <a:endParaRPr lang="ru-RU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20001295">
        <a:off x="2475366" y="3802531"/>
        <a:ext cx="2149874" cy="1689730"/>
      </dsp:txXfrm>
    </dsp:sp>
    <dsp:sp modelId="{9903973A-95F6-4035-AF54-6F150D1E388B}">
      <dsp:nvSpPr>
        <dsp:cNvPr id="0" name=""/>
        <dsp:cNvSpPr/>
      </dsp:nvSpPr>
      <dsp:spPr>
        <a:xfrm rot="10981669">
          <a:off x="3905554" y="2713995"/>
          <a:ext cx="331635" cy="523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981669">
        <a:off x="3905554" y="2713995"/>
        <a:ext cx="331635" cy="523103"/>
      </dsp:txXfrm>
    </dsp:sp>
    <dsp:sp modelId="{99735001-BE5F-42C0-9ADF-A18277B01A7C}">
      <dsp:nvSpPr>
        <dsp:cNvPr id="0" name=""/>
        <dsp:cNvSpPr/>
      </dsp:nvSpPr>
      <dsp:spPr>
        <a:xfrm>
          <a:off x="1495748" y="2046433"/>
          <a:ext cx="2256578" cy="1705114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ts val="13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Выступления </a:t>
          </a:r>
        </a:p>
        <a:p>
          <a:pPr lvl="0" algn="ctr" defTabSz="666750">
            <a:lnSpc>
              <a:spcPts val="1300"/>
            </a:lnSpc>
            <a:spcBef>
              <a:spcPct val="0"/>
            </a:spcBef>
            <a:spcAft>
              <a:spcPts val="0"/>
            </a:spcAft>
          </a:pPr>
          <a:r>
            <a:rPr lang="ru-RU" sz="15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курсах повышения квалификации, семинарах, </a:t>
          </a:r>
          <a:r>
            <a:rPr lang="ru-RU" sz="15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вебинарах</a:t>
          </a:r>
          <a:r>
            <a:rPr lang="ru-RU" sz="15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совещаниях - 21</a:t>
          </a:r>
          <a:endParaRPr lang="ru-RU" sz="15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95748" y="2046433"/>
        <a:ext cx="2256578" cy="1705114"/>
      </dsp:txXfrm>
    </dsp:sp>
    <dsp:sp modelId="{26E1F188-F366-4266-B4FF-1D5DC0716E22}">
      <dsp:nvSpPr>
        <dsp:cNvPr id="0" name=""/>
        <dsp:cNvSpPr/>
      </dsp:nvSpPr>
      <dsp:spPr>
        <a:xfrm rot="13049686">
          <a:off x="4535603" y="1822143"/>
          <a:ext cx="271592" cy="523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3049686">
        <a:off x="4535603" y="1822143"/>
        <a:ext cx="271592" cy="523103"/>
      </dsp:txXfrm>
    </dsp:sp>
    <dsp:sp modelId="{FDA3458D-158E-4C0A-91D7-97AB01F51A39}">
      <dsp:nvSpPr>
        <dsp:cNvPr id="0" name=""/>
        <dsp:cNvSpPr/>
      </dsp:nvSpPr>
      <dsp:spPr>
        <a:xfrm rot="1434816">
          <a:off x="2515898" y="378010"/>
          <a:ext cx="2253158" cy="1832629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Информационно-аналитические письма - 31</a:t>
          </a:r>
          <a:endParaRPr lang="ru-RU" sz="15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434816">
        <a:off x="2515898" y="378010"/>
        <a:ext cx="2253158" cy="183262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2C274E-F84A-4337-B298-59C52D3C64EC}">
      <dsp:nvSpPr>
        <dsp:cNvPr id="0" name=""/>
        <dsp:cNvSpPr/>
      </dsp:nvSpPr>
      <dsp:spPr>
        <a:xfrm>
          <a:off x="-6963020" y="-1056836"/>
          <a:ext cx="8226673" cy="8226673"/>
        </a:xfrm>
        <a:prstGeom prst="blockArc">
          <a:avLst>
            <a:gd name="adj1" fmla="val 18900000"/>
            <a:gd name="adj2" fmla="val 2700000"/>
            <a:gd name="adj3" fmla="val 26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73C5D2-542E-4287-8357-23274C6FEDF2}">
      <dsp:nvSpPr>
        <dsp:cNvPr id="0" name=""/>
        <dsp:cNvSpPr/>
      </dsp:nvSpPr>
      <dsp:spPr>
        <a:xfrm>
          <a:off x="372405" y="215064"/>
          <a:ext cx="11681565" cy="68121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9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Несоответствие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требованиям законодательства в сфере образования </a:t>
          </a: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уставов и локальных актов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Нарушения Порядка перевода 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обучающихся из одной ОО в другую.</a:t>
          </a:r>
        </a:p>
      </dsp:txBody>
      <dsp:txXfrm>
        <a:off x="372405" y="215064"/>
        <a:ext cx="11681565" cy="681214"/>
      </dsp:txXfrm>
    </dsp:sp>
    <dsp:sp modelId="{E4B58EA7-A1E5-4578-9DC5-90F66335183A}">
      <dsp:nvSpPr>
        <dsp:cNvPr id="0" name=""/>
        <dsp:cNvSpPr/>
      </dsp:nvSpPr>
      <dsp:spPr>
        <a:xfrm>
          <a:off x="25186" y="208453"/>
          <a:ext cx="694436" cy="6944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D921BC-DE05-49EB-9C19-B357D43F7750}">
      <dsp:nvSpPr>
        <dsp:cNvPr id="0" name=""/>
        <dsp:cNvSpPr/>
      </dsp:nvSpPr>
      <dsp:spPr>
        <a:xfrm>
          <a:off x="875505" y="1036794"/>
          <a:ext cx="11178465" cy="70538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9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Нарушения порядка заполнения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выдачи, хранения и учета </a:t>
          </a: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документов государственного образца об образовании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Внесены не все 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документы об образовании </a:t>
          </a: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 ФИС ФРДО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</a:p>
      </dsp:txBody>
      <dsp:txXfrm>
        <a:off x="875505" y="1036794"/>
        <a:ext cx="11178465" cy="705381"/>
      </dsp:txXfrm>
    </dsp:sp>
    <dsp:sp modelId="{734AABFD-AEAA-4F64-A2D4-201C04A56D5A}">
      <dsp:nvSpPr>
        <dsp:cNvPr id="0" name=""/>
        <dsp:cNvSpPr/>
      </dsp:nvSpPr>
      <dsp:spPr>
        <a:xfrm>
          <a:off x="528286" y="1042266"/>
          <a:ext cx="694436" cy="6944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718A8C-8C70-49D8-B00F-E57E5BF6C391}">
      <dsp:nvSpPr>
        <dsp:cNvPr id="0" name=""/>
        <dsp:cNvSpPr/>
      </dsp:nvSpPr>
      <dsp:spPr>
        <a:xfrm>
          <a:off x="1151201" y="1871888"/>
          <a:ext cx="10902769" cy="70159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96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 соответствуют </a:t>
          </a:r>
          <a:r>
            <a:rPr lang="ru-RU" sz="1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требованиям законодательства </a:t>
          </a:r>
          <a:r>
            <a:rPr lang="ru-RU" sz="17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паспорта доступности </a:t>
          </a:r>
          <a:r>
            <a:rPr lang="ru-RU" sz="1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инвалидов объекта и услуг.</a:t>
          </a:r>
        </a:p>
        <a:p>
          <a:pPr lvl="0" algn="l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 созданы безопасные условия 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пребывания обучающихся в ОО.</a:t>
          </a:r>
        </a:p>
      </dsp:txBody>
      <dsp:txXfrm>
        <a:off x="1151201" y="1871888"/>
        <a:ext cx="10902769" cy="701597"/>
      </dsp:txXfrm>
    </dsp:sp>
    <dsp:sp modelId="{8B76A617-5780-4A20-9A27-FFFE25C77C03}">
      <dsp:nvSpPr>
        <dsp:cNvPr id="0" name=""/>
        <dsp:cNvSpPr/>
      </dsp:nvSpPr>
      <dsp:spPr>
        <a:xfrm>
          <a:off x="803982" y="1875468"/>
          <a:ext cx="694436" cy="6944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91F08-F5AC-4D27-A970-B03ADF719F5A}">
      <dsp:nvSpPr>
        <dsp:cNvPr id="0" name=""/>
        <dsp:cNvSpPr/>
      </dsp:nvSpPr>
      <dsp:spPr>
        <a:xfrm>
          <a:off x="1239228" y="2708201"/>
          <a:ext cx="10814741" cy="69659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9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 выполняются 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мероприятия в рамках Федерального закона от 24.06.1999 </a:t>
          </a: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№ 120-ФЗ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Нарушения при организации обучения детей с ОВЗ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.</a:t>
          </a: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239228" y="2708201"/>
        <a:ext cx="10814741" cy="696598"/>
      </dsp:txXfrm>
    </dsp:sp>
    <dsp:sp modelId="{0150D078-7B0A-45E7-8F8D-D6D6D88F93A9}">
      <dsp:nvSpPr>
        <dsp:cNvPr id="0" name=""/>
        <dsp:cNvSpPr/>
      </dsp:nvSpPr>
      <dsp:spPr>
        <a:xfrm>
          <a:off x="892010" y="2709282"/>
          <a:ext cx="694436" cy="6944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46BE35-A0AC-4F52-A08A-5A41C5749074}">
      <dsp:nvSpPr>
        <dsp:cNvPr id="0" name=""/>
        <dsp:cNvSpPr/>
      </dsp:nvSpPr>
      <dsp:spPr>
        <a:xfrm>
          <a:off x="1151201" y="3529934"/>
          <a:ext cx="10902769" cy="72075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96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 соответствие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структуры и содержания </a:t>
          </a:r>
          <a:r>
            <a:rPr lang="ru-RU" sz="16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ООП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требования ФГОС дошкольного образования.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Отсутствие внутриучрежденческого контроля </a:t>
          </a:r>
          <a:r>
            <a:rPr lang="ru-RU" sz="1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 выполнением образовательных программ дошкольного образования.</a:t>
          </a:r>
        </a:p>
      </dsp:txBody>
      <dsp:txXfrm>
        <a:off x="1151201" y="3529934"/>
        <a:ext cx="10902769" cy="720758"/>
      </dsp:txXfrm>
    </dsp:sp>
    <dsp:sp modelId="{D0783D3F-84FE-456B-ABB0-4CD59011AFEB}">
      <dsp:nvSpPr>
        <dsp:cNvPr id="0" name=""/>
        <dsp:cNvSpPr/>
      </dsp:nvSpPr>
      <dsp:spPr>
        <a:xfrm>
          <a:off x="803982" y="3543095"/>
          <a:ext cx="694436" cy="6944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C2F7C0-558A-478E-9A26-E1C672FF8D22}">
      <dsp:nvSpPr>
        <dsp:cNvPr id="0" name=""/>
        <dsp:cNvSpPr/>
      </dsp:nvSpPr>
      <dsp:spPr>
        <a:xfrm>
          <a:off x="875505" y="4350442"/>
          <a:ext cx="11178465" cy="74614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9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Приостановлено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действие государственной </a:t>
          </a: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аккредитации в 25 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образовательных организациях.</a:t>
          </a:r>
        </a:p>
      </dsp:txBody>
      <dsp:txXfrm>
        <a:off x="875505" y="4350442"/>
        <a:ext cx="11178465" cy="746147"/>
      </dsp:txXfrm>
    </dsp:sp>
    <dsp:sp modelId="{304BC968-D6E1-4270-96A3-8EFB58BC92DD}">
      <dsp:nvSpPr>
        <dsp:cNvPr id="0" name=""/>
        <dsp:cNvSpPr/>
      </dsp:nvSpPr>
      <dsp:spPr>
        <a:xfrm>
          <a:off x="528286" y="4376297"/>
          <a:ext cx="694436" cy="6944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83A1D6-62B6-4CEE-AD8C-F5E2AA01F6C7}">
      <dsp:nvSpPr>
        <dsp:cNvPr id="0" name=""/>
        <dsp:cNvSpPr/>
      </dsp:nvSpPr>
      <dsp:spPr>
        <a:xfrm>
          <a:off x="164356" y="5193399"/>
          <a:ext cx="11907253" cy="74114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9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    Нарушения 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части </a:t>
          </a: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открытости и доступности 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информации.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4356" y="5193399"/>
        <a:ext cx="11907253" cy="741147"/>
      </dsp:txXfrm>
    </dsp:sp>
    <dsp:sp modelId="{F8F7D4D9-8F21-47F9-9048-EEDC26173A5E}">
      <dsp:nvSpPr>
        <dsp:cNvPr id="0" name=""/>
        <dsp:cNvSpPr/>
      </dsp:nvSpPr>
      <dsp:spPr>
        <a:xfrm>
          <a:off x="25186" y="5210110"/>
          <a:ext cx="694436" cy="6944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2C274E-F84A-4337-B298-59C52D3C64EC}">
      <dsp:nvSpPr>
        <dsp:cNvPr id="0" name=""/>
        <dsp:cNvSpPr/>
      </dsp:nvSpPr>
      <dsp:spPr>
        <a:xfrm>
          <a:off x="-6906598" y="-1056836"/>
          <a:ext cx="8226673" cy="8226673"/>
        </a:xfrm>
        <a:prstGeom prst="blockArc">
          <a:avLst>
            <a:gd name="adj1" fmla="val 18900000"/>
            <a:gd name="adj2" fmla="val 2700000"/>
            <a:gd name="adj3" fmla="val 26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4815D-5B6F-435F-875A-F9F3ACA58687}">
      <dsp:nvSpPr>
        <dsp:cNvPr id="0" name=""/>
        <dsp:cNvSpPr/>
      </dsp:nvSpPr>
      <dsp:spPr>
        <a:xfrm>
          <a:off x="448903" y="232355"/>
          <a:ext cx="11538367" cy="72237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9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Отсутствует анализ 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МОУО за 2018 год и 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планирование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реализации 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ФГОС дошкольного 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образования на 2019 год</a:t>
          </a:r>
          <a:endParaRPr lang="ru-RU" sz="2000" b="1" kern="1200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8903" y="232355"/>
        <a:ext cx="11538367" cy="722375"/>
      </dsp:txXfrm>
    </dsp:sp>
    <dsp:sp modelId="{EB71B475-DAFB-41B8-8196-F2486BEE78F9}">
      <dsp:nvSpPr>
        <dsp:cNvPr id="0" name=""/>
        <dsp:cNvSpPr/>
      </dsp:nvSpPr>
      <dsp:spPr>
        <a:xfrm>
          <a:off x="9623" y="232355"/>
          <a:ext cx="694436" cy="6944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EF73C4-1751-4200-B594-2E2317562376}">
      <dsp:nvSpPr>
        <dsp:cNvPr id="0" name=""/>
        <dsp:cNvSpPr/>
      </dsp:nvSpPr>
      <dsp:spPr>
        <a:xfrm>
          <a:off x="931927" y="1046224"/>
          <a:ext cx="11035267" cy="68652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967" tIns="48260" rIns="48260" bIns="48260" numCol="1" spcCol="1270" anchor="ctr" anchorCtr="0">
          <a:noAutofit/>
        </a:bodyPr>
        <a:lstStyle/>
        <a:p>
          <a:pPr lvl="0" algn="l" defTabSz="844550">
            <a:lnSpc>
              <a:spcPts val="2400"/>
            </a:lnSpc>
            <a:spcBef>
              <a:spcPct val="0"/>
            </a:spcBef>
            <a:spcAft>
              <a:spcPts val="0"/>
            </a:spcAft>
          </a:pPr>
          <a:r>
            <a:rPr lang="ru-RU" sz="19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Нарушения Порядка </a:t>
          </a:r>
          <a:r>
            <a:rPr lang="ru-RU" sz="1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предоставления </a:t>
          </a:r>
          <a:r>
            <a:rPr lang="ru-RU" sz="19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компенсации части платы</a:t>
          </a:r>
          <a:r>
            <a:rPr lang="ru-RU" sz="1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взимаемой с родителей (законных представителей) за присмотр и уход за ребенком в образовательной организации</a:t>
          </a:r>
        </a:p>
      </dsp:txBody>
      <dsp:txXfrm>
        <a:off x="931927" y="1046224"/>
        <a:ext cx="11035267" cy="686520"/>
      </dsp:txXfrm>
    </dsp:sp>
    <dsp:sp modelId="{5538D252-9AAF-4A67-B343-EE67A9123136}">
      <dsp:nvSpPr>
        <dsp:cNvPr id="0" name=""/>
        <dsp:cNvSpPr/>
      </dsp:nvSpPr>
      <dsp:spPr>
        <a:xfrm>
          <a:off x="584708" y="1042266"/>
          <a:ext cx="694436" cy="6944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9BF3C9-825B-43BE-8824-76FA2F33BD81}">
      <dsp:nvSpPr>
        <dsp:cNvPr id="0" name=""/>
        <dsp:cNvSpPr/>
      </dsp:nvSpPr>
      <dsp:spPr>
        <a:xfrm>
          <a:off x="1207623" y="1854552"/>
          <a:ext cx="10759571" cy="73626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9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 выполняются полномочия 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 содержанию детей, относящихся к категории 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детей-сирот и детей оставшихся без попечения родителей</a:t>
          </a:r>
        </a:p>
      </dsp:txBody>
      <dsp:txXfrm>
        <a:off x="1207623" y="1854552"/>
        <a:ext cx="10759571" cy="736269"/>
      </dsp:txXfrm>
    </dsp:sp>
    <dsp:sp modelId="{91D41E14-E8A2-4381-9F41-80412A60E14A}">
      <dsp:nvSpPr>
        <dsp:cNvPr id="0" name=""/>
        <dsp:cNvSpPr/>
      </dsp:nvSpPr>
      <dsp:spPr>
        <a:xfrm>
          <a:off x="860404" y="1875468"/>
          <a:ext cx="694436" cy="6944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5CD524-DFB7-43EE-9BA5-FCEE11A9B817}">
      <dsp:nvSpPr>
        <dsp:cNvPr id="0" name=""/>
        <dsp:cNvSpPr/>
      </dsp:nvSpPr>
      <dsp:spPr>
        <a:xfrm>
          <a:off x="1295650" y="2676910"/>
          <a:ext cx="10671543" cy="75918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967" tIns="48260" rIns="48260" bIns="48260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Нарушения при выдаче разрешения </a:t>
          </a:r>
          <a:r>
            <a:rPr lang="ru-RU" sz="19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прием детей </a:t>
          </a:r>
          <a:r>
            <a:rPr lang="ru-RU" sz="19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образовательные организации на обучение по образовательным программам начального общего 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образования </a:t>
          </a:r>
          <a:r>
            <a:rPr lang="ru-RU" sz="19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возрасте до 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6,5</a:t>
          </a:r>
        </a:p>
      </dsp:txBody>
      <dsp:txXfrm>
        <a:off x="1295650" y="2676910"/>
        <a:ext cx="10671543" cy="759180"/>
      </dsp:txXfrm>
    </dsp:sp>
    <dsp:sp modelId="{E578F37C-77ED-41A1-82AD-94E5B13AC012}">
      <dsp:nvSpPr>
        <dsp:cNvPr id="0" name=""/>
        <dsp:cNvSpPr/>
      </dsp:nvSpPr>
      <dsp:spPr>
        <a:xfrm>
          <a:off x="948432" y="2709282"/>
          <a:ext cx="694436" cy="6944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7E0652-DAB8-48B4-A5E9-409705DB1FAA}">
      <dsp:nvSpPr>
        <dsp:cNvPr id="0" name=""/>
        <dsp:cNvSpPr/>
      </dsp:nvSpPr>
      <dsp:spPr>
        <a:xfrm>
          <a:off x="1207623" y="3534503"/>
          <a:ext cx="10759571" cy="71162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9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Выявлены факты 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неполучения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несовершеннолетними 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среднего общего образования</a:t>
          </a:r>
        </a:p>
      </dsp:txBody>
      <dsp:txXfrm>
        <a:off x="1207623" y="3534503"/>
        <a:ext cx="10759571" cy="711620"/>
      </dsp:txXfrm>
    </dsp:sp>
    <dsp:sp modelId="{880B6F58-C59D-4D10-B572-F9990A46D0A3}">
      <dsp:nvSpPr>
        <dsp:cNvPr id="0" name=""/>
        <dsp:cNvSpPr/>
      </dsp:nvSpPr>
      <dsp:spPr>
        <a:xfrm>
          <a:off x="860404" y="3543095"/>
          <a:ext cx="694436" cy="6944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F7223-6EE8-4DC4-9F3C-7AC6D9A605D5}">
      <dsp:nvSpPr>
        <dsp:cNvPr id="0" name=""/>
        <dsp:cNvSpPr/>
      </dsp:nvSpPr>
      <dsp:spPr>
        <a:xfrm>
          <a:off x="931927" y="4413697"/>
          <a:ext cx="11035267" cy="61963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9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 осуществляется учредительный контроль</a:t>
          </a:r>
        </a:p>
      </dsp:txBody>
      <dsp:txXfrm>
        <a:off x="931927" y="4413697"/>
        <a:ext cx="11035267" cy="619637"/>
      </dsp:txXfrm>
    </dsp:sp>
    <dsp:sp modelId="{68FA9C9C-DA31-45D7-B315-AC31D7E0AC45}">
      <dsp:nvSpPr>
        <dsp:cNvPr id="0" name=""/>
        <dsp:cNvSpPr/>
      </dsp:nvSpPr>
      <dsp:spPr>
        <a:xfrm>
          <a:off x="584708" y="4376297"/>
          <a:ext cx="694436" cy="6944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ECA0BA-1C59-4E0D-8FF7-7576A530BDE7}">
      <dsp:nvSpPr>
        <dsp:cNvPr id="0" name=""/>
        <dsp:cNvSpPr/>
      </dsp:nvSpPr>
      <dsp:spPr>
        <a:xfrm>
          <a:off x="428827" y="5207085"/>
          <a:ext cx="11538367" cy="70048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9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Образование 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руководителей ОО 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 соответствует 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требованиям законодательства</a:t>
          </a:r>
        </a:p>
      </dsp:txBody>
      <dsp:txXfrm>
        <a:off x="428827" y="5207085"/>
        <a:ext cx="11538367" cy="700486"/>
      </dsp:txXfrm>
    </dsp:sp>
    <dsp:sp modelId="{6E093B5D-377F-42AA-AD39-598721EAFDB0}">
      <dsp:nvSpPr>
        <dsp:cNvPr id="0" name=""/>
        <dsp:cNvSpPr/>
      </dsp:nvSpPr>
      <dsp:spPr>
        <a:xfrm>
          <a:off x="81608" y="5210110"/>
          <a:ext cx="694436" cy="6944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1989A-019D-449B-9DFB-404705E7D39A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7C2E4-1002-41B2-B3D1-8807439DB8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085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07EB2-5C22-4A5E-90D3-D09AB8BCABFA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018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464E7-F4B3-4BB3-820B-1AC7513E1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3264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464E7-F4B3-4BB3-820B-1AC7513E1707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8393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464E7-F4B3-4BB3-820B-1AC7513E1707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6549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10B6699-DCE6-432F-8F6F-788E7383DFC5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5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7873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49021D-377B-4B42-9754-60E1F083A127}" type="slidenum">
              <a:rPr lang="ru-RU" altLang="ru-RU">
                <a:solidFill>
                  <a:prstClr val="black"/>
                </a:solidFill>
                <a:latin typeface="Calibri" panose="020F0502020204030204" pitchFamily="34" charset="0"/>
              </a:rPr>
              <a:pPr/>
              <a:t>6</a:t>
            </a:fld>
            <a:endParaRPr lang="ru-RU" altLang="ru-RU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310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464E7-F4B3-4BB3-820B-1AC7513E1707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1193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464E7-F4B3-4BB3-820B-1AC7513E1707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874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464E7-F4B3-4BB3-820B-1AC7513E170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1797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464E7-F4B3-4BB3-820B-1AC7513E1707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790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464E7-F4B3-4BB3-820B-1AC7513E1707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134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7837-6DB0-4661-91A7-83D4EE1AF74A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59E5-6B48-4B8A-9FED-008F4006FA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9673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7837-6DB0-4661-91A7-83D4EE1AF74A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59E5-6B48-4B8A-9FED-008F4006FA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55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7837-6DB0-4661-91A7-83D4EE1AF74A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59E5-6B48-4B8A-9FED-008F4006FA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5040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5FD8D-43A8-411D-94BB-F63EE04972E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714DF-249A-45A8-A4C9-F3E1265354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85806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6F649-07DF-401A-891B-CB388292013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8A2FA-E1F2-4113-A48F-512CA09B18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51556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AF059-750E-447A-A4F5-20C1DF56BF1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4193D-664D-4C91-BC40-A02E9773CA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12910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AD12B-9DB0-4AC9-BFD1-052756DFDFA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1A801-3D6F-4218-97A5-39A4EC93D7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24140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246FE-BE0D-4977-ADC2-C523A2DB8FF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1F308-5C93-4B8D-AB26-0D06C697C8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77264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10F1F-5676-4572-8159-16F60665F6D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CE6BE-225A-482A-8FC9-3AE1AA7146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45181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3096-EE6C-475A-B136-CDF80367594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06B90-7AFE-4536-9EF8-AD9A9988FA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57496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C7374-C036-4853-9780-8973F88653B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81F2C-8AE7-4E1A-8A5E-670569DD20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64740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7837-6DB0-4661-91A7-83D4EE1AF74A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59E5-6B48-4B8A-9FED-008F4006FA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3438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3435E-2BD3-44D7-9AC5-128D533A9A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B50A9-84F0-4552-B23A-67D28B3EB3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93485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34E48-8B9D-48FD-A767-C8F84DBBCF2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3725E-B3EF-444A-8BDA-2DBA01E590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468447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D2244-0355-46BF-A1A8-A6E9ACA48B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8AEC2-F69D-45B9-B41B-B7F9818532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68055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5FD8D-43A8-411D-94BB-F63EE04972E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714DF-249A-45A8-A4C9-F3E1265354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584438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6F649-07DF-401A-891B-CB388292013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8A2FA-E1F2-4113-A48F-512CA09B18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6941515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AF059-750E-447A-A4F5-20C1DF56BF1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4193D-664D-4C91-BC40-A02E9773CA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244326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AD12B-9DB0-4AC9-BFD1-052756DFDFA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1A801-3D6F-4218-97A5-39A4EC93D7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85241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246FE-BE0D-4977-ADC2-C523A2DB8FF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1F308-5C93-4B8D-AB26-0D06C697C8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190122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10F1F-5676-4572-8159-16F60665F6D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CE6BE-225A-482A-8FC9-3AE1AA7146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380563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3096-EE6C-475A-B136-CDF80367594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06B90-7AFE-4536-9EF8-AD9A9988FA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2965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7837-6DB0-4661-91A7-83D4EE1AF74A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59E5-6B48-4B8A-9FED-008F4006FA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4528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C7374-C036-4853-9780-8973F88653B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81F2C-8AE7-4E1A-8A5E-670569DD20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983146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3435E-2BD3-44D7-9AC5-128D533A9A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B50A9-84F0-4552-B23A-67D28B3EB3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507553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34E48-8B9D-48FD-A767-C8F84DBBCF2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3725E-B3EF-444A-8BDA-2DBA01E590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038013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D2244-0355-46BF-A1A8-A6E9ACA48B0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8AEC2-F69D-45B9-B41B-B7F9818532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8589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7837-6DB0-4661-91A7-83D4EE1AF74A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59E5-6B48-4B8A-9FED-008F4006FA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45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7837-6DB0-4661-91A7-83D4EE1AF74A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59E5-6B48-4B8A-9FED-008F4006FA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189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7837-6DB0-4661-91A7-83D4EE1AF74A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59E5-6B48-4B8A-9FED-008F4006FA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410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7837-6DB0-4661-91A7-83D4EE1AF74A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59E5-6B48-4B8A-9FED-008F4006FA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617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7837-6DB0-4661-91A7-83D4EE1AF74A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59E5-6B48-4B8A-9FED-008F4006FA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806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7837-6DB0-4661-91A7-83D4EE1AF74A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59E5-6B48-4B8A-9FED-008F4006FA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645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17837-6DB0-4661-91A7-83D4EE1AF74A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659E5-6B48-4B8A-9FED-008F4006FA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614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63B634-4D3F-488E-A0BE-283C82D2A08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AEB994F-0B8F-4B39-ACA1-E8785313637F}" type="slidenum"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749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63B634-4D3F-488E-A0BE-283C82D2A08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18.03.2020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AEB994F-0B8F-4B39-ACA1-E8785313637F}" type="slidenum"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816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chart" Target="../charts/chart13.xml"/><Relationship Id="rId7" Type="http://schemas.openxmlformats.org/officeDocument/2006/relationships/diagramLayout" Target="../diagrams/layou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4.xml"/><Relationship Id="rId11" Type="http://schemas.openxmlformats.org/officeDocument/2006/relationships/image" Target="../media/image1.png"/><Relationship Id="rId5" Type="http://schemas.openxmlformats.org/officeDocument/2006/relationships/chart" Target="../charts/chart15.xml"/><Relationship Id="rId10" Type="http://schemas.microsoft.com/office/2007/relationships/diagramDrawing" Target="../diagrams/drawing4.xml"/><Relationship Id="rId4" Type="http://schemas.openxmlformats.org/officeDocument/2006/relationships/chart" Target="../charts/chart14.xml"/><Relationship Id="rId9" Type="http://schemas.openxmlformats.org/officeDocument/2006/relationships/diagramColors" Target="../diagrams/colors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1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chart" Target="../charts/chart6.xml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chart" Target="../charts/chart8.xml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3.xml"/><Relationship Id="rId11" Type="http://schemas.openxmlformats.org/officeDocument/2006/relationships/image" Target="../media/image1.png"/><Relationship Id="rId5" Type="http://schemas.openxmlformats.org/officeDocument/2006/relationships/chart" Target="../charts/chart10.xml"/><Relationship Id="rId10" Type="http://schemas.microsoft.com/office/2007/relationships/diagramDrawing" Target="../diagrams/drawing3.xml"/><Relationship Id="rId4" Type="http://schemas.openxmlformats.org/officeDocument/2006/relationships/chart" Target="../charts/chart9.xml"/><Relationship Id="rId9" Type="http://schemas.openxmlformats.org/officeDocument/2006/relationships/diagramColors" Target="../diagrams/colors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>
            <a:spLocks noChangeArrowheads="1"/>
          </p:cNvSpPr>
          <p:nvPr/>
        </p:nvSpPr>
        <p:spPr bwMode="auto">
          <a:xfrm>
            <a:off x="5181603" y="3487738"/>
            <a:ext cx="2634112" cy="429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057900" y="77108"/>
            <a:ext cx="41237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</a:t>
            </a:r>
            <a:b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НАУКИ АЛТАЙСКОГО КРАЯ</a:t>
            </a: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5561654" y="6273225"/>
            <a:ext cx="15840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17.03.2020</a:t>
            </a:r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 bwMode="auto">
          <a:xfrm>
            <a:off x="687977" y="2000378"/>
            <a:ext cx="10972800" cy="80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0002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4574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29146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3718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осуществлении государственного контроля (надзора) в сфере образования и об его эффективности за 2019 год</a:t>
            </a:r>
            <a:endParaRPr lang="ru-RU" altLang="ru-RU" sz="36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defTabSz="685800" eaLnBrk="1" hangingPunct="1">
              <a:lnSpc>
                <a:spcPct val="80000"/>
              </a:lnSpc>
              <a:spcBef>
                <a:spcPts val="750"/>
              </a:spcBef>
              <a:buFont typeface="Wingdings" pitchFamily="2" charset="2"/>
              <a:buNone/>
            </a:pPr>
            <a:endParaRPr lang="ru-RU" altLang="ru-RU" sz="7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6273225"/>
            <a:ext cx="12192000" cy="4571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881843"/>
            <a:ext cx="12192000" cy="9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409509" y="5046931"/>
            <a:ext cx="5378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Сорокина Ольга Владимировна,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государственного контроля и надзора в сфере образования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6642" b="9442"/>
          <a:stretch>
            <a:fillRect/>
          </a:stretch>
        </p:blipFill>
        <p:spPr bwMode="auto">
          <a:xfrm>
            <a:off x="9625" y="-42793"/>
            <a:ext cx="932074" cy="886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6958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>
            <a:spLocks noChangeArrowheads="1"/>
          </p:cNvSpPr>
          <p:nvPr/>
        </p:nvSpPr>
        <p:spPr bwMode="auto">
          <a:xfrm>
            <a:off x="5181603" y="3487738"/>
            <a:ext cx="2634112" cy="429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ru-RU" altLang="ru-RU" sz="20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 bwMode="auto">
          <a:xfrm>
            <a:off x="678741" y="1935724"/>
            <a:ext cx="10972800" cy="80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0002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4574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29146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3718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685800">
              <a:lnSpc>
                <a:spcPct val="80000"/>
              </a:lnSpc>
              <a:spcBef>
                <a:spcPts val="750"/>
              </a:spcBef>
              <a:buFont typeface="Wingdings" pitchFamily="2" charset="2"/>
              <a:buNone/>
            </a:pPr>
            <a:endParaRPr lang="ru-RU" altLang="ru-RU" sz="7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757696"/>
            <a:ext cx="12192000" cy="9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6642" b="9442"/>
          <a:stretch>
            <a:fillRect/>
          </a:stretch>
        </p:blipFill>
        <p:spPr bwMode="auto">
          <a:xfrm>
            <a:off x="9625" y="-42793"/>
            <a:ext cx="932074" cy="886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1010653" y="70987"/>
            <a:ext cx="10943924" cy="528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ts val="1700"/>
              </a:lnSpc>
            </a:pPr>
            <a:endParaRPr lang="ru-RU" altLang="ru-RU" b="1" dirty="0" smtClean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700"/>
              </a:lnSpc>
            </a:pP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реагирования</a:t>
            </a:r>
            <a:endParaRPr lang="ru-RU" altLang="ru-RU" b="1" dirty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66822150"/>
              </p:ext>
            </p:extLst>
          </p:nvPr>
        </p:nvGraphicFramePr>
        <p:xfrm>
          <a:off x="0" y="881844"/>
          <a:ext cx="7084291" cy="5976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xmlns="" val="1311615674"/>
              </p:ext>
            </p:extLst>
          </p:nvPr>
        </p:nvGraphicFramePr>
        <p:xfrm>
          <a:off x="7404566" y="665019"/>
          <a:ext cx="4256211" cy="2604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7158182" y="3487737"/>
            <a:ext cx="4941453" cy="30977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приостановлено действие государственной аккредитации в 25 ОО</a:t>
            </a:r>
          </a:p>
          <a:p>
            <a:endParaRPr lang="ru-RU" sz="1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лишены действия государственной аккредитации - 3</a:t>
            </a:r>
          </a:p>
          <a:p>
            <a:endParaRPr lang="ru-RU" sz="1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выдано предписаний – 362</a:t>
            </a:r>
          </a:p>
          <a:p>
            <a:endParaRPr lang="ru-RU" sz="1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выдано предостережений – 18 </a:t>
            </a:r>
          </a:p>
          <a:p>
            <a:endParaRPr lang="ru-RU" sz="1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привлечены к дисциплинарной ответственности – 151 руководящий и педагогический работник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657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6426000"/>
            <a:ext cx="12192000" cy="432000"/>
          </a:xfrm>
          <a:prstGeom prst="rect">
            <a:avLst/>
          </a:prstGeom>
          <a:solidFill>
            <a:schemeClr val="dk1">
              <a:alpha val="3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00395" y="6396335"/>
            <a:ext cx="60916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2000" b="1" cap="all" dirty="0">
              <a:ln w="12700">
                <a:solidFill>
                  <a:srgbClr val="0068A6"/>
                </a:solidFill>
              </a:ln>
              <a:solidFill>
                <a:prstClr val="white"/>
              </a:solidFill>
              <a:latin typeface="Arial Narrow" panose="020B0606020202030204" pitchFamily="34" charset="0"/>
              <a:ea typeface="Roboto Condensed" pitchFamily="2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9625" y="-1"/>
            <a:ext cx="12194375" cy="873007"/>
          </a:xfrm>
          <a:prstGeom prst="rect">
            <a:avLst/>
          </a:prstGeom>
          <a:solidFill>
            <a:schemeClr val="accent1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843342"/>
            <a:ext cx="12204000" cy="601465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3324" y="8972"/>
            <a:ext cx="10909589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Нарушения, выявленные при осуществлении государственного надзора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законодательства МОУО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1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43198" y="1558344"/>
          <a:ext cx="5876602" cy="4837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Объект 18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867203" y="1220674"/>
          <a:ext cx="5181600" cy="2333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Объект 18"/>
          <p:cNvGraphicFramePr>
            <a:graphicFrameLocks/>
          </p:cNvGraphicFramePr>
          <p:nvPr>
            <p:extLst/>
          </p:nvPr>
        </p:nvGraphicFramePr>
        <p:xfrm>
          <a:off x="7010400" y="4108361"/>
          <a:ext cx="5181600" cy="2287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749857620"/>
              </p:ext>
            </p:extLst>
          </p:nvPr>
        </p:nvGraphicFramePr>
        <p:xfrm>
          <a:off x="-1" y="683444"/>
          <a:ext cx="12048803" cy="611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1" name="Рисунок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6642" b="9442"/>
          <a:stretch>
            <a:fillRect/>
          </a:stretch>
        </p:blipFill>
        <p:spPr bwMode="auto">
          <a:xfrm>
            <a:off x="9625" y="-42793"/>
            <a:ext cx="932074" cy="886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5256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0381" y="1590411"/>
            <a:ext cx="12212381" cy="493582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00395" y="6396335"/>
            <a:ext cx="60916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2000" b="1" cap="all" dirty="0">
              <a:ln w="12700">
                <a:solidFill>
                  <a:srgbClr val="0068A6"/>
                </a:solidFill>
              </a:ln>
              <a:solidFill>
                <a:prstClr val="white"/>
              </a:solidFill>
              <a:latin typeface="Arial Narrow" panose="020B0606020202030204" pitchFamily="34" charset="0"/>
              <a:ea typeface="Roboto Condensed" pitchFamily="2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12000" y="0"/>
            <a:ext cx="12192000" cy="1098664"/>
          </a:xfrm>
          <a:prstGeom prst="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2000" y="144835"/>
            <a:ext cx="121901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Совершенствование мероприятий по профилактике нарушений законодательства в сфере </a:t>
            </a: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образования</a:t>
            </a:r>
            <a:endParaRPr lang="ru-RU" sz="27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79404" y="3889928"/>
            <a:ext cx="912911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</a:pPr>
            <a:endParaRPr lang="ru-RU" sz="3000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ts val="3000"/>
              </a:lnSpc>
            </a:pPr>
            <a:endParaRPr lang="ru-RU" sz="30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ts val="3000"/>
              </a:lnSpc>
            </a:pPr>
            <a:endParaRPr lang="ru-RU" sz="3000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681" y="1450267"/>
            <a:ext cx="1426238" cy="1147526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1587844" y="1420497"/>
            <a:ext cx="10312234" cy="12464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</a:pPr>
            <a:r>
              <a:rPr lang="ru-RU" sz="26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Проведение Публичных обсуждений </a:t>
            </a:r>
            <a:r>
              <a:rPr lang="ru-RU" sz="26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результатов правоприменительной практики в контрольно-надзорной деятельности в сфере </a:t>
            </a:r>
            <a:r>
              <a:rPr lang="ru-RU" sz="26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образования.</a:t>
            </a:r>
            <a:endParaRPr lang="ru-RU" sz="2600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04" y="2711233"/>
            <a:ext cx="1426238" cy="1147526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681" y="4140998"/>
            <a:ext cx="1426238" cy="1147526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521227" y="2811827"/>
            <a:ext cx="10312234" cy="12464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</a:pPr>
            <a:r>
              <a:rPr lang="ru-RU" sz="26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Проведения селекторных совещаний с руководителями муниципальных органов управления образованием с приглашением руководителей образовательных организаций.</a:t>
            </a:r>
            <a:endParaRPr lang="ru-RU" sz="2600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21227" y="4265819"/>
            <a:ext cx="10312234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</a:pPr>
            <a:r>
              <a:rPr lang="ru-RU" sz="26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Проведение </a:t>
            </a:r>
            <a:r>
              <a:rPr lang="ru-RU" sz="26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мониторингов и выдача предостережений в случае выявления нарушений законодательства</a:t>
            </a:r>
            <a:r>
              <a:rPr lang="ru-RU" sz="26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  <a:endParaRPr lang="ru-RU" sz="2600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7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6642" b="9442"/>
          <a:stretch>
            <a:fillRect/>
          </a:stretch>
        </p:blipFill>
        <p:spPr bwMode="auto">
          <a:xfrm>
            <a:off x="33918" y="-14337"/>
            <a:ext cx="932074" cy="886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5757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>
            <a:spLocks noChangeArrowheads="1"/>
          </p:cNvSpPr>
          <p:nvPr/>
        </p:nvSpPr>
        <p:spPr bwMode="auto">
          <a:xfrm>
            <a:off x="5181603" y="3487738"/>
            <a:ext cx="2634112" cy="429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ru-RU" altLang="ru-RU" sz="20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057900" y="77108"/>
            <a:ext cx="41237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</a:t>
            </a:r>
            <a:br>
              <a:rPr lang="ru-RU" altLang="ru-RU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НАУКИ АЛТАЙСКОГО КРАЯ</a:t>
            </a: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5561654" y="6273225"/>
            <a:ext cx="15840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17.03.2020</a:t>
            </a:r>
            <a:endParaRPr lang="ru-RU" alt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 bwMode="auto">
          <a:xfrm>
            <a:off x="687977" y="2000378"/>
            <a:ext cx="10972800" cy="80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0002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4574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29146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3718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осуществлении государственного контроля (надзора) в сфере образования и об его эффективности за 2019 год</a:t>
            </a:r>
            <a:endParaRPr lang="ru-RU" altLang="ru-RU" sz="36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defTabSz="685800">
              <a:lnSpc>
                <a:spcPct val="80000"/>
              </a:lnSpc>
              <a:spcBef>
                <a:spcPts val="750"/>
              </a:spcBef>
              <a:buFont typeface="Wingdings" pitchFamily="2" charset="2"/>
              <a:buNone/>
            </a:pPr>
            <a:endParaRPr lang="ru-RU" altLang="ru-RU" sz="7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6273225"/>
            <a:ext cx="12192000" cy="4571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881843"/>
            <a:ext cx="12192000" cy="9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409509" y="5046931"/>
            <a:ext cx="5378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44546A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Сорокина Ольга Владимировна,</a:t>
            </a:r>
            <a:endParaRPr lang="ru-RU" dirty="0">
              <a:solidFill>
                <a:srgbClr val="44546A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44546A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  <a:r>
              <a:rPr lang="ru-RU" dirty="0" smtClean="0">
                <a:solidFill>
                  <a:srgbClr val="44546A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государственного контроля и надзора в сфере образования</a:t>
            </a:r>
            <a:endParaRPr lang="ru-RU" dirty="0">
              <a:solidFill>
                <a:srgbClr val="44546A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6642" b="9442"/>
          <a:stretch>
            <a:fillRect/>
          </a:stretch>
        </p:blipFill>
        <p:spPr bwMode="auto">
          <a:xfrm>
            <a:off x="9625" y="-42793"/>
            <a:ext cx="932074" cy="886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9384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>
            <a:spLocks noChangeArrowheads="1"/>
          </p:cNvSpPr>
          <p:nvPr/>
        </p:nvSpPr>
        <p:spPr bwMode="auto">
          <a:xfrm>
            <a:off x="5181603" y="3487738"/>
            <a:ext cx="2634112" cy="429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ru-RU" altLang="ru-RU" sz="20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057900" y="77108"/>
            <a:ext cx="1072983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8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Нормативное правовое обеспечение реализации переданных полномочий Российской Федерации </a:t>
            </a:r>
            <a:r>
              <a:rPr lang="ru-RU" altLang="ru-RU" sz="28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образования</a:t>
            </a: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 bwMode="auto">
          <a:xfrm>
            <a:off x="687977" y="2000378"/>
            <a:ext cx="10972800" cy="80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0002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4574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29146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37185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685800">
              <a:lnSpc>
                <a:spcPct val="80000"/>
              </a:lnSpc>
              <a:spcBef>
                <a:spcPts val="750"/>
              </a:spcBef>
              <a:buFont typeface="Wingdings" pitchFamily="2" charset="2"/>
              <a:buNone/>
            </a:pPr>
            <a:endParaRPr lang="ru-RU" altLang="ru-RU" sz="7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625" y="6623368"/>
            <a:ext cx="12192000" cy="4571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625" y="1130337"/>
            <a:ext cx="12192000" cy="9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6642" b="9442"/>
          <a:stretch>
            <a:fillRect/>
          </a:stretch>
        </p:blipFill>
        <p:spPr bwMode="auto">
          <a:xfrm>
            <a:off x="9625" y="-42793"/>
            <a:ext cx="932074" cy="886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057900" y="2370981"/>
            <a:ext cx="4280454" cy="1223963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pPr marL="0" marR="0" lvl="0" indent="0" algn="ctr" defTabSz="449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Государственный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надзор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сфере образования</a:t>
            </a:r>
          </a:p>
        </p:txBody>
      </p:sp>
      <p:sp>
        <p:nvSpPr>
          <p:cNvPr id="14" name="AutoShape 20"/>
          <p:cNvSpPr>
            <a:spLocks/>
          </p:cNvSpPr>
          <p:nvPr/>
        </p:nvSpPr>
        <p:spPr bwMode="auto">
          <a:xfrm>
            <a:off x="1057900" y="3762103"/>
            <a:ext cx="4280453" cy="2677010"/>
          </a:xfrm>
          <a:prstGeom prst="borderCallout1">
            <a:avLst>
              <a:gd name="adj1" fmla="val 80167"/>
              <a:gd name="adj2" fmla="val -3213"/>
              <a:gd name="adj3" fmla="val -27052"/>
              <a:gd name="adj4" fmla="val -3105"/>
            </a:avLst>
          </a:prstGeom>
          <a:solidFill>
            <a:srgbClr val="EEECE1"/>
          </a:solidFill>
          <a:ln w="28575" algn="ctr">
            <a:solidFill>
              <a:srgbClr val="8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just" defTabSz="449263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kern="0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26.12.2008 № 294-ФЗ</a:t>
            </a:r>
            <a:r>
              <a:rPr lang="ru-RU" sz="1600" kern="0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1000" kern="0" dirty="0">
              <a:solidFill>
                <a:srgbClr val="EEECE1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449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ст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93 Федерального закона от 29.12.2012 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№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273-ФЗ;</a:t>
            </a:r>
          </a:p>
          <a:p>
            <a:pPr marL="171450" marR="0" lvl="0" indent="-171450" algn="just" defTabSz="449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algn="just" defTabSz="449263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Административный регламент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осуществлению федерального государственного надзора в сфере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образования, утвержденный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приказом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Министерства образования и науки Российской Федерации от 10.11.2017 №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1096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013527" y="1408777"/>
            <a:ext cx="8228819" cy="647700"/>
          </a:xfrm>
          <a:prstGeom prst="rect">
            <a:avLst/>
          </a:prstGeom>
          <a:solidFill>
            <a:srgbClr val="EEECE1">
              <a:lumMod val="90000"/>
            </a:srgbClr>
          </a:solidFill>
          <a:ln w="25400" cap="flat" cmpd="sng" algn="ctr">
            <a:solidFill>
              <a:srgbClr val="4F81BD"/>
            </a:solidFill>
            <a:prstDash val="solid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0" marR="0" lvl="0" indent="0" algn="ctr" defTabSz="449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9144000" algn="l"/>
                <a:tab pos="10058400" algn="l"/>
              </a:tabLst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7335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Статья 7 Федерального закона от 29.12.2012 № 273-ФЗ «Об образовании в Российской Федерации»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6827520" y="2353883"/>
            <a:ext cx="4310741" cy="1223963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pPr marL="0" marR="0" lvl="0" indent="0" algn="ctr" defTabSz="449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Государственный контроль </a:t>
            </a:r>
            <a:r>
              <a:rPr lang="ru-RU" sz="2400" b="1" kern="0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качества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</p:txBody>
      </p:sp>
      <p:sp>
        <p:nvSpPr>
          <p:cNvPr id="17" name="AutoShape 20"/>
          <p:cNvSpPr>
            <a:spLocks/>
          </p:cNvSpPr>
          <p:nvPr/>
        </p:nvSpPr>
        <p:spPr bwMode="auto">
          <a:xfrm>
            <a:off x="6827520" y="3762102"/>
            <a:ext cx="4310741" cy="2677010"/>
          </a:xfrm>
          <a:prstGeom prst="borderCallout1">
            <a:avLst>
              <a:gd name="adj1" fmla="val 80167"/>
              <a:gd name="adj2" fmla="val -3213"/>
              <a:gd name="adj3" fmla="val -27052"/>
              <a:gd name="adj4" fmla="val -3105"/>
            </a:avLst>
          </a:prstGeom>
          <a:solidFill>
            <a:srgbClr val="EEECE1"/>
          </a:solidFill>
          <a:ln w="28575" algn="ctr">
            <a:solidFill>
              <a:srgbClr val="8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lvl="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kern="0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26.12.2008 № 294-ФЗ;</a:t>
            </a:r>
          </a:p>
          <a:p>
            <a:pPr lvl="0" algn="just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1000" kern="0" dirty="0">
              <a:solidFill>
                <a:srgbClr val="EEECE1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kern="0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ст. 93 Федерального закона от 29.12.2012    № 273-ФЗ;</a:t>
            </a:r>
          </a:p>
          <a:p>
            <a:pPr marL="171450" lvl="0" indent="-17145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1000" kern="0" dirty="0">
              <a:solidFill>
                <a:prstClr val="white">
                  <a:lumMod val="9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Wingdings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Административный регламент по осуществлению федерального государственного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контроля качества образования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утвержденный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приказом Министерства образования и науки Российской Федерации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14.06.2017 № 546 </a:t>
            </a:r>
            <a:endParaRPr lang="ru-RU" sz="1600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449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utoShape 30"/>
          <p:cNvSpPr>
            <a:spLocks noChangeArrowheads="1"/>
          </p:cNvSpPr>
          <p:nvPr/>
        </p:nvSpPr>
        <p:spPr bwMode="auto">
          <a:xfrm rot="5400000">
            <a:off x="3046700" y="2004452"/>
            <a:ext cx="302849" cy="430213"/>
          </a:xfrm>
          <a:prstGeom prst="rightArrow">
            <a:avLst>
              <a:gd name="adj1" fmla="val 46130"/>
              <a:gd name="adj2" fmla="val 23444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utoShape 30"/>
          <p:cNvSpPr>
            <a:spLocks noChangeArrowheads="1"/>
          </p:cNvSpPr>
          <p:nvPr/>
        </p:nvSpPr>
        <p:spPr bwMode="auto">
          <a:xfrm rot="5400000">
            <a:off x="8831465" y="2004451"/>
            <a:ext cx="302849" cy="430213"/>
          </a:xfrm>
          <a:prstGeom prst="rightArrow">
            <a:avLst>
              <a:gd name="adj1" fmla="val 46130"/>
              <a:gd name="adj2" fmla="val 23444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767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>
            <a:spLocks noChangeArrowheads="1"/>
          </p:cNvSpPr>
          <p:nvPr/>
        </p:nvSpPr>
        <p:spPr bwMode="auto">
          <a:xfrm>
            <a:off x="5181603" y="3487738"/>
            <a:ext cx="2634112" cy="429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ru-RU" altLang="ru-RU" sz="20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042445" y="267833"/>
            <a:ext cx="10912427" cy="5078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Риск-ориентированный подход при формировании плана </a:t>
            </a:r>
            <a:r>
              <a:rPr lang="ru-RU" alt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625" y="6623368"/>
            <a:ext cx="12192000" cy="4571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723" y="938070"/>
            <a:ext cx="12192000" cy="99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6642" b="9442"/>
          <a:stretch>
            <a:fillRect/>
          </a:stretch>
        </p:blipFill>
        <p:spPr bwMode="auto">
          <a:xfrm>
            <a:off x="9625" y="-42793"/>
            <a:ext cx="932074" cy="886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2445" y="1062014"/>
            <a:ext cx="1065079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отбора образовательных организаций в план проверок</a:t>
            </a:r>
            <a:endParaRPr lang="ru-RU" altLang="ru-RU" sz="2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056670278"/>
              </p:ext>
            </p:extLst>
          </p:nvPr>
        </p:nvGraphicFramePr>
        <p:xfrm>
          <a:off x="37723" y="1455356"/>
          <a:ext cx="5919732" cy="529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705764" cy="43513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6218384" y="1701845"/>
            <a:ext cx="2632364" cy="934033"/>
          </a:xfrm>
          <a:prstGeom prst="homePlate">
            <a:avLst/>
          </a:prstGeom>
          <a:solidFill>
            <a:srgbClr val="FF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Первая группа риска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6218384" y="2796332"/>
            <a:ext cx="2445327" cy="1034353"/>
          </a:xfrm>
          <a:prstGeom prst="homePlate">
            <a:avLst/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Вторая группа риска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6218384" y="4001294"/>
            <a:ext cx="2189017" cy="1079500"/>
          </a:xfrm>
          <a:prstGeom prst="homePlate">
            <a:avLst/>
          </a:prstGeom>
          <a:solidFill>
            <a:srgbClr val="92D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Третья группа риска </a:t>
            </a: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9003148" y="1713762"/>
            <a:ext cx="3061852" cy="921296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7335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плановые проверки не чаще одного раза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07335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 года</a:t>
            </a: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9003148" y="2806681"/>
            <a:ext cx="3089560" cy="1015603"/>
          </a:xfrm>
          <a:prstGeom prst="flowChartProcess">
            <a:avLst/>
          </a:prstGeom>
          <a:solidFill>
            <a:srgbClr val="FFFF99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7335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плановые проверки не чаще одного раза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07335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 года</a:t>
            </a: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9003148" y="4131670"/>
            <a:ext cx="3061852" cy="949124"/>
          </a:xfrm>
          <a:prstGeom prst="flowChartProcess">
            <a:avLst/>
          </a:prstGeom>
          <a:solidFill>
            <a:srgbClr val="CCFF99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7335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плановые проверки не чаще одного раза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07335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 лет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218384" y="5422534"/>
            <a:ext cx="5874324" cy="1063816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 w="381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84723" tIns="52878" rIns="52878" bIns="52878" spcCol="127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Комплексные проверки: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F008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государственный контроль качества образования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F008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государственный надзор в сфере образования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F008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лицензионный контроль </a:t>
            </a:r>
          </a:p>
        </p:txBody>
      </p:sp>
    </p:spTree>
    <p:extLst>
      <p:ext uri="{BB962C8B-B14F-4D97-AF65-F5344CB8AC3E}">
        <p14:creationId xmlns:p14="http://schemas.microsoft.com/office/powerpoint/2010/main" xmlns="" val="65611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>
            <a:spLocks noChangeArrowheads="1"/>
          </p:cNvSpPr>
          <p:nvPr/>
        </p:nvSpPr>
        <p:spPr bwMode="auto">
          <a:xfrm>
            <a:off x="5181603" y="3487738"/>
            <a:ext cx="2634112" cy="429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ru-RU" altLang="ru-RU" sz="20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010653" y="70987"/>
            <a:ext cx="10943924" cy="7463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ts val="1700"/>
              </a:lnSpc>
            </a:pPr>
            <a:endParaRPr lang="ru-RU" altLang="ru-RU" b="1" dirty="0" smtClean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700"/>
              </a:lnSpc>
            </a:pP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</a:t>
            </a:r>
            <a: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контрольно-надзорной деятельности за 2019 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pPr algn="ctr">
              <a:lnSpc>
                <a:spcPts val="1700"/>
              </a:lnSpc>
            </a:pPr>
            <a:endParaRPr lang="ru-RU" altLang="ru-RU" b="1" dirty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625" y="6623368"/>
            <a:ext cx="12192000" cy="4571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6642" b="9442"/>
          <a:stretch>
            <a:fillRect/>
          </a:stretch>
        </p:blipFill>
        <p:spPr bwMode="auto">
          <a:xfrm>
            <a:off x="9625" y="-107906"/>
            <a:ext cx="932074" cy="886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Объект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717792632"/>
              </p:ext>
            </p:extLst>
          </p:nvPr>
        </p:nvGraphicFramePr>
        <p:xfrm>
          <a:off x="179109" y="942680"/>
          <a:ext cx="5840691" cy="5726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Объект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299211609"/>
              </p:ext>
            </p:extLst>
          </p:nvPr>
        </p:nvGraphicFramePr>
        <p:xfrm>
          <a:off x="6257040" y="817345"/>
          <a:ext cx="2886959" cy="2419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3715352" y="3651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3436219" y="2232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3715352" y="4203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20071561"/>
              </p:ext>
            </p:extLst>
          </p:nvPr>
        </p:nvGraphicFramePr>
        <p:xfrm>
          <a:off x="9162266" y="817345"/>
          <a:ext cx="3029733" cy="2419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1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97277345"/>
              </p:ext>
            </p:extLst>
          </p:nvPr>
        </p:nvGraphicFramePr>
        <p:xfrm>
          <a:off x="5903495" y="3501089"/>
          <a:ext cx="3231373" cy="2634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2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02352701"/>
              </p:ext>
            </p:extLst>
          </p:nvPr>
        </p:nvGraphicFramePr>
        <p:xfrm>
          <a:off x="8960627" y="3556627"/>
          <a:ext cx="3231373" cy="2634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124295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00826" y="404814"/>
            <a:ext cx="3921125" cy="24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Прямоугольник 11"/>
          <p:cNvSpPr>
            <a:spLocks noChangeArrowheads="1"/>
          </p:cNvSpPr>
          <p:nvPr/>
        </p:nvSpPr>
        <p:spPr bwMode="auto">
          <a:xfrm>
            <a:off x="1847850" y="692150"/>
            <a:ext cx="4319588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3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от 07.05.2018 № 204 «О национальных целях и стратегических задачах разви-тия Российской Федерации на период до 2024 года» </a:t>
            </a:r>
            <a:endParaRPr lang="ru-RU" altLang="ru-RU" sz="230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00662" y="4072136"/>
            <a:ext cx="8867339" cy="707886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0" tIns="0" rIns="0" bIns="0" spcCol="38087" anchor="ctr">
            <a:spAutoFit/>
          </a:bodyPr>
          <a:lstStyle/>
          <a:p>
            <a:pPr algn="ctr" defTabSz="8252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ОБЕСПЕЧЕНИЕ ВХОЖДЕНИЯ РОССИЙСКОЙ ФЕДЕРАЦИИ В ЧИСЛО            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ВЕДУЩИХ СТРАН МИРА ПО КАЧЕСТВУ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4512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1524000" y="1"/>
            <a:ext cx="9144000" cy="90011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Подзаголовок 2"/>
          <p:cNvSpPr>
            <a:spLocks noGrp="1"/>
          </p:cNvSpPr>
          <p:nvPr/>
        </p:nvSpPr>
        <p:spPr>
          <a:xfrm>
            <a:off x="1793875" y="5157788"/>
            <a:ext cx="6750050" cy="98901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ru-RU" sz="8000" dirty="0">
              <a:solidFill>
                <a:srgbClr val="07335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Прямоугольник 10"/>
          <p:cNvSpPr>
            <a:spLocks noChangeArrowheads="1"/>
          </p:cNvSpPr>
          <p:nvPr/>
        </p:nvSpPr>
        <p:spPr bwMode="auto">
          <a:xfrm>
            <a:off x="1087655" y="115889"/>
            <a:ext cx="10818796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Государственный контроль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(надзор) в сфере образования</a:t>
            </a:r>
            <a:endParaRPr lang="ru-RU" alt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56139" y="692151"/>
            <a:ext cx="2028825" cy="423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D0A9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Объект проверки</a:t>
            </a:r>
          </a:p>
        </p:txBody>
      </p:sp>
      <p:sp>
        <p:nvSpPr>
          <p:cNvPr id="5127" name="TextBox 18"/>
          <p:cNvSpPr txBox="1">
            <a:spLocks noChangeArrowheads="1"/>
          </p:cNvSpPr>
          <p:nvPr/>
        </p:nvSpPr>
        <p:spPr bwMode="auto">
          <a:xfrm>
            <a:off x="7212014" y="692150"/>
            <a:ext cx="3455987" cy="369888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Риск-ориентированный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подход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6672264" y="908051"/>
            <a:ext cx="719137" cy="3175"/>
          </a:xfrm>
          <a:prstGeom prst="straightConnector1">
            <a:avLst/>
          </a:prstGeom>
          <a:ln>
            <a:solidFill>
              <a:srgbClr val="2D0A9E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664200" y="1125539"/>
            <a:ext cx="0" cy="287337"/>
          </a:xfrm>
          <a:prstGeom prst="straightConnector1">
            <a:avLst/>
          </a:prstGeom>
          <a:ln>
            <a:solidFill>
              <a:srgbClr val="2D0A9E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30" name="TextBox 19"/>
          <p:cNvSpPr txBox="1">
            <a:spLocks noChangeArrowheads="1"/>
          </p:cNvSpPr>
          <p:nvPr/>
        </p:nvSpPr>
        <p:spPr bwMode="auto">
          <a:xfrm>
            <a:off x="4656139" y="1341438"/>
            <a:ext cx="200612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Предмет проверки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792538" y="3068638"/>
            <a:ext cx="4032250" cy="7921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Определение вопросов, подлежащих проверке в ОО. Составление программы проверки.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6743700" y="4508500"/>
            <a:ext cx="865188" cy="0"/>
          </a:xfrm>
          <a:prstGeom prst="straightConnector1">
            <a:avLst/>
          </a:prstGeom>
          <a:ln>
            <a:solidFill>
              <a:srgbClr val="2D0A9E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80" name="TextBox 23"/>
          <p:cNvSpPr txBox="1">
            <a:spLocks noChangeArrowheads="1"/>
          </p:cNvSpPr>
          <p:nvPr/>
        </p:nvSpPr>
        <p:spPr bwMode="auto">
          <a:xfrm>
            <a:off x="1919289" y="5805489"/>
            <a:ext cx="163988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Награждение,</a:t>
            </a:r>
            <a:br>
              <a:rPr lang="ru-RU" altLang="ru-RU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</a:t>
            </a:r>
          </a:p>
        </p:txBody>
      </p:sp>
      <p:sp>
        <p:nvSpPr>
          <p:cNvPr id="7181" name="TextBox 22"/>
          <p:cNvSpPr txBox="1">
            <a:spLocks noChangeArrowheads="1"/>
          </p:cNvSpPr>
          <p:nvPr/>
        </p:nvSpPr>
        <p:spPr bwMode="auto">
          <a:xfrm>
            <a:off x="7608888" y="5805489"/>
            <a:ext cx="305911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Стимулирующие выплаты,</a:t>
            </a:r>
            <a:br>
              <a:rPr lang="ru-RU" altLang="ru-RU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992314" y="6453188"/>
            <a:ext cx="1620837" cy="0"/>
          </a:xfrm>
          <a:prstGeom prst="line">
            <a:avLst/>
          </a:prstGeom>
          <a:ln w="76200" cmpd="thinThick">
            <a:solidFill>
              <a:srgbClr val="2D0A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751763" y="6453188"/>
            <a:ext cx="2665412" cy="0"/>
          </a:xfrm>
          <a:prstGeom prst="line">
            <a:avLst/>
          </a:prstGeom>
          <a:ln w="76200" cmpd="thinThick">
            <a:solidFill>
              <a:srgbClr val="2D0A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50" idx="2"/>
          </p:cNvCxnSpPr>
          <p:nvPr/>
        </p:nvCxnSpPr>
        <p:spPr>
          <a:xfrm flipH="1">
            <a:off x="5664200" y="2636838"/>
            <a:ext cx="6350" cy="431800"/>
          </a:xfrm>
          <a:prstGeom prst="straightConnector1">
            <a:avLst/>
          </a:prstGeom>
          <a:ln>
            <a:solidFill>
              <a:srgbClr val="2D0A9E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08889" y="4005264"/>
            <a:ext cx="2808287" cy="1152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D0A9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Ознакомление  руководителем с актом проверки коллектива, профкома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863975" y="5373689"/>
            <a:ext cx="3671888" cy="11509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2D0A9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 по устранению нарушений, содержащихся в акте. Принятие управленческих решений</a:t>
            </a:r>
          </a:p>
        </p:txBody>
      </p:sp>
      <p:cxnSp>
        <p:nvCxnSpPr>
          <p:cNvPr id="40" name="Прямая со стрелкой 39"/>
          <p:cNvCxnSpPr/>
          <p:nvPr/>
        </p:nvCxnSpPr>
        <p:spPr>
          <a:xfrm flipH="1">
            <a:off x="5664200" y="4941889"/>
            <a:ext cx="0" cy="384175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188" name="Picture 4" descr="Алтай трансграничный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B"/>
              </a:clrFrom>
              <a:clrTo>
                <a:srgbClr val="FF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68" y="67469"/>
            <a:ext cx="82708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" name="Прямая соединительная линия 40"/>
          <p:cNvCxnSpPr/>
          <p:nvPr/>
        </p:nvCxnSpPr>
        <p:spPr>
          <a:xfrm>
            <a:off x="7608889" y="1052513"/>
            <a:ext cx="2663825" cy="0"/>
          </a:xfrm>
          <a:prstGeom prst="line">
            <a:avLst/>
          </a:prstGeom>
          <a:ln w="76200" cmpd="thinThick">
            <a:solidFill>
              <a:srgbClr val="2D0A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6672264" y="1557339"/>
            <a:ext cx="936625" cy="3175"/>
          </a:xfrm>
          <a:prstGeom prst="straightConnector1">
            <a:avLst/>
          </a:prstGeom>
          <a:ln>
            <a:solidFill>
              <a:srgbClr val="2D0A9E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18"/>
          <p:cNvSpPr txBox="1">
            <a:spLocks noChangeArrowheads="1"/>
          </p:cNvSpPr>
          <p:nvPr/>
        </p:nvSpPr>
        <p:spPr bwMode="auto">
          <a:xfrm>
            <a:off x="7319964" y="1341438"/>
            <a:ext cx="3240087" cy="64611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Утвержденный план проверок 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текущий год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7464426" y="1989138"/>
            <a:ext cx="2663825" cy="0"/>
          </a:xfrm>
          <a:prstGeom prst="line">
            <a:avLst/>
          </a:prstGeom>
          <a:ln w="76200" cmpd="thinThick">
            <a:solidFill>
              <a:srgbClr val="2D0A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4656139" y="2060576"/>
            <a:ext cx="2028825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D0A9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Сбор и анализ информации</a:t>
            </a:r>
          </a:p>
        </p:txBody>
      </p:sp>
      <p:sp>
        <p:nvSpPr>
          <p:cNvPr id="51" name="TextBox 18"/>
          <p:cNvSpPr txBox="1">
            <a:spLocks noChangeArrowheads="1"/>
          </p:cNvSpPr>
          <p:nvPr/>
        </p:nvSpPr>
        <p:spPr bwMode="auto">
          <a:xfrm>
            <a:off x="1631951" y="1628775"/>
            <a:ext cx="2519363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Материалы предыдущих проверок, сайт ОО, итоги НИКО, ВПР, ГИА</a:t>
            </a:r>
          </a:p>
        </p:txBody>
      </p:sp>
      <p:cxnSp>
        <p:nvCxnSpPr>
          <p:cNvPr id="52" name="Прямая со стрелкой 51"/>
          <p:cNvCxnSpPr>
            <a:endCxn id="50" idx="1"/>
          </p:cNvCxnSpPr>
          <p:nvPr/>
        </p:nvCxnSpPr>
        <p:spPr>
          <a:xfrm>
            <a:off x="4151314" y="2349500"/>
            <a:ext cx="504825" cy="0"/>
          </a:xfrm>
          <a:prstGeom prst="straightConnector1">
            <a:avLst/>
          </a:prstGeom>
          <a:ln>
            <a:solidFill>
              <a:srgbClr val="2D0A9E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4151313" y="4149725"/>
            <a:ext cx="3168650" cy="827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Проведение проверки в ОО. 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Персонифицированный акт проверки.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703388" y="4149725"/>
            <a:ext cx="2089150" cy="86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D0A9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base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57200" fontAlgn="base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Ознакомление руководителя с актом проверки</a:t>
            </a:r>
            <a:endParaRPr lang="ru-RU" sz="3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57200" fontAlgn="base">
              <a:lnSpc>
                <a:spcPts val="2163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5664200" y="1773239"/>
            <a:ext cx="0" cy="287337"/>
          </a:xfrm>
          <a:prstGeom prst="straightConnector1">
            <a:avLst/>
          </a:prstGeom>
          <a:ln>
            <a:solidFill>
              <a:srgbClr val="2D0A9E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7535864" y="6165850"/>
            <a:ext cx="288925" cy="0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flipH="1">
            <a:off x="3503613" y="6165850"/>
            <a:ext cx="368300" cy="0"/>
          </a:xfrm>
          <a:prstGeom prst="straightConnector1">
            <a:avLst/>
          </a:prstGeom>
          <a:ln>
            <a:solidFill>
              <a:srgbClr val="C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 flipH="1">
            <a:off x="5664200" y="3860801"/>
            <a:ext cx="6350" cy="288925"/>
          </a:xfrm>
          <a:prstGeom prst="straightConnector1">
            <a:avLst/>
          </a:prstGeom>
          <a:ln>
            <a:solidFill>
              <a:srgbClr val="2D0A9E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 flipH="1">
            <a:off x="3792538" y="4508500"/>
            <a:ext cx="368300" cy="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2930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>
            <a:spLocks noChangeArrowheads="1"/>
          </p:cNvSpPr>
          <p:nvPr/>
        </p:nvSpPr>
        <p:spPr bwMode="auto">
          <a:xfrm>
            <a:off x="5181603" y="3487738"/>
            <a:ext cx="2634112" cy="429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ru-RU" altLang="ru-RU" sz="20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010653" y="70987"/>
            <a:ext cx="10943924" cy="528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ts val="1700"/>
              </a:lnSpc>
            </a:pPr>
            <a:r>
              <a:rPr lang="ru-RU" altLang="ru-RU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профилактики нарушений обязательных требований </a:t>
            </a:r>
            <a:r>
              <a:rPr lang="ru-RU" altLang="ru-RU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 </a:t>
            </a:r>
            <a:r>
              <a:rPr lang="ru-RU" altLang="ru-RU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в сфере образования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625" y="6623368"/>
            <a:ext cx="12192000" cy="4571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6642" b="9442"/>
          <a:stretch>
            <a:fillRect/>
          </a:stretch>
        </p:blipFill>
        <p:spPr bwMode="auto">
          <a:xfrm>
            <a:off x="9625" y="-107906"/>
            <a:ext cx="932074" cy="886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Объект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812276868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741974814"/>
              </p:ext>
            </p:extLst>
          </p:nvPr>
        </p:nvGraphicFramePr>
        <p:xfrm>
          <a:off x="125128" y="760396"/>
          <a:ext cx="11935327" cy="6097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67294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>
            <a:spLocks noChangeArrowheads="1"/>
          </p:cNvSpPr>
          <p:nvPr/>
        </p:nvSpPr>
        <p:spPr bwMode="auto">
          <a:xfrm>
            <a:off x="5181603" y="3487738"/>
            <a:ext cx="2634112" cy="429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ru-RU" altLang="ru-RU" sz="20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010653" y="70987"/>
            <a:ext cx="1094392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эффективности и качества осуществления переданных полномочий Российской Федерации в сфере образования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625" y="6623368"/>
            <a:ext cx="12192000" cy="4571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6642" b="9442"/>
          <a:stretch>
            <a:fillRect/>
          </a:stretch>
        </p:blipFill>
        <p:spPr bwMode="auto">
          <a:xfrm>
            <a:off x="9625" y="-107906"/>
            <a:ext cx="932074" cy="886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Объект 1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Объект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061725011"/>
              </p:ext>
            </p:extLst>
          </p:nvPr>
        </p:nvGraphicFramePr>
        <p:xfrm>
          <a:off x="259881" y="1068399"/>
          <a:ext cx="11627319" cy="560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2738"/>
                <a:gridCol w="1443789"/>
                <a:gridCol w="1520792"/>
              </a:tblGrid>
              <a:tr h="694371">
                <a:tc>
                  <a:txBody>
                    <a:bodyPr/>
                    <a:lstStyle/>
                    <a:p>
                      <a:pPr indent="2228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3200" b="1" i="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значение, %</a:t>
                      </a:r>
                      <a:endParaRPr lang="ru-RU" sz="1600" b="1" i="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11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Фактическое значение 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600" b="1" i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год, %</a:t>
                      </a:r>
                      <a:endParaRPr lang="ru-RU" sz="1600" b="1" i="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196">
                <a:tc>
                  <a:txBody>
                    <a:bodyPr/>
                    <a:lstStyle/>
                    <a:p>
                      <a:pPr indent="2228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Выполнение </a:t>
                      </a:r>
                      <a:r>
                        <a:rPr lang="ru-RU" sz="1800" b="1" i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плана</a:t>
                      </a:r>
                      <a:r>
                        <a:rPr lang="ru-RU" sz="18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проведения </a:t>
                      </a:r>
                      <a:r>
                        <a:rPr lang="ru-RU" sz="1800" b="1" i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проверок</a:t>
                      </a:r>
                      <a:endParaRPr lang="ru-RU" sz="1800" b="1" i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ru-RU" sz="2400" b="1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ru-RU" sz="2400" b="1" i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371">
                <a:tc>
                  <a:txBody>
                    <a:bodyPr/>
                    <a:lstStyle/>
                    <a:p>
                      <a:pPr indent="2228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юридических лиц</a:t>
                      </a:r>
                      <a:r>
                        <a:rPr lang="ru-RU" sz="18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в отношении которых органами государственного контроля (надзора) были </a:t>
                      </a:r>
                      <a:r>
                        <a:rPr lang="ru-RU" sz="1800" b="1" i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проведены проверки </a:t>
                      </a:r>
                      <a:r>
                        <a:rPr lang="ru-RU" sz="18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 общем количестве юридических лиц, осуществляющих деятельность на территории Алтайского края, деятельность которых подлежит государственному контролю (надзору))</a:t>
                      </a:r>
                      <a:endParaRPr lang="ru-RU" sz="1800" b="1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ru-RU" sz="2400" b="1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24,4 %</a:t>
                      </a:r>
                      <a:endParaRPr lang="ru-RU" sz="2400" b="1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888">
                <a:tc>
                  <a:txBody>
                    <a:bodyPr/>
                    <a:lstStyle/>
                    <a:p>
                      <a:pPr indent="2228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</a:t>
                      </a:r>
                      <a:r>
                        <a:rPr lang="ru-RU" sz="18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проведенных </a:t>
                      </a:r>
                      <a:r>
                        <a:rPr lang="ru-RU" sz="1800" b="1" i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внеплановых проверок </a:t>
                      </a:r>
                      <a:r>
                        <a:rPr lang="ru-RU" sz="18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общем количестве проведенных проверок </a:t>
                      </a:r>
                      <a:endParaRPr lang="ru-RU" sz="1800" b="1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2400" b="1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24,8 %</a:t>
                      </a:r>
                      <a:endParaRPr lang="ru-RU" sz="2400" b="1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950">
                <a:tc>
                  <a:txBody>
                    <a:bodyPr/>
                    <a:lstStyle/>
                    <a:p>
                      <a:pPr indent="2228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8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проведенных </a:t>
                      </a:r>
                      <a:r>
                        <a:rPr lang="ru-RU" sz="1800" b="1" i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плановых комплексных проверок </a:t>
                      </a:r>
                      <a:r>
                        <a:rPr lang="ru-RU" sz="18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общем количестве проведенных плановых проверок</a:t>
                      </a:r>
                      <a:endParaRPr lang="ru-RU" sz="1800" b="1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2400" b="1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ru-RU" sz="2400" b="1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indent="2228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плановых проверок</a:t>
                      </a:r>
                      <a:r>
                        <a:rPr lang="ru-RU" sz="18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проведенных </a:t>
                      </a:r>
                      <a:r>
                        <a:rPr lang="ru-RU" sz="1800" b="1" i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привлечением экспертов</a:t>
                      </a:r>
                      <a:r>
                        <a:rPr lang="ru-RU" sz="18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экспертных организаций в общем количестве проведенных плановых проверок</a:t>
                      </a:r>
                      <a:endParaRPr lang="ru-RU" sz="1800" b="1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2400" b="1" i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54,6 %</a:t>
                      </a:r>
                      <a:endParaRPr lang="ru-RU" sz="2400" b="1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371">
                <a:tc>
                  <a:txBody>
                    <a:bodyPr/>
                    <a:lstStyle/>
                    <a:p>
                      <a:pPr indent="2228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процедур </a:t>
                      </a:r>
                      <a:r>
                        <a:rPr lang="ru-RU" sz="18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осуществлению государственного контроля (надзора) в сфере образования, </a:t>
                      </a:r>
                      <a:r>
                        <a:rPr lang="ru-RU" sz="1800" b="1" i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сведения о которых внесены в АКНДПП </a:t>
                      </a:r>
                      <a:r>
                        <a:rPr lang="ru-RU" sz="18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общем количестве проведенных процедур</a:t>
                      </a:r>
                      <a:endParaRPr lang="ru-RU" sz="1800" b="1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400" b="1" i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400" b="1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371">
                <a:tc>
                  <a:txBody>
                    <a:bodyPr/>
                    <a:lstStyle/>
                    <a:p>
                      <a:pPr indent="2228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освоенной субвенции </a:t>
                      </a:r>
                      <a:r>
                        <a:rPr lang="ru-RU" sz="18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осуществление переданных полномочий Российской Федерации в сфере образования</a:t>
                      </a:r>
                      <a:endParaRPr lang="ru-RU" sz="1800" b="1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400" b="1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ru-RU" sz="2400" b="1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7810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6426000"/>
            <a:ext cx="12192000" cy="432000"/>
          </a:xfrm>
          <a:prstGeom prst="rect">
            <a:avLst/>
          </a:prstGeom>
          <a:solidFill>
            <a:schemeClr val="dk1">
              <a:alpha val="3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00395" y="6396335"/>
            <a:ext cx="60916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2000" b="1" cap="all" dirty="0">
              <a:ln w="12700">
                <a:solidFill>
                  <a:srgbClr val="0068A6"/>
                </a:solidFill>
              </a:ln>
              <a:solidFill>
                <a:prstClr val="white"/>
              </a:solidFill>
              <a:latin typeface="Arial Narrow" panose="020B0606020202030204" pitchFamily="34" charset="0"/>
              <a:ea typeface="Roboto Condensed" pitchFamily="2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941699" y="-28876"/>
            <a:ext cx="11279177" cy="109704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683444"/>
            <a:ext cx="12204000" cy="617455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41699" y="-57436"/>
            <a:ext cx="112503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Нарушения, выявленные при осуществлении государственного контроля (надзора) в сфере образования</a:t>
            </a:r>
            <a:endParaRPr lang="ru-RU" alt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43198" y="1558344"/>
          <a:ext cx="5876602" cy="4837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Объект 18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867203" y="1220674"/>
          <a:ext cx="5181600" cy="2333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Объект 18"/>
          <p:cNvGraphicFramePr>
            <a:graphicFrameLocks/>
          </p:cNvGraphicFramePr>
          <p:nvPr>
            <p:extLst/>
          </p:nvPr>
        </p:nvGraphicFramePr>
        <p:xfrm>
          <a:off x="7010400" y="4108361"/>
          <a:ext cx="5181600" cy="2287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577508187"/>
              </p:ext>
            </p:extLst>
          </p:nvPr>
        </p:nvGraphicFramePr>
        <p:xfrm>
          <a:off x="-1" y="683444"/>
          <a:ext cx="12192001" cy="611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1" name="Рисунок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6642" b="9442"/>
          <a:stretch>
            <a:fillRect/>
          </a:stretch>
        </p:blipFill>
        <p:spPr bwMode="auto">
          <a:xfrm>
            <a:off x="9625" y="-107906"/>
            <a:ext cx="932074" cy="886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2774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1053</Words>
  <Application>Microsoft Office PowerPoint</Application>
  <PresentationFormat>Произвольный</PresentationFormat>
  <Paragraphs>171</Paragraphs>
  <Slides>13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 Office</vt:lpstr>
      <vt:lpstr>6_Тема Office</vt:lpstr>
      <vt:lpstr>7_Тема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Сергеевна Попова</dc:creator>
  <cp:lastModifiedBy>AKO Profsouz</cp:lastModifiedBy>
  <cp:revision>135</cp:revision>
  <cp:lastPrinted>2020-03-16T01:57:39Z</cp:lastPrinted>
  <dcterms:created xsi:type="dcterms:W3CDTF">2019-10-21T10:41:43Z</dcterms:created>
  <dcterms:modified xsi:type="dcterms:W3CDTF">2020-03-18T07:44:48Z</dcterms:modified>
</cp:coreProperties>
</file>