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78" r:id="rId2"/>
    <p:sldId id="375" r:id="rId3"/>
    <p:sldId id="385" r:id="rId4"/>
    <p:sldId id="384" r:id="rId5"/>
    <p:sldId id="386" r:id="rId6"/>
    <p:sldId id="381" r:id="rId7"/>
    <p:sldId id="383" r:id="rId8"/>
    <p:sldId id="376" r:id="rId9"/>
    <p:sldId id="387" r:id="rId10"/>
    <p:sldId id="388" r:id="rId11"/>
  </p:sldIdLst>
  <p:sldSz cx="12192000" cy="6858000"/>
  <p:notesSz cx="6808788" cy="9940925"/>
  <p:embeddedFontLst>
    <p:embeddedFont>
      <p:font typeface="Calibri Light" panose="020F0302020204030204" pitchFamily="34" charset="0"/>
      <p:regular r:id="rId14"/>
      <p: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4D3E"/>
    <a:srgbClr val="51A284"/>
    <a:srgbClr val="0099FF"/>
    <a:srgbClr val="FFCC00"/>
    <a:srgbClr val="E6AF00"/>
    <a:srgbClr val="3366FF"/>
    <a:srgbClr val="5B9BD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34" autoAdjust="0"/>
    <p:restoredTop sz="94660"/>
  </p:normalViewPr>
  <p:slideViewPr>
    <p:cSldViewPr>
      <p:cViewPr varScale="1">
        <p:scale>
          <a:sx n="112" d="100"/>
          <a:sy n="112" d="100"/>
        </p:scale>
        <p:origin x="13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предоставлено лицензий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 2017 год</c:v>
                </c:pt>
                <c:pt idx="1">
                  <c:v>  2018 год</c:v>
                </c:pt>
                <c:pt idx="2">
                  <c:v> 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22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 2017 год</c:v>
                </c:pt>
                <c:pt idx="1">
                  <c:v>  2018 год</c:v>
                </c:pt>
                <c:pt idx="2">
                  <c:v> 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 2017 год</c:v>
                </c:pt>
                <c:pt idx="1">
                  <c:v>  2018 год</c:v>
                </c:pt>
                <c:pt idx="2">
                  <c:v> 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511744"/>
        <c:axId val="234821424"/>
        <c:axId val="0"/>
      </c:bar3DChart>
      <c:catAx>
        <c:axId val="9851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821424"/>
        <c:crosses val="autoZero"/>
        <c:auto val="1"/>
        <c:lblAlgn val="ctr"/>
        <c:lblOffset val="100"/>
        <c:noMultiLvlLbl val="0"/>
      </c:catAx>
      <c:valAx>
        <c:axId val="23482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Количество проверок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51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подано заявлений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 2017 год</c:v>
                </c:pt>
                <c:pt idx="1">
                  <c:v>  2018 год</c:v>
                </c:pt>
                <c:pt idx="2">
                  <c:v> 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423</c:v>
                </c:pt>
                <c:pt idx="1">
                  <c:v>420</c:v>
                </c:pt>
                <c:pt idx="2">
                  <c:v>249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Переоформлено лицензий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 2017 год</c:v>
                </c:pt>
                <c:pt idx="1">
                  <c:v>  2018 год</c:v>
                </c:pt>
                <c:pt idx="2">
                  <c:v> 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415</c:v>
                </c:pt>
                <c:pt idx="1">
                  <c:v>405</c:v>
                </c:pt>
                <c:pt idx="2">
                  <c:v>238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Отказано в переоформлении лицензии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 2017 год</c:v>
                </c:pt>
                <c:pt idx="1">
                  <c:v>  2018 год</c:v>
                </c:pt>
                <c:pt idx="2">
                  <c:v> 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15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4823664"/>
        <c:axId val="234824224"/>
        <c:axId val="0"/>
      </c:bar3DChart>
      <c:catAx>
        <c:axId val="23482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824224"/>
        <c:crosses val="autoZero"/>
        <c:auto val="1"/>
        <c:lblAlgn val="ctr"/>
        <c:lblOffset val="100"/>
        <c:noMultiLvlLbl val="0"/>
      </c:catAx>
      <c:valAx>
        <c:axId val="23482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Количество проверок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82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0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736604347791854E-2"/>
          <c:y val="4.0941478932873566E-2"/>
          <c:w val="0.89960364948912963"/>
          <c:h val="0.50196952492851343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Лист1!$A$2:$A$8</c:f>
              <c:strCache>
                <c:ptCount val="7"/>
                <c:pt idx="0">
                  <c:v>дошкольные образовательные организации</c:v>
                </c:pt>
                <c:pt idx="1">
                  <c:v>общеобразовательные организации</c:v>
                </c:pt>
                <c:pt idx="2">
                  <c:v>профессиональные образовательные организации</c:v>
                </c:pt>
                <c:pt idx="3">
                  <c:v>организации дополнительного образования</c:v>
                </c:pt>
                <c:pt idx="4">
                  <c:v>организации для детей-сирот и детей, оставшихся без попечения родителей</c:v>
                </c:pt>
                <c:pt idx="5">
                  <c:v>организации дополнительного профессионального образования</c:v>
                </c:pt>
                <c:pt idx="6">
                  <c:v>индивидуальные предприниматели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633185640273083E-2"/>
          <c:y val="1.9951623568256405E-2"/>
          <c:w val="0.90093356671083047"/>
          <c:h val="0.57791888354175669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90384919720618E-2"/>
          <c:y val="0.68181532550625557"/>
          <c:w val="0.89752002943197429"/>
          <c:h val="0.318184674493744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ts val="800"/>
            </a:lnSpc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проверок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 2017 год</c:v>
                </c:pt>
                <c:pt idx="1">
                  <c:v>  2018 год</c:v>
                </c:pt>
                <c:pt idx="2">
                  <c:v> 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126</c:v>
                </c:pt>
                <c:pt idx="1">
                  <c:v>98</c:v>
                </c:pt>
                <c:pt idx="2">
                  <c:v>419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Плановые проверки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 2017 год</c:v>
                </c:pt>
                <c:pt idx="1">
                  <c:v>  2018 год</c:v>
                </c:pt>
                <c:pt idx="2">
                  <c:v> 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113</c:v>
                </c:pt>
                <c:pt idx="1">
                  <c:v>84</c:v>
                </c:pt>
                <c:pt idx="2">
                  <c:v>356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Внеплановые проверки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 2017 год</c:v>
                </c:pt>
                <c:pt idx="1">
                  <c:v>  2018 год</c:v>
                </c:pt>
                <c:pt idx="2">
                  <c:v> 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4765808"/>
        <c:axId val="234766368"/>
        <c:axId val="0"/>
      </c:bar3DChart>
      <c:catAx>
        <c:axId val="23476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766368"/>
        <c:crosses val="autoZero"/>
        <c:auto val="1"/>
        <c:lblAlgn val="ctr"/>
        <c:lblOffset val="100"/>
        <c:noMultiLvlLbl val="0"/>
      </c:catAx>
      <c:valAx>
        <c:axId val="23476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Количество проверок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76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Протоколы об административных правонарушениях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2017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Количество протоколов об административных правонарушениях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2018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Количество протоколов об административных правонарушениях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2019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Количество протоколов об административных правонарушениях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4769728"/>
        <c:axId val="234770288"/>
        <c:axId val="0"/>
      </c:bar3DChart>
      <c:catAx>
        <c:axId val="23476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770288"/>
        <c:crosses val="autoZero"/>
        <c:auto val="1"/>
        <c:lblAlgn val="ctr"/>
        <c:lblOffset val="100"/>
        <c:noMultiLvlLbl val="0"/>
      </c:catAx>
      <c:valAx>
        <c:axId val="23477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76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Нарушения лицензионных </a:t>
            </a:r>
            <a:r>
              <a:rPr lang="ru-RU" dirty="0" smtClean="0"/>
              <a:t>требований, %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8180679854594105E-2"/>
          <c:y val="0.10215284166979754"/>
          <c:w val="0.51522204008629968"/>
          <c:h val="0.776250141623822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 лицензионных требований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Реализация образовательных программ по адресам, не указанным в лицензии </c:v>
                </c:pt>
                <c:pt idx="1">
                  <c:v>Отсутствие материально-техническое обеспечения образовательной деятельности</c:v>
                </c:pt>
                <c:pt idx="2">
                  <c:v>Отсутствие законного права пользования зданиями, территорией</c:v>
                </c:pt>
                <c:pt idx="3">
                  <c:v>Отсутствие санитарно-эпидемиологического заключения</c:v>
                </c:pt>
                <c:pt idx="4">
                  <c:v>Отсутствие безопасных условий</c:v>
                </c:pt>
                <c:pt idx="5">
                  <c:v>Учащиеся не  обеспечены учебниками в полном объеме </c:v>
                </c:pt>
                <c:pt idx="6">
                  <c:v>Педагогические работники не соответсвуют квалификационным требованиям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12.2</c:v>
                </c:pt>
                <c:pt idx="1">
                  <c:v>13.2</c:v>
                </c:pt>
                <c:pt idx="2">
                  <c:v>19.8</c:v>
                </c:pt>
                <c:pt idx="3">
                  <c:v>18.8</c:v>
                </c:pt>
                <c:pt idx="4">
                  <c:v>22.6</c:v>
                </c:pt>
                <c:pt idx="5">
                  <c:v>13.2</c:v>
                </c:pt>
                <c:pt idx="6">
                  <c:v>11.3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30074363472606"/>
          <c:y val="0.12835240652340171"/>
          <c:w val="0.39913280862653466"/>
          <c:h val="0.8716475934765997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248479-1D59-490E-B5A0-AEE81DB594D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CE7A14-0DC8-4DDD-A77A-5004F2DD9856}">
      <dgm:prSet/>
      <dgm:spPr/>
      <dgm:t>
        <a:bodyPr/>
        <a:lstStyle/>
        <a:p>
          <a:r>
            <a:rPr lang="ru-RU" smtClean="0"/>
            <a:t>Управление Федеральной службы по надзору в сфере защиты прав потребителей и благополучия человека по Алтайскому краю </a:t>
          </a:r>
          <a:endParaRPr lang="ru-RU" dirty="0"/>
        </a:p>
      </dgm:t>
    </dgm:pt>
    <dgm:pt modelId="{7A2B7EAB-012D-4AE7-B741-A722694B29E2}" type="parTrans" cxnId="{11595C6A-3A12-48C4-AF89-77E056636272}">
      <dgm:prSet/>
      <dgm:spPr/>
      <dgm:t>
        <a:bodyPr/>
        <a:lstStyle/>
        <a:p>
          <a:endParaRPr lang="ru-RU"/>
        </a:p>
      </dgm:t>
    </dgm:pt>
    <dgm:pt modelId="{731D577A-8FE5-48B6-93A8-32D0B7302B97}" type="sibTrans" cxnId="{11595C6A-3A12-48C4-AF89-77E056636272}">
      <dgm:prSet/>
      <dgm:spPr/>
      <dgm:t>
        <a:bodyPr/>
        <a:lstStyle/>
        <a:p>
          <a:endParaRPr lang="ru-RU"/>
        </a:p>
      </dgm:t>
    </dgm:pt>
    <dgm:pt modelId="{E2CE68CD-3F33-4414-B515-960D6BB5339F}">
      <dgm:prSet/>
      <dgm:spPr/>
      <dgm:t>
        <a:bodyPr/>
        <a:lstStyle/>
        <a:p>
          <a:r>
            <a:rPr lang="ru-RU" smtClean="0"/>
            <a:t>Управление Федеральной службы государственной регистрации, кадастра и картографии по Алтайскому краю </a:t>
          </a:r>
          <a:endParaRPr lang="ru-RU"/>
        </a:p>
      </dgm:t>
    </dgm:pt>
    <dgm:pt modelId="{3E51E87D-A2E3-40BC-82FF-379D95858291}" type="parTrans" cxnId="{3F25672F-02BD-4E10-97CC-1649DCEE0146}">
      <dgm:prSet/>
      <dgm:spPr/>
      <dgm:t>
        <a:bodyPr/>
        <a:lstStyle/>
        <a:p>
          <a:endParaRPr lang="ru-RU"/>
        </a:p>
      </dgm:t>
    </dgm:pt>
    <dgm:pt modelId="{DFE6F901-08ED-4E0D-A62D-FA517AFAF87B}" type="sibTrans" cxnId="{3F25672F-02BD-4E10-97CC-1649DCEE0146}">
      <dgm:prSet/>
      <dgm:spPr/>
      <dgm:t>
        <a:bodyPr/>
        <a:lstStyle/>
        <a:p>
          <a:endParaRPr lang="ru-RU"/>
        </a:p>
      </dgm:t>
    </dgm:pt>
    <dgm:pt modelId="{0B6C7CFA-A572-42EE-8C1C-3AC2E515C7AB}">
      <dgm:prSet/>
      <dgm:spPr/>
      <dgm:t>
        <a:bodyPr/>
        <a:lstStyle/>
        <a:p>
          <a:r>
            <a:rPr lang="ru-RU" smtClean="0"/>
            <a:t>Управление Федеральной налоговой службы по Алтайскому краю</a:t>
          </a:r>
          <a:r>
            <a:rPr lang="ru-RU" b="1" smtClean="0"/>
            <a:t> </a:t>
          </a:r>
          <a:endParaRPr lang="ru-RU"/>
        </a:p>
      </dgm:t>
    </dgm:pt>
    <dgm:pt modelId="{98694F9D-8FB8-49EC-80FE-43A21E68334D}" type="parTrans" cxnId="{48A1E7E8-4966-4B4E-994B-3234A6F46689}">
      <dgm:prSet/>
      <dgm:spPr/>
      <dgm:t>
        <a:bodyPr/>
        <a:lstStyle/>
        <a:p>
          <a:endParaRPr lang="ru-RU"/>
        </a:p>
      </dgm:t>
    </dgm:pt>
    <dgm:pt modelId="{452AE0AB-53FE-4DE2-BBEA-3AF2B1EA747D}" type="sibTrans" cxnId="{48A1E7E8-4966-4B4E-994B-3234A6F46689}">
      <dgm:prSet/>
      <dgm:spPr/>
      <dgm:t>
        <a:bodyPr/>
        <a:lstStyle/>
        <a:p>
          <a:endParaRPr lang="ru-RU"/>
        </a:p>
      </dgm:t>
    </dgm:pt>
    <dgm:pt modelId="{F3400376-C9DD-4CFA-AB22-0BE42DF80897}">
      <dgm:prSet/>
      <dgm:spPr/>
      <dgm:t>
        <a:bodyPr/>
        <a:lstStyle/>
        <a:p>
          <a:r>
            <a:rPr lang="ru-RU" smtClean="0"/>
            <a:t>Управление Федерального казначейства по Алтайскому краю </a:t>
          </a:r>
          <a:endParaRPr lang="ru-RU"/>
        </a:p>
      </dgm:t>
    </dgm:pt>
    <dgm:pt modelId="{23284065-956D-423A-9C4F-EF947292C141}" type="parTrans" cxnId="{749CFFD2-8F68-48A9-9601-D5FF6D409FDF}">
      <dgm:prSet/>
      <dgm:spPr/>
      <dgm:t>
        <a:bodyPr/>
        <a:lstStyle/>
        <a:p>
          <a:endParaRPr lang="ru-RU"/>
        </a:p>
      </dgm:t>
    </dgm:pt>
    <dgm:pt modelId="{7B0A645E-CC6F-4FFE-8D4A-DBBA378329AE}" type="sibTrans" cxnId="{749CFFD2-8F68-48A9-9601-D5FF6D409FDF}">
      <dgm:prSet/>
      <dgm:spPr/>
      <dgm:t>
        <a:bodyPr/>
        <a:lstStyle/>
        <a:p>
          <a:endParaRPr lang="ru-RU"/>
        </a:p>
      </dgm:t>
    </dgm:pt>
    <dgm:pt modelId="{1C8869CB-0865-47ED-AD8D-7979A028A01B}">
      <dgm:prSet/>
      <dgm:spPr/>
      <dgm:t>
        <a:bodyPr/>
        <a:lstStyle/>
        <a:p>
          <a:r>
            <a:rPr lang="ru-RU" smtClean="0"/>
            <a:t>Главное управление МЧС России по Алтайскому краю  </a:t>
          </a:r>
          <a:endParaRPr lang="ru-RU"/>
        </a:p>
      </dgm:t>
    </dgm:pt>
    <dgm:pt modelId="{3EE37A2A-B78E-4AD0-84B0-335900780C1B}" type="parTrans" cxnId="{6CBD2E04-C9F2-4E41-A682-927521C268F3}">
      <dgm:prSet/>
      <dgm:spPr/>
      <dgm:t>
        <a:bodyPr/>
        <a:lstStyle/>
        <a:p>
          <a:endParaRPr lang="ru-RU"/>
        </a:p>
      </dgm:t>
    </dgm:pt>
    <dgm:pt modelId="{5FA37343-9396-448F-9E10-F53316AB05F4}" type="sibTrans" cxnId="{6CBD2E04-C9F2-4E41-A682-927521C268F3}">
      <dgm:prSet/>
      <dgm:spPr/>
      <dgm:t>
        <a:bodyPr/>
        <a:lstStyle/>
        <a:p>
          <a:endParaRPr lang="ru-RU"/>
        </a:p>
      </dgm:t>
    </dgm:pt>
    <dgm:pt modelId="{144B45E9-BE38-4F41-AB79-0BD6D3FC910B}" type="pres">
      <dgm:prSet presAssocID="{89248479-1D59-490E-B5A0-AEE81DB594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B1DFDB2-8E70-44DB-BF8A-9DEBB0DCBD9D}" type="pres">
      <dgm:prSet presAssocID="{89248479-1D59-490E-B5A0-AEE81DB594D8}" presName="Name1" presStyleCnt="0"/>
      <dgm:spPr/>
    </dgm:pt>
    <dgm:pt modelId="{49C66EEB-8B63-4BC2-8FCC-48811E473A12}" type="pres">
      <dgm:prSet presAssocID="{89248479-1D59-490E-B5A0-AEE81DB594D8}" presName="cycle" presStyleCnt="0"/>
      <dgm:spPr/>
    </dgm:pt>
    <dgm:pt modelId="{5C751F38-31EF-42AA-9B58-C6B6B747606D}" type="pres">
      <dgm:prSet presAssocID="{89248479-1D59-490E-B5A0-AEE81DB594D8}" presName="srcNode" presStyleLbl="node1" presStyleIdx="0" presStyleCnt="5"/>
      <dgm:spPr/>
    </dgm:pt>
    <dgm:pt modelId="{606E2ED6-001A-4CAA-9919-85CE492E2800}" type="pres">
      <dgm:prSet presAssocID="{89248479-1D59-490E-B5A0-AEE81DB594D8}" presName="conn" presStyleLbl="parChTrans1D2" presStyleIdx="0" presStyleCnt="1"/>
      <dgm:spPr/>
      <dgm:t>
        <a:bodyPr/>
        <a:lstStyle/>
        <a:p>
          <a:endParaRPr lang="ru-RU"/>
        </a:p>
      </dgm:t>
    </dgm:pt>
    <dgm:pt modelId="{51FCD98E-7182-4750-9D28-0E6EDB169ED1}" type="pres">
      <dgm:prSet presAssocID="{89248479-1D59-490E-B5A0-AEE81DB594D8}" presName="extraNode" presStyleLbl="node1" presStyleIdx="0" presStyleCnt="5"/>
      <dgm:spPr/>
    </dgm:pt>
    <dgm:pt modelId="{11BDF7E6-036C-4A11-8981-87E693A778DC}" type="pres">
      <dgm:prSet presAssocID="{89248479-1D59-490E-B5A0-AEE81DB594D8}" presName="dstNode" presStyleLbl="node1" presStyleIdx="0" presStyleCnt="5"/>
      <dgm:spPr/>
    </dgm:pt>
    <dgm:pt modelId="{7ADE204E-283B-4FB6-BB79-1A960A379CBA}" type="pres">
      <dgm:prSet presAssocID="{66CE7A14-0DC8-4DDD-A77A-5004F2DD985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93A7D-6F93-445C-AC50-9D677E69C54A}" type="pres">
      <dgm:prSet presAssocID="{66CE7A14-0DC8-4DDD-A77A-5004F2DD9856}" presName="accent_1" presStyleCnt="0"/>
      <dgm:spPr/>
    </dgm:pt>
    <dgm:pt modelId="{69BAF518-9AFF-41FB-81D5-C4D4358B5FB6}" type="pres">
      <dgm:prSet presAssocID="{66CE7A14-0DC8-4DDD-A77A-5004F2DD9856}" presName="accentRepeatNode" presStyleLbl="solidFgAcc1" presStyleIdx="0" presStyleCnt="5"/>
      <dgm:spPr/>
    </dgm:pt>
    <dgm:pt modelId="{7BD7779D-5E88-4B62-B8B5-4183E4462207}" type="pres">
      <dgm:prSet presAssocID="{1C8869CB-0865-47ED-AD8D-7979A028A01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DF066-90B3-4FEB-AB90-698C5FC0BADA}" type="pres">
      <dgm:prSet presAssocID="{1C8869CB-0865-47ED-AD8D-7979A028A01B}" presName="accent_2" presStyleCnt="0"/>
      <dgm:spPr/>
    </dgm:pt>
    <dgm:pt modelId="{F58F5FCA-21DB-4B89-BCDB-7188E76CA83E}" type="pres">
      <dgm:prSet presAssocID="{1C8869CB-0865-47ED-AD8D-7979A028A01B}" presName="accentRepeatNode" presStyleLbl="solidFgAcc1" presStyleIdx="1" presStyleCnt="5"/>
      <dgm:spPr/>
    </dgm:pt>
    <dgm:pt modelId="{0453DF9C-95B6-423B-94EE-22F4EECB873F}" type="pres">
      <dgm:prSet presAssocID="{F3400376-C9DD-4CFA-AB22-0BE42DF8089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B87B2-C4E5-4843-B980-994B26E11619}" type="pres">
      <dgm:prSet presAssocID="{F3400376-C9DD-4CFA-AB22-0BE42DF80897}" presName="accent_3" presStyleCnt="0"/>
      <dgm:spPr/>
    </dgm:pt>
    <dgm:pt modelId="{72115FF0-566A-4EA0-AA87-B3C5B8B14D13}" type="pres">
      <dgm:prSet presAssocID="{F3400376-C9DD-4CFA-AB22-0BE42DF80897}" presName="accentRepeatNode" presStyleLbl="solidFgAcc1" presStyleIdx="2" presStyleCnt="5"/>
      <dgm:spPr/>
    </dgm:pt>
    <dgm:pt modelId="{9963DB12-54DE-4192-A46B-8B61BEC2ABFE}" type="pres">
      <dgm:prSet presAssocID="{E2CE68CD-3F33-4414-B515-960D6BB5339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5D96B-A805-44CA-A8A0-651347B33085}" type="pres">
      <dgm:prSet presAssocID="{E2CE68CD-3F33-4414-B515-960D6BB5339F}" presName="accent_4" presStyleCnt="0"/>
      <dgm:spPr/>
    </dgm:pt>
    <dgm:pt modelId="{5F4CE15E-32A8-438D-A5B2-1011065A9AA3}" type="pres">
      <dgm:prSet presAssocID="{E2CE68CD-3F33-4414-B515-960D6BB5339F}" presName="accentRepeatNode" presStyleLbl="solidFgAcc1" presStyleIdx="3" presStyleCnt="5"/>
      <dgm:spPr/>
    </dgm:pt>
    <dgm:pt modelId="{98F56B16-3A69-4483-88FF-6346E1738828}" type="pres">
      <dgm:prSet presAssocID="{0B6C7CFA-A572-42EE-8C1C-3AC2E515C7A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7B660-21B6-4C7C-8B3A-60C0D2A42ED5}" type="pres">
      <dgm:prSet presAssocID="{0B6C7CFA-A572-42EE-8C1C-3AC2E515C7AB}" presName="accent_5" presStyleCnt="0"/>
      <dgm:spPr/>
    </dgm:pt>
    <dgm:pt modelId="{88097A72-8AB3-4117-B6AD-3DD2F43BB697}" type="pres">
      <dgm:prSet presAssocID="{0B6C7CFA-A572-42EE-8C1C-3AC2E515C7AB}" presName="accentRepeatNode" presStyleLbl="solidFgAcc1" presStyleIdx="4" presStyleCnt="5"/>
      <dgm:spPr/>
    </dgm:pt>
  </dgm:ptLst>
  <dgm:cxnLst>
    <dgm:cxn modelId="{99A4C38D-56D4-48F9-8193-885F612A9EE8}" type="presOf" srcId="{731D577A-8FE5-48B6-93A8-32D0B7302B97}" destId="{606E2ED6-001A-4CAA-9919-85CE492E2800}" srcOrd="0" destOrd="0" presId="urn:microsoft.com/office/officeart/2008/layout/VerticalCurvedList"/>
    <dgm:cxn modelId="{EDA4C3FF-DBCE-4A5B-AA46-9D051D6BD53C}" type="presOf" srcId="{1C8869CB-0865-47ED-AD8D-7979A028A01B}" destId="{7BD7779D-5E88-4B62-B8B5-4183E4462207}" srcOrd="0" destOrd="0" presId="urn:microsoft.com/office/officeart/2008/layout/VerticalCurvedList"/>
    <dgm:cxn modelId="{3F25672F-02BD-4E10-97CC-1649DCEE0146}" srcId="{89248479-1D59-490E-B5A0-AEE81DB594D8}" destId="{E2CE68CD-3F33-4414-B515-960D6BB5339F}" srcOrd="3" destOrd="0" parTransId="{3E51E87D-A2E3-40BC-82FF-379D95858291}" sibTransId="{DFE6F901-08ED-4E0D-A62D-FA517AFAF87B}"/>
    <dgm:cxn modelId="{AF74FDF2-1CBC-447B-81AB-EE263809189F}" type="presOf" srcId="{0B6C7CFA-A572-42EE-8C1C-3AC2E515C7AB}" destId="{98F56B16-3A69-4483-88FF-6346E1738828}" srcOrd="0" destOrd="0" presId="urn:microsoft.com/office/officeart/2008/layout/VerticalCurvedList"/>
    <dgm:cxn modelId="{BA434F89-B4BB-4988-9D4D-C789AEF3E4C5}" type="presOf" srcId="{E2CE68CD-3F33-4414-B515-960D6BB5339F}" destId="{9963DB12-54DE-4192-A46B-8B61BEC2ABFE}" srcOrd="0" destOrd="0" presId="urn:microsoft.com/office/officeart/2008/layout/VerticalCurvedList"/>
    <dgm:cxn modelId="{FAC59ECD-0BC0-45CB-9002-7ED2A9527715}" type="presOf" srcId="{66CE7A14-0DC8-4DDD-A77A-5004F2DD9856}" destId="{7ADE204E-283B-4FB6-BB79-1A960A379CBA}" srcOrd="0" destOrd="0" presId="urn:microsoft.com/office/officeart/2008/layout/VerticalCurvedList"/>
    <dgm:cxn modelId="{48A1E7E8-4966-4B4E-994B-3234A6F46689}" srcId="{89248479-1D59-490E-B5A0-AEE81DB594D8}" destId="{0B6C7CFA-A572-42EE-8C1C-3AC2E515C7AB}" srcOrd="4" destOrd="0" parTransId="{98694F9D-8FB8-49EC-80FE-43A21E68334D}" sibTransId="{452AE0AB-53FE-4DE2-BBEA-3AF2B1EA747D}"/>
    <dgm:cxn modelId="{11595C6A-3A12-48C4-AF89-77E056636272}" srcId="{89248479-1D59-490E-B5A0-AEE81DB594D8}" destId="{66CE7A14-0DC8-4DDD-A77A-5004F2DD9856}" srcOrd="0" destOrd="0" parTransId="{7A2B7EAB-012D-4AE7-B741-A722694B29E2}" sibTransId="{731D577A-8FE5-48B6-93A8-32D0B7302B97}"/>
    <dgm:cxn modelId="{7B49319E-A53D-428C-8D1A-97A54188BCB6}" type="presOf" srcId="{89248479-1D59-490E-B5A0-AEE81DB594D8}" destId="{144B45E9-BE38-4F41-AB79-0BD6D3FC910B}" srcOrd="0" destOrd="0" presId="urn:microsoft.com/office/officeart/2008/layout/VerticalCurvedList"/>
    <dgm:cxn modelId="{6CBD2E04-C9F2-4E41-A682-927521C268F3}" srcId="{89248479-1D59-490E-B5A0-AEE81DB594D8}" destId="{1C8869CB-0865-47ED-AD8D-7979A028A01B}" srcOrd="1" destOrd="0" parTransId="{3EE37A2A-B78E-4AD0-84B0-335900780C1B}" sibTransId="{5FA37343-9396-448F-9E10-F53316AB05F4}"/>
    <dgm:cxn modelId="{20AC0506-180B-45AB-A30F-83A7628A3058}" type="presOf" srcId="{F3400376-C9DD-4CFA-AB22-0BE42DF80897}" destId="{0453DF9C-95B6-423B-94EE-22F4EECB873F}" srcOrd="0" destOrd="0" presId="urn:microsoft.com/office/officeart/2008/layout/VerticalCurvedList"/>
    <dgm:cxn modelId="{749CFFD2-8F68-48A9-9601-D5FF6D409FDF}" srcId="{89248479-1D59-490E-B5A0-AEE81DB594D8}" destId="{F3400376-C9DD-4CFA-AB22-0BE42DF80897}" srcOrd="2" destOrd="0" parTransId="{23284065-956D-423A-9C4F-EF947292C141}" sibTransId="{7B0A645E-CC6F-4FFE-8D4A-DBBA378329AE}"/>
    <dgm:cxn modelId="{D26440B2-9858-4772-A150-F3F80D39E488}" type="presParOf" srcId="{144B45E9-BE38-4F41-AB79-0BD6D3FC910B}" destId="{2B1DFDB2-8E70-44DB-BF8A-9DEBB0DCBD9D}" srcOrd="0" destOrd="0" presId="urn:microsoft.com/office/officeart/2008/layout/VerticalCurvedList"/>
    <dgm:cxn modelId="{5EFFFF68-1D09-4977-8637-21B98AC3C9B0}" type="presParOf" srcId="{2B1DFDB2-8E70-44DB-BF8A-9DEBB0DCBD9D}" destId="{49C66EEB-8B63-4BC2-8FCC-48811E473A12}" srcOrd="0" destOrd="0" presId="urn:microsoft.com/office/officeart/2008/layout/VerticalCurvedList"/>
    <dgm:cxn modelId="{9302662A-24A8-4AB0-AA2C-E8A1375E67A4}" type="presParOf" srcId="{49C66EEB-8B63-4BC2-8FCC-48811E473A12}" destId="{5C751F38-31EF-42AA-9B58-C6B6B747606D}" srcOrd="0" destOrd="0" presId="urn:microsoft.com/office/officeart/2008/layout/VerticalCurvedList"/>
    <dgm:cxn modelId="{8E062ADE-1DAD-42B8-99D5-7222181C9A04}" type="presParOf" srcId="{49C66EEB-8B63-4BC2-8FCC-48811E473A12}" destId="{606E2ED6-001A-4CAA-9919-85CE492E2800}" srcOrd="1" destOrd="0" presId="urn:microsoft.com/office/officeart/2008/layout/VerticalCurvedList"/>
    <dgm:cxn modelId="{A8829975-C916-4AFB-8E98-D1D3C6EDE5A8}" type="presParOf" srcId="{49C66EEB-8B63-4BC2-8FCC-48811E473A12}" destId="{51FCD98E-7182-4750-9D28-0E6EDB169ED1}" srcOrd="2" destOrd="0" presId="urn:microsoft.com/office/officeart/2008/layout/VerticalCurvedList"/>
    <dgm:cxn modelId="{E1B47EFE-1E20-4568-BCEF-9934667A4682}" type="presParOf" srcId="{49C66EEB-8B63-4BC2-8FCC-48811E473A12}" destId="{11BDF7E6-036C-4A11-8981-87E693A778DC}" srcOrd="3" destOrd="0" presId="urn:microsoft.com/office/officeart/2008/layout/VerticalCurvedList"/>
    <dgm:cxn modelId="{CF1C72DF-5DA8-4EA5-B286-58C4F9CF202B}" type="presParOf" srcId="{2B1DFDB2-8E70-44DB-BF8A-9DEBB0DCBD9D}" destId="{7ADE204E-283B-4FB6-BB79-1A960A379CBA}" srcOrd="1" destOrd="0" presId="urn:microsoft.com/office/officeart/2008/layout/VerticalCurvedList"/>
    <dgm:cxn modelId="{1E3B60F5-E8D2-4095-B525-9AC8080DE78A}" type="presParOf" srcId="{2B1DFDB2-8E70-44DB-BF8A-9DEBB0DCBD9D}" destId="{CAF93A7D-6F93-445C-AC50-9D677E69C54A}" srcOrd="2" destOrd="0" presId="urn:microsoft.com/office/officeart/2008/layout/VerticalCurvedList"/>
    <dgm:cxn modelId="{05A87141-F294-4B8A-AB55-F7A4E365E6FA}" type="presParOf" srcId="{CAF93A7D-6F93-445C-AC50-9D677E69C54A}" destId="{69BAF518-9AFF-41FB-81D5-C4D4358B5FB6}" srcOrd="0" destOrd="0" presId="urn:microsoft.com/office/officeart/2008/layout/VerticalCurvedList"/>
    <dgm:cxn modelId="{A4D95FE2-6730-4989-ABC9-496CC6C7662E}" type="presParOf" srcId="{2B1DFDB2-8E70-44DB-BF8A-9DEBB0DCBD9D}" destId="{7BD7779D-5E88-4B62-B8B5-4183E4462207}" srcOrd="3" destOrd="0" presId="urn:microsoft.com/office/officeart/2008/layout/VerticalCurvedList"/>
    <dgm:cxn modelId="{D2260984-2BA3-402E-A50F-F0CB9C1D3721}" type="presParOf" srcId="{2B1DFDB2-8E70-44DB-BF8A-9DEBB0DCBD9D}" destId="{46ADF066-90B3-4FEB-AB90-698C5FC0BADA}" srcOrd="4" destOrd="0" presId="urn:microsoft.com/office/officeart/2008/layout/VerticalCurvedList"/>
    <dgm:cxn modelId="{E85A261E-1E73-4A46-9F95-EEB3BD714408}" type="presParOf" srcId="{46ADF066-90B3-4FEB-AB90-698C5FC0BADA}" destId="{F58F5FCA-21DB-4B89-BCDB-7188E76CA83E}" srcOrd="0" destOrd="0" presId="urn:microsoft.com/office/officeart/2008/layout/VerticalCurvedList"/>
    <dgm:cxn modelId="{1FDA59BE-A02C-48F7-830C-58DA7A19127A}" type="presParOf" srcId="{2B1DFDB2-8E70-44DB-BF8A-9DEBB0DCBD9D}" destId="{0453DF9C-95B6-423B-94EE-22F4EECB873F}" srcOrd="5" destOrd="0" presId="urn:microsoft.com/office/officeart/2008/layout/VerticalCurvedList"/>
    <dgm:cxn modelId="{3B50C126-4E97-4369-A293-4E5D3F0AE594}" type="presParOf" srcId="{2B1DFDB2-8E70-44DB-BF8A-9DEBB0DCBD9D}" destId="{9B5B87B2-C4E5-4843-B980-994B26E11619}" srcOrd="6" destOrd="0" presId="urn:microsoft.com/office/officeart/2008/layout/VerticalCurvedList"/>
    <dgm:cxn modelId="{2E08A8A9-7D58-4D9E-9A30-402BF51C68D2}" type="presParOf" srcId="{9B5B87B2-C4E5-4843-B980-994B26E11619}" destId="{72115FF0-566A-4EA0-AA87-B3C5B8B14D13}" srcOrd="0" destOrd="0" presId="urn:microsoft.com/office/officeart/2008/layout/VerticalCurvedList"/>
    <dgm:cxn modelId="{23FEB87F-BCB9-443F-A3F7-23C8EBD60C4C}" type="presParOf" srcId="{2B1DFDB2-8E70-44DB-BF8A-9DEBB0DCBD9D}" destId="{9963DB12-54DE-4192-A46B-8B61BEC2ABFE}" srcOrd="7" destOrd="0" presId="urn:microsoft.com/office/officeart/2008/layout/VerticalCurvedList"/>
    <dgm:cxn modelId="{A0A8ECAD-A4BF-4C3C-8D94-E7966B34921B}" type="presParOf" srcId="{2B1DFDB2-8E70-44DB-BF8A-9DEBB0DCBD9D}" destId="{8DB5D96B-A805-44CA-A8A0-651347B33085}" srcOrd="8" destOrd="0" presId="urn:microsoft.com/office/officeart/2008/layout/VerticalCurvedList"/>
    <dgm:cxn modelId="{53EB7A12-E5CD-42AE-B1B2-0C80F2060B07}" type="presParOf" srcId="{8DB5D96B-A805-44CA-A8A0-651347B33085}" destId="{5F4CE15E-32A8-438D-A5B2-1011065A9AA3}" srcOrd="0" destOrd="0" presId="urn:microsoft.com/office/officeart/2008/layout/VerticalCurvedList"/>
    <dgm:cxn modelId="{A29C403B-0048-422C-A406-E4C5A4D8F1FC}" type="presParOf" srcId="{2B1DFDB2-8E70-44DB-BF8A-9DEBB0DCBD9D}" destId="{98F56B16-3A69-4483-88FF-6346E1738828}" srcOrd="9" destOrd="0" presId="urn:microsoft.com/office/officeart/2008/layout/VerticalCurvedList"/>
    <dgm:cxn modelId="{A710368F-FEB1-434D-B9B6-0D92BC1EF0BA}" type="presParOf" srcId="{2B1DFDB2-8E70-44DB-BF8A-9DEBB0DCBD9D}" destId="{93F7B660-21B6-4C7C-8B3A-60C0D2A42ED5}" srcOrd="10" destOrd="0" presId="urn:microsoft.com/office/officeart/2008/layout/VerticalCurvedList"/>
    <dgm:cxn modelId="{CD60F2E8-866E-402B-A466-9BBF350FE98F}" type="presParOf" srcId="{93F7B660-21B6-4C7C-8B3A-60C0D2A42ED5}" destId="{88097A72-8AB3-4117-B6AD-3DD2F43BB6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48479-1D59-490E-B5A0-AEE81DB594D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CE7A14-0DC8-4DDD-A77A-5004F2DD9856}">
      <dgm:prSet/>
      <dgm:spPr/>
      <dgm:t>
        <a:bodyPr/>
        <a:lstStyle/>
        <a:p>
          <a:r>
            <a:rPr lang="ru-RU" dirty="0" smtClean="0"/>
            <a:t>Курсы повышения квалификации</a:t>
          </a:r>
          <a:endParaRPr lang="ru-RU" dirty="0"/>
        </a:p>
      </dgm:t>
    </dgm:pt>
    <dgm:pt modelId="{7A2B7EAB-012D-4AE7-B741-A722694B29E2}" type="parTrans" cxnId="{11595C6A-3A12-48C4-AF89-77E056636272}">
      <dgm:prSet/>
      <dgm:spPr/>
      <dgm:t>
        <a:bodyPr/>
        <a:lstStyle/>
        <a:p>
          <a:endParaRPr lang="ru-RU"/>
        </a:p>
      </dgm:t>
    </dgm:pt>
    <dgm:pt modelId="{731D577A-8FE5-48B6-93A8-32D0B7302B97}" type="sibTrans" cxnId="{11595C6A-3A12-48C4-AF89-77E056636272}">
      <dgm:prSet/>
      <dgm:spPr/>
      <dgm:t>
        <a:bodyPr/>
        <a:lstStyle/>
        <a:p>
          <a:endParaRPr lang="ru-RU"/>
        </a:p>
      </dgm:t>
    </dgm:pt>
    <dgm:pt modelId="{E2CE68CD-3F33-4414-B515-960D6BB5339F}">
      <dgm:prSet/>
      <dgm:spPr/>
      <dgm:t>
        <a:bodyPr/>
        <a:lstStyle/>
        <a:p>
          <a:r>
            <a:rPr lang="en-US" dirty="0" smtClean="0"/>
            <a:t>X</a:t>
          </a:r>
          <a:r>
            <a:rPr lang="ru-RU" dirty="0" smtClean="0"/>
            <a:t> Алтайский региональный семинар-совещание руководителей муниципальных органов, осуществляющих управление  в сфере образования </a:t>
          </a:r>
          <a:endParaRPr lang="ru-RU" dirty="0"/>
        </a:p>
      </dgm:t>
    </dgm:pt>
    <dgm:pt modelId="{3E51E87D-A2E3-40BC-82FF-379D95858291}" type="parTrans" cxnId="{3F25672F-02BD-4E10-97CC-1649DCEE0146}">
      <dgm:prSet/>
      <dgm:spPr/>
      <dgm:t>
        <a:bodyPr/>
        <a:lstStyle/>
        <a:p>
          <a:endParaRPr lang="ru-RU"/>
        </a:p>
      </dgm:t>
    </dgm:pt>
    <dgm:pt modelId="{DFE6F901-08ED-4E0D-A62D-FA517AFAF87B}" type="sibTrans" cxnId="{3F25672F-02BD-4E10-97CC-1649DCEE0146}">
      <dgm:prSet/>
      <dgm:spPr/>
      <dgm:t>
        <a:bodyPr/>
        <a:lstStyle/>
        <a:p>
          <a:endParaRPr lang="ru-RU"/>
        </a:p>
      </dgm:t>
    </dgm:pt>
    <dgm:pt modelId="{0B6C7CFA-A572-42EE-8C1C-3AC2E515C7AB}">
      <dgm:prSet/>
      <dgm:spPr/>
      <dgm:t>
        <a:bodyPr/>
        <a:lstStyle/>
        <a:p>
          <a:r>
            <a:rPr lang="ru-RU" dirty="0" smtClean="0"/>
            <a:t>Консультации для юридических лиц и индивидуальных предпринимателей, информационные письма по вопросам лицензирования</a:t>
          </a:r>
          <a:endParaRPr lang="ru-RU" dirty="0"/>
        </a:p>
      </dgm:t>
    </dgm:pt>
    <dgm:pt modelId="{98694F9D-8FB8-49EC-80FE-43A21E68334D}" type="parTrans" cxnId="{48A1E7E8-4966-4B4E-994B-3234A6F46689}">
      <dgm:prSet/>
      <dgm:spPr/>
      <dgm:t>
        <a:bodyPr/>
        <a:lstStyle/>
        <a:p>
          <a:endParaRPr lang="ru-RU"/>
        </a:p>
      </dgm:t>
    </dgm:pt>
    <dgm:pt modelId="{452AE0AB-53FE-4DE2-BBEA-3AF2B1EA747D}" type="sibTrans" cxnId="{48A1E7E8-4966-4B4E-994B-3234A6F46689}">
      <dgm:prSet/>
      <dgm:spPr/>
      <dgm:t>
        <a:bodyPr/>
        <a:lstStyle/>
        <a:p>
          <a:endParaRPr lang="ru-RU"/>
        </a:p>
      </dgm:t>
    </dgm:pt>
    <dgm:pt modelId="{F3400376-C9DD-4CFA-AB22-0BE42DF80897}">
      <dgm:prSet/>
      <dgm:spPr/>
      <dgm:t>
        <a:bodyPr/>
        <a:lstStyle/>
        <a:p>
          <a:r>
            <a:rPr lang="ru-RU" dirty="0" smtClean="0"/>
            <a:t>Окружные совещания в образовательных округах Алтайского края </a:t>
          </a:r>
          <a:endParaRPr lang="ru-RU" dirty="0"/>
        </a:p>
      </dgm:t>
    </dgm:pt>
    <dgm:pt modelId="{23284065-956D-423A-9C4F-EF947292C141}" type="parTrans" cxnId="{749CFFD2-8F68-48A9-9601-D5FF6D409FDF}">
      <dgm:prSet/>
      <dgm:spPr/>
      <dgm:t>
        <a:bodyPr/>
        <a:lstStyle/>
        <a:p>
          <a:endParaRPr lang="ru-RU"/>
        </a:p>
      </dgm:t>
    </dgm:pt>
    <dgm:pt modelId="{7B0A645E-CC6F-4FFE-8D4A-DBBA378329AE}" type="sibTrans" cxnId="{749CFFD2-8F68-48A9-9601-D5FF6D409FDF}">
      <dgm:prSet/>
      <dgm:spPr/>
      <dgm:t>
        <a:bodyPr/>
        <a:lstStyle/>
        <a:p>
          <a:endParaRPr lang="ru-RU"/>
        </a:p>
      </dgm:t>
    </dgm:pt>
    <dgm:pt modelId="{1C8869CB-0865-47ED-AD8D-7979A028A01B}">
      <dgm:prSet/>
      <dgm:spPr/>
      <dgm:t>
        <a:bodyPr/>
        <a:lstStyle/>
        <a:p>
          <a:r>
            <a:rPr lang="ru-RU" dirty="0" smtClean="0"/>
            <a:t>Селекторные совещания с руководителями муниципальных органов , осуществляющих управление в сфере образования, руководителями подведомственных краевых организаций</a:t>
          </a:r>
          <a:endParaRPr lang="ru-RU" dirty="0"/>
        </a:p>
      </dgm:t>
    </dgm:pt>
    <dgm:pt modelId="{3EE37A2A-B78E-4AD0-84B0-335900780C1B}" type="parTrans" cxnId="{6CBD2E04-C9F2-4E41-A682-927521C268F3}">
      <dgm:prSet/>
      <dgm:spPr/>
      <dgm:t>
        <a:bodyPr/>
        <a:lstStyle/>
        <a:p>
          <a:endParaRPr lang="ru-RU"/>
        </a:p>
      </dgm:t>
    </dgm:pt>
    <dgm:pt modelId="{5FA37343-9396-448F-9E10-F53316AB05F4}" type="sibTrans" cxnId="{6CBD2E04-C9F2-4E41-A682-927521C268F3}">
      <dgm:prSet/>
      <dgm:spPr/>
      <dgm:t>
        <a:bodyPr/>
        <a:lstStyle/>
        <a:p>
          <a:endParaRPr lang="ru-RU"/>
        </a:p>
      </dgm:t>
    </dgm:pt>
    <dgm:pt modelId="{144B45E9-BE38-4F41-AB79-0BD6D3FC910B}" type="pres">
      <dgm:prSet presAssocID="{89248479-1D59-490E-B5A0-AEE81DB594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B1DFDB2-8E70-44DB-BF8A-9DEBB0DCBD9D}" type="pres">
      <dgm:prSet presAssocID="{89248479-1D59-490E-B5A0-AEE81DB594D8}" presName="Name1" presStyleCnt="0"/>
      <dgm:spPr/>
    </dgm:pt>
    <dgm:pt modelId="{49C66EEB-8B63-4BC2-8FCC-48811E473A12}" type="pres">
      <dgm:prSet presAssocID="{89248479-1D59-490E-B5A0-AEE81DB594D8}" presName="cycle" presStyleCnt="0"/>
      <dgm:spPr/>
    </dgm:pt>
    <dgm:pt modelId="{5C751F38-31EF-42AA-9B58-C6B6B747606D}" type="pres">
      <dgm:prSet presAssocID="{89248479-1D59-490E-B5A0-AEE81DB594D8}" presName="srcNode" presStyleLbl="node1" presStyleIdx="0" presStyleCnt="5"/>
      <dgm:spPr/>
    </dgm:pt>
    <dgm:pt modelId="{606E2ED6-001A-4CAA-9919-85CE492E2800}" type="pres">
      <dgm:prSet presAssocID="{89248479-1D59-490E-B5A0-AEE81DB594D8}" presName="conn" presStyleLbl="parChTrans1D2" presStyleIdx="0" presStyleCnt="1"/>
      <dgm:spPr/>
      <dgm:t>
        <a:bodyPr/>
        <a:lstStyle/>
        <a:p>
          <a:endParaRPr lang="ru-RU"/>
        </a:p>
      </dgm:t>
    </dgm:pt>
    <dgm:pt modelId="{51FCD98E-7182-4750-9D28-0E6EDB169ED1}" type="pres">
      <dgm:prSet presAssocID="{89248479-1D59-490E-B5A0-AEE81DB594D8}" presName="extraNode" presStyleLbl="node1" presStyleIdx="0" presStyleCnt="5"/>
      <dgm:spPr/>
    </dgm:pt>
    <dgm:pt modelId="{11BDF7E6-036C-4A11-8981-87E693A778DC}" type="pres">
      <dgm:prSet presAssocID="{89248479-1D59-490E-B5A0-AEE81DB594D8}" presName="dstNode" presStyleLbl="node1" presStyleIdx="0" presStyleCnt="5"/>
      <dgm:spPr/>
    </dgm:pt>
    <dgm:pt modelId="{7ADE204E-283B-4FB6-BB79-1A960A379CBA}" type="pres">
      <dgm:prSet presAssocID="{66CE7A14-0DC8-4DDD-A77A-5004F2DD985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93A7D-6F93-445C-AC50-9D677E69C54A}" type="pres">
      <dgm:prSet presAssocID="{66CE7A14-0DC8-4DDD-A77A-5004F2DD9856}" presName="accent_1" presStyleCnt="0"/>
      <dgm:spPr/>
    </dgm:pt>
    <dgm:pt modelId="{69BAF518-9AFF-41FB-81D5-C4D4358B5FB6}" type="pres">
      <dgm:prSet presAssocID="{66CE7A14-0DC8-4DDD-A77A-5004F2DD9856}" presName="accentRepeatNode" presStyleLbl="solidFgAcc1" presStyleIdx="0" presStyleCnt="5"/>
      <dgm:spPr/>
    </dgm:pt>
    <dgm:pt modelId="{7BD7779D-5E88-4B62-B8B5-4183E4462207}" type="pres">
      <dgm:prSet presAssocID="{1C8869CB-0865-47ED-AD8D-7979A028A01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DF066-90B3-4FEB-AB90-698C5FC0BADA}" type="pres">
      <dgm:prSet presAssocID="{1C8869CB-0865-47ED-AD8D-7979A028A01B}" presName="accent_2" presStyleCnt="0"/>
      <dgm:spPr/>
    </dgm:pt>
    <dgm:pt modelId="{F58F5FCA-21DB-4B89-BCDB-7188E76CA83E}" type="pres">
      <dgm:prSet presAssocID="{1C8869CB-0865-47ED-AD8D-7979A028A01B}" presName="accentRepeatNode" presStyleLbl="solidFgAcc1" presStyleIdx="1" presStyleCnt="5"/>
      <dgm:spPr/>
    </dgm:pt>
    <dgm:pt modelId="{0453DF9C-95B6-423B-94EE-22F4EECB873F}" type="pres">
      <dgm:prSet presAssocID="{F3400376-C9DD-4CFA-AB22-0BE42DF8089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B87B2-C4E5-4843-B980-994B26E11619}" type="pres">
      <dgm:prSet presAssocID="{F3400376-C9DD-4CFA-AB22-0BE42DF80897}" presName="accent_3" presStyleCnt="0"/>
      <dgm:spPr/>
    </dgm:pt>
    <dgm:pt modelId="{72115FF0-566A-4EA0-AA87-B3C5B8B14D13}" type="pres">
      <dgm:prSet presAssocID="{F3400376-C9DD-4CFA-AB22-0BE42DF80897}" presName="accentRepeatNode" presStyleLbl="solidFgAcc1" presStyleIdx="2" presStyleCnt="5"/>
      <dgm:spPr/>
    </dgm:pt>
    <dgm:pt modelId="{9963DB12-54DE-4192-A46B-8B61BEC2ABFE}" type="pres">
      <dgm:prSet presAssocID="{E2CE68CD-3F33-4414-B515-960D6BB5339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5D96B-A805-44CA-A8A0-651347B33085}" type="pres">
      <dgm:prSet presAssocID="{E2CE68CD-3F33-4414-B515-960D6BB5339F}" presName="accent_4" presStyleCnt="0"/>
      <dgm:spPr/>
    </dgm:pt>
    <dgm:pt modelId="{5F4CE15E-32A8-438D-A5B2-1011065A9AA3}" type="pres">
      <dgm:prSet presAssocID="{E2CE68CD-3F33-4414-B515-960D6BB5339F}" presName="accentRepeatNode" presStyleLbl="solidFgAcc1" presStyleIdx="3" presStyleCnt="5"/>
      <dgm:spPr/>
    </dgm:pt>
    <dgm:pt modelId="{98F56B16-3A69-4483-88FF-6346E1738828}" type="pres">
      <dgm:prSet presAssocID="{0B6C7CFA-A572-42EE-8C1C-3AC2E515C7A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7B660-21B6-4C7C-8B3A-60C0D2A42ED5}" type="pres">
      <dgm:prSet presAssocID="{0B6C7CFA-A572-42EE-8C1C-3AC2E515C7AB}" presName="accent_5" presStyleCnt="0"/>
      <dgm:spPr/>
    </dgm:pt>
    <dgm:pt modelId="{88097A72-8AB3-4117-B6AD-3DD2F43BB697}" type="pres">
      <dgm:prSet presAssocID="{0B6C7CFA-A572-42EE-8C1C-3AC2E515C7AB}" presName="accentRepeatNode" presStyleLbl="solidFgAcc1" presStyleIdx="4" presStyleCnt="5"/>
      <dgm:spPr/>
    </dgm:pt>
  </dgm:ptLst>
  <dgm:cxnLst>
    <dgm:cxn modelId="{3F25672F-02BD-4E10-97CC-1649DCEE0146}" srcId="{89248479-1D59-490E-B5A0-AEE81DB594D8}" destId="{E2CE68CD-3F33-4414-B515-960D6BB5339F}" srcOrd="3" destOrd="0" parTransId="{3E51E87D-A2E3-40BC-82FF-379D95858291}" sibTransId="{DFE6F901-08ED-4E0D-A62D-FA517AFAF87B}"/>
    <dgm:cxn modelId="{12993474-8633-48EA-95D3-A5B7638C3C17}" type="presOf" srcId="{89248479-1D59-490E-B5A0-AEE81DB594D8}" destId="{144B45E9-BE38-4F41-AB79-0BD6D3FC910B}" srcOrd="0" destOrd="0" presId="urn:microsoft.com/office/officeart/2008/layout/VerticalCurvedList"/>
    <dgm:cxn modelId="{48A1E7E8-4966-4B4E-994B-3234A6F46689}" srcId="{89248479-1D59-490E-B5A0-AEE81DB594D8}" destId="{0B6C7CFA-A572-42EE-8C1C-3AC2E515C7AB}" srcOrd="4" destOrd="0" parTransId="{98694F9D-8FB8-49EC-80FE-43A21E68334D}" sibTransId="{452AE0AB-53FE-4DE2-BBEA-3AF2B1EA747D}"/>
    <dgm:cxn modelId="{11595C6A-3A12-48C4-AF89-77E056636272}" srcId="{89248479-1D59-490E-B5A0-AEE81DB594D8}" destId="{66CE7A14-0DC8-4DDD-A77A-5004F2DD9856}" srcOrd="0" destOrd="0" parTransId="{7A2B7EAB-012D-4AE7-B741-A722694B29E2}" sibTransId="{731D577A-8FE5-48B6-93A8-32D0B7302B97}"/>
    <dgm:cxn modelId="{C10724B7-07E3-4ADE-85B7-54C1E077BD33}" type="presOf" srcId="{F3400376-C9DD-4CFA-AB22-0BE42DF80897}" destId="{0453DF9C-95B6-423B-94EE-22F4EECB873F}" srcOrd="0" destOrd="0" presId="urn:microsoft.com/office/officeart/2008/layout/VerticalCurvedList"/>
    <dgm:cxn modelId="{49F64463-7E68-447E-8D5C-9192889D2442}" type="presOf" srcId="{0B6C7CFA-A572-42EE-8C1C-3AC2E515C7AB}" destId="{98F56B16-3A69-4483-88FF-6346E1738828}" srcOrd="0" destOrd="0" presId="urn:microsoft.com/office/officeart/2008/layout/VerticalCurvedList"/>
    <dgm:cxn modelId="{6CBD2E04-C9F2-4E41-A682-927521C268F3}" srcId="{89248479-1D59-490E-B5A0-AEE81DB594D8}" destId="{1C8869CB-0865-47ED-AD8D-7979A028A01B}" srcOrd="1" destOrd="0" parTransId="{3EE37A2A-B78E-4AD0-84B0-335900780C1B}" sibTransId="{5FA37343-9396-448F-9E10-F53316AB05F4}"/>
    <dgm:cxn modelId="{0ADCE975-F5EA-43C9-ABD1-BF35346F99F4}" type="presOf" srcId="{731D577A-8FE5-48B6-93A8-32D0B7302B97}" destId="{606E2ED6-001A-4CAA-9919-85CE492E2800}" srcOrd="0" destOrd="0" presId="urn:microsoft.com/office/officeart/2008/layout/VerticalCurvedList"/>
    <dgm:cxn modelId="{96EC5FD1-C755-471A-9743-AE810DD74210}" type="presOf" srcId="{66CE7A14-0DC8-4DDD-A77A-5004F2DD9856}" destId="{7ADE204E-283B-4FB6-BB79-1A960A379CBA}" srcOrd="0" destOrd="0" presId="urn:microsoft.com/office/officeart/2008/layout/VerticalCurvedList"/>
    <dgm:cxn modelId="{23A78C37-739E-4A55-AC2F-FD5B47070C22}" type="presOf" srcId="{1C8869CB-0865-47ED-AD8D-7979A028A01B}" destId="{7BD7779D-5E88-4B62-B8B5-4183E4462207}" srcOrd="0" destOrd="0" presId="urn:microsoft.com/office/officeart/2008/layout/VerticalCurvedList"/>
    <dgm:cxn modelId="{98343040-E8B1-49E0-8AC9-E60FBB884B7E}" type="presOf" srcId="{E2CE68CD-3F33-4414-B515-960D6BB5339F}" destId="{9963DB12-54DE-4192-A46B-8B61BEC2ABFE}" srcOrd="0" destOrd="0" presId="urn:microsoft.com/office/officeart/2008/layout/VerticalCurvedList"/>
    <dgm:cxn modelId="{749CFFD2-8F68-48A9-9601-D5FF6D409FDF}" srcId="{89248479-1D59-490E-B5A0-AEE81DB594D8}" destId="{F3400376-C9DD-4CFA-AB22-0BE42DF80897}" srcOrd="2" destOrd="0" parTransId="{23284065-956D-423A-9C4F-EF947292C141}" sibTransId="{7B0A645E-CC6F-4FFE-8D4A-DBBA378329AE}"/>
    <dgm:cxn modelId="{32DA9035-7CBF-4F85-B5F8-5D4938DCBDC1}" type="presParOf" srcId="{144B45E9-BE38-4F41-AB79-0BD6D3FC910B}" destId="{2B1DFDB2-8E70-44DB-BF8A-9DEBB0DCBD9D}" srcOrd="0" destOrd="0" presId="urn:microsoft.com/office/officeart/2008/layout/VerticalCurvedList"/>
    <dgm:cxn modelId="{EE042B2D-792F-49CE-B7ED-393231E02734}" type="presParOf" srcId="{2B1DFDB2-8E70-44DB-BF8A-9DEBB0DCBD9D}" destId="{49C66EEB-8B63-4BC2-8FCC-48811E473A12}" srcOrd="0" destOrd="0" presId="urn:microsoft.com/office/officeart/2008/layout/VerticalCurvedList"/>
    <dgm:cxn modelId="{DE70A9E7-9688-4AC5-9BFE-5446032DB5A5}" type="presParOf" srcId="{49C66EEB-8B63-4BC2-8FCC-48811E473A12}" destId="{5C751F38-31EF-42AA-9B58-C6B6B747606D}" srcOrd="0" destOrd="0" presId="urn:microsoft.com/office/officeart/2008/layout/VerticalCurvedList"/>
    <dgm:cxn modelId="{2F5216CB-2410-42A6-9E0E-EA8ACE86F5B2}" type="presParOf" srcId="{49C66EEB-8B63-4BC2-8FCC-48811E473A12}" destId="{606E2ED6-001A-4CAA-9919-85CE492E2800}" srcOrd="1" destOrd="0" presId="urn:microsoft.com/office/officeart/2008/layout/VerticalCurvedList"/>
    <dgm:cxn modelId="{2FD11133-A8C4-4E9E-84A5-F33CC2CFCFEE}" type="presParOf" srcId="{49C66EEB-8B63-4BC2-8FCC-48811E473A12}" destId="{51FCD98E-7182-4750-9D28-0E6EDB169ED1}" srcOrd="2" destOrd="0" presId="urn:microsoft.com/office/officeart/2008/layout/VerticalCurvedList"/>
    <dgm:cxn modelId="{861C46C5-79C1-4586-B98A-77A357A50B1B}" type="presParOf" srcId="{49C66EEB-8B63-4BC2-8FCC-48811E473A12}" destId="{11BDF7E6-036C-4A11-8981-87E693A778DC}" srcOrd="3" destOrd="0" presId="urn:microsoft.com/office/officeart/2008/layout/VerticalCurvedList"/>
    <dgm:cxn modelId="{A1EE81F9-B098-46E1-BEB1-D79000DFFD0E}" type="presParOf" srcId="{2B1DFDB2-8E70-44DB-BF8A-9DEBB0DCBD9D}" destId="{7ADE204E-283B-4FB6-BB79-1A960A379CBA}" srcOrd="1" destOrd="0" presId="urn:microsoft.com/office/officeart/2008/layout/VerticalCurvedList"/>
    <dgm:cxn modelId="{A58F01A1-03B0-45ED-84AC-5DAC62B3D9D0}" type="presParOf" srcId="{2B1DFDB2-8E70-44DB-BF8A-9DEBB0DCBD9D}" destId="{CAF93A7D-6F93-445C-AC50-9D677E69C54A}" srcOrd="2" destOrd="0" presId="urn:microsoft.com/office/officeart/2008/layout/VerticalCurvedList"/>
    <dgm:cxn modelId="{B2D1317E-7A90-4B37-8DB5-0C1B8C9CEB04}" type="presParOf" srcId="{CAF93A7D-6F93-445C-AC50-9D677E69C54A}" destId="{69BAF518-9AFF-41FB-81D5-C4D4358B5FB6}" srcOrd="0" destOrd="0" presId="urn:microsoft.com/office/officeart/2008/layout/VerticalCurvedList"/>
    <dgm:cxn modelId="{BAFCD0AC-A37D-48FF-80B0-0172118F3A33}" type="presParOf" srcId="{2B1DFDB2-8E70-44DB-BF8A-9DEBB0DCBD9D}" destId="{7BD7779D-5E88-4B62-B8B5-4183E4462207}" srcOrd="3" destOrd="0" presId="urn:microsoft.com/office/officeart/2008/layout/VerticalCurvedList"/>
    <dgm:cxn modelId="{3481E33A-B580-4221-AF24-C72141DBE8DA}" type="presParOf" srcId="{2B1DFDB2-8E70-44DB-BF8A-9DEBB0DCBD9D}" destId="{46ADF066-90B3-4FEB-AB90-698C5FC0BADA}" srcOrd="4" destOrd="0" presId="urn:microsoft.com/office/officeart/2008/layout/VerticalCurvedList"/>
    <dgm:cxn modelId="{108A8CF4-F036-433C-84FF-52EBE2068D37}" type="presParOf" srcId="{46ADF066-90B3-4FEB-AB90-698C5FC0BADA}" destId="{F58F5FCA-21DB-4B89-BCDB-7188E76CA83E}" srcOrd="0" destOrd="0" presId="urn:microsoft.com/office/officeart/2008/layout/VerticalCurvedList"/>
    <dgm:cxn modelId="{62217CE0-BBE4-4CBF-A14E-62DE8CE8F4EA}" type="presParOf" srcId="{2B1DFDB2-8E70-44DB-BF8A-9DEBB0DCBD9D}" destId="{0453DF9C-95B6-423B-94EE-22F4EECB873F}" srcOrd="5" destOrd="0" presId="urn:microsoft.com/office/officeart/2008/layout/VerticalCurvedList"/>
    <dgm:cxn modelId="{9FF3C10B-5BA6-4BBA-AD33-2DBA399F4CAD}" type="presParOf" srcId="{2B1DFDB2-8E70-44DB-BF8A-9DEBB0DCBD9D}" destId="{9B5B87B2-C4E5-4843-B980-994B26E11619}" srcOrd="6" destOrd="0" presId="urn:microsoft.com/office/officeart/2008/layout/VerticalCurvedList"/>
    <dgm:cxn modelId="{76310117-9933-438A-A6D8-E9935BDB7818}" type="presParOf" srcId="{9B5B87B2-C4E5-4843-B980-994B26E11619}" destId="{72115FF0-566A-4EA0-AA87-B3C5B8B14D13}" srcOrd="0" destOrd="0" presId="urn:microsoft.com/office/officeart/2008/layout/VerticalCurvedList"/>
    <dgm:cxn modelId="{D8FD9B92-1251-4921-A609-5B7E48CD7402}" type="presParOf" srcId="{2B1DFDB2-8E70-44DB-BF8A-9DEBB0DCBD9D}" destId="{9963DB12-54DE-4192-A46B-8B61BEC2ABFE}" srcOrd="7" destOrd="0" presId="urn:microsoft.com/office/officeart/2008/layout/VerticalCurvedList"/>
    <dgm:cxn modelId="{99499513-CB80-4EBB-9D12-8E47507DAEED}" type="presParOf" srcId="{2B1DFDB2-8E70-44DB-BF8A-9DEBB0DCBD9D}" destId="{8DB5D96B-A805-44CA-A8A0-651347B33085}" srcOrd="8" destOrd="0" presId="urn:microsoft.com/office/officeart/2008/layout/VerticalCurvedList"/>
    <dgm:cxn modelId="{7D0A699B-7247-4660-ABED-A85EF4A057EA}" type="presParOf" srcId="{8DB5D96B-A805-44CA-A8A0-651347B33085}" destId="{5F4CE15E-32A8-438D-A5B2-1011065A9AA3}" srcOrd="0" destOrd="0" presId="urn:microsoft.com/office/officeart/2008/layout/VerticalCurvedList"/>
    <dgm:cxn modelId="{3BD29E5D-7E7D-4853-AB66-B41474F9E22E}" type="presParOf" srcId="{2B1DFDB2-8E70-44DB-BF8A-9DEBB0DCBD9D}" destId="{98F56B16-3A69-4483-88FF-6346E1738828}" srcOrd="9" destOrd="0" presId="urn:microsoft.com/office/officeart/2008/layout/VerticalCurvedList"/>
    <dgm:cxn modelId="{E53D787B-5B7F-4796-9B45-2AF0F550DE27}" type="presParOf" srcId="{2B1DFDB2-8E70-44DB-BF8A-9DEBB0DCBD9D}" destId="{93F7B660-21B6-4C7C-8B3A-60C0D2A42ED5}" srcOrd="10" destOrd="0" presId="urn:microsoft.com/office/officeart/2008/layout/VerticalCurvedList"/>
    <dgm:cxn modelId="{18CF85D2-3E93-47F3-881C-254339E984C6}" type="presParOf" srcId="{93F7B660-21B6-4C7C-8B3A-60C0D2A42ED5}" destId="{88097A72-8AB3-4117-B6AD-3DD2F43BB6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248479-1D59-490E-B5A0-AEE81DB594D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CE7A14-0DC8-4DDD-A77A-5004F2DD9856}">
      <dgm:prSet/>
      <dgm:spPr/>
      <dgm:t>
        <a:bodyPr/>
        <a:lstStyle/>
        <a:p>
          <a:r>
            <a:rPr lang="ru-RU" dirty="0" smtClean="0"/>
            <a:t>увеличилась доля заявлений о переоформлении лицензий,  полученных лицензирующим органом в электронной форме</a:t>
          </a:r>
          <a:endParaRPr lang="ru-RU" dirty="0"/>
        </a:p>
      </dgm:t>
    </dgm:pt>
    <dgm:pt modelId="{7A2B7EAB-012D-4AE7-B741-A722694B29E2}" type="parTrans" cxnId="{11595C6A-3A12-48C4-AF89-77E056636272}">
      <dgm:prSet/>
      <dgm:spPr/>
      <dgm:t>
        <a:bodyPr/>
        <a:lstStyle/>
        <a:p>
          <a:endParaRPr lang="ru-RU"/>
        </a:p>
      </dgm:t>
    </dgm:pt>
    <dgm:pt modelId="{731D577A-8FE5-48B6-93A8-32D0B7302B97}" type="sibTrans" cxnId="{11595C6A-3A12-48C4-AF89-77E056636272}">
      <dgm:prSet/>
      <dgm:spPr/>
      <dgm:t>
        <a:bodyPr/>
        <a:lstStyle/>
        <a:p>
          <a:endParaRPr lang="ru-RU"/>
        </a:p>
      </dgm:t>
    </dgm:pt>
    <dgm:pt modelId="{FBC7E323-5CF9-4713-A340-2B5DE3C5B48D}">
      <dgm:prSet/>
      <dgm:spPr/>
      <dgm:t>
        <a:bodyPr/>
        <a:lstStyle/>
        <a:p>
          <a:r>
            <a:rPr lang="ru-RU" dirty="0" smtClean="0"/>
            <a:t>незначительно уменьшились доля проверок, по итогам которых выявлены правонарушения, доля проверок, по итогам которых по фактам выявленных нарушений наложены административные наказания. Вместе с тем, количество проверок, по итогам которых выявлены правонарушения, количество проверок, по итогам которых по фактам выявленных нарушений наложены административные наказания по сравнению с 2018 годов увеличилось</a:t>
          </a:r>
          <a:endParaRPr lang="ru-RU" dirty="0"/>
        </a:p>
      </dgm:t>
    </dgm:pt>
    <dgm:pt modelId="{C5ADA80F-DD61-4BE8-9188-F9609C98D906}" type="parTrans" cxnId="{A503B503-3BAF-4EF5-B404-427C89975B3D}">
      <dgm:prSet/>
      <dgm:spPr/>
      <dgm:t>
        <a:bodyPr/>
        <a:lstStyle/>
        <a:p>
          <a:endParaRPr lang="ru-RU"/>
        </a:p>
      </dgm:t>
    </dgm:pt>
    <dgm:pt modelId="{946A49E1-1AAF-4D22-B930-8D38448E276F}" type="sibTrans" cxnId="{A503B503-3BAF-4EF5-B404-427C89975B3D}">
      <dgm:prSet/>
      <dgm:spPr/>
      <dgm:t>
        <a:bodyPr/>
        <a:lstStyle/>
        <a:p>
          <a:endParaRPr lang="ru-RU"/>
        </a:p>
      </dgm:t>
    </dgm:pt>
    <dgm:pt modelId="{3D6A7575-1C75-4462-88A4-E37735BA295C}">
      <dgm:prSet/>
      <dgm:spPr/>
      <dgm:t>
        <a:bodyPr/>
        <a:lstStyle/>
        <a:p>
          <a:r>
            <a:rPr lang="ru-RU" smtClean="0"/>
            <a:t>уменьшилась доля предписаний, выданных в рамках лицензионного контроля, не исполненных после истечения срока, установленного в предписаниях. Вместе с тем, количество неисполненных предписаний в 2019 году по сравнению с 2018 годом не изменилось, но увеличилось количество выданных предписаний об устранении нарушений</a:t>
          </a:r>
          <a:endParaRPr lang="ru-RU"/>
        </a:p>
      </dgm:t>
    </dgm:pt>
    <dgm:pt modelId="{F8A80603-B44F-4014-AF55-8C070004EDF7}" type="parTrans" cxnId="{38EF3F17-3F4A-4EB7-9B14-463A23E1E142}">
      <dgm:prSet/>
      <dgm:spPr/>
      <dgm:t>
        <a:bodyPr/>
        <a:lstStyle/>
        <a:p>
          <a:endParaRPr lang="ru-RU"/>
        </a:p>
      </dgm:t>
    </dgm:pt>
    <dgm:pt modelId="{17F28321-DFC3-4C3F-913D-2F8E140E9430}" type="sibTrans" cxnId="{38EF3F17-3F4A-4EB7-9B14-463A23E1E142}">
      <dgm:prSet/>
      <dgm:spPr/>
      <dgm:t>
        <a:bodyPr/>
        <a:lstStyle/>
        <a:p>
          <a:endParaRPr lang="ru-RU"/>
        </a:p>
      </dgm:t>
    </dgm:pt>
    <dgm:pt modelId="{DCAB8196-1764-442F-88D6-F6333740DCCB}">
      <dgm:prSet/>
      <dgm:spPr/>
      <dgm:t>
        <a:bodyPr/>
        <a:lstStyle/>
        <a:p>
          <a:r>
            <a:rPr lang="ru-RU" dirty="0" smtClean="0"/>
            <a:t>доля проведенных внеплановых проверок от общего количества проведенных проверок в 2019 году увеличилась незначительно</a:t>
          </a:r>
          <a:endParaRPr lang="ru-RU" dirty="0"/>
        </a:p>
      </dgm:t>
    </dgm:pt>
    <dgm:pt modelId="{91C7311D-8BEB-4AFE-ACAB-FC3DEC58E8F1}" type="parTrans" cxnId="{D69D3E56-E24F-41B6-AA64-7E50AE3CDF1B}">
      <dgm:prSet/>
      <dgm:spPr/>
      <dgm:t>
        <a:bodyPr/>
        <a:lstStyle/>
        <a:p>
          <a:endParaRPr lang="ru-RU"/>
        </a:p>
      </dgm:t>
    </dgm:pt>
    <dgm:pt modelId="{814226AE-B1B7-4346-B0F9-59280DD0EB86}" type="sibTrans" cxnId="{D69D3E56-E24F-41B6-AA64-7E50AE3CDF1B}">
      <dgm:prSet/>
      <dgm:spPr/>
      <dgm:t>
        <a:bodyPr/>
        <a:lstStyle/>
        <a:p>
          <a:endParaRPr lang="ru-RU"/>
        </a:p>
      </dgm:t>
    </dgm:pt>
    <dgm:pt modelId="{55EC08E5-D43E-467C-A387-A855F4A43A76}">
      <dgm:prSet/>
      <dgm:spPr/>
      <dgm:t>
        <a:bodyPr/>
        <a:lstStyle/>
        <a:p>
          <a:r>
            <a:rPr lang="ru-RU" dirty="0" smtClean="0"/>
            <a:t>доля лицензиатов, в деятельности которых выявлены нарушения по результатам проведения проверок в 2019 году незначительно уменьшилась</a:t>
          </a:r>
          <a:endParaRPr lang="ru-RU" dirty="0"/>
        </a:p>
      </dgm:t>
    </dgm:pt>
    <dgm:pt modelId="{4617A565-B22D-4392-9FB6-C24B092F01D7}" type="parTrans" cxnId="{DC727CB0-9501-4163-9068-1CE952F4B8E0}">
      <dgm:prSet/>
      <dgm:spPr/>
      <dgm:t>
        <a:bodyPr/>
        <a:lstStyle/>
        <a:p>
          <a:endParaRPr lang="ru-RU"/>
        </a:p>
      </dgm:t>
    </dgm:pt>
    <dgm:pt modelId="{EACDDD32-C9A2-4243-B4DA-1C965F2A5F0E}" type="sibTrans" cxnId="{DC727CB0-9501-4163-9068-1CE952F4B8E0}">
      <dgm:prSet/>
      <dgm:spPr/>
      <dgm:t>
        <a:bodyPr/>
        <a:lstStyle/>
        <a:p>
          <a:endParaRPr lang="ru-RU"/>
        </a:p>
      </dgm:t>
    </dgm:pt>
    <dgm:pt modelId="{144B45E9-BE38-4F41-AB79-0BD6D3FC910B}" type="pres">
      <dgm:prSet presAssocID="{89248479-1D59-490E-B5A0-AEE81DB594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B1DFDB2-8E70-44DB-BF8A-9DEBB0DCBD9D}" type="pres">
      <dgm:prSet presAssocID="{89248479-1D59-490E-B5A0-AEE81DB594D8}" presName="Name1" presStyleCnt="0"/>
      <dgm:spPr/>
    </dgm:pt>
    <dgm:pt modelId="{49C66EEB-8B63-4BC2-8FCC-48811E473A12}" type="pres">
      <dgm:prSet presAssocID="{89248479-1D59-490E-B5A0-AEE81DB594D8}" presName="cycle" presStyleCnt="0"/>
      <dgm:spPr/>
    </dgm:pt>
    <dgm:pt modelId="{5C751F38-31EF-42AA-9B58-C6B6B747606D}" type="pres">
      <dgm:prSet presAssocID="{89248479-1D59-490E-B5A0-AEE81DB594D8}" presName="srcNode" presStyleLbl="node1" presStyleIdx="0" presStyleCnt="5"/>
      <dgm:spPr/>
    </dgm:pt>
    <dgm:pt modelId="{606E2ED6-001A-4CAA-9919-85CE492E2800}" type="pres">
      <dgm:prSet presAssocID="{89248479-1D59-490E-B5A0-AEE81DB594D8}" presName="conn" presStyleLbl="parChTrans1D2" presStyleIdx="0" presStyleCnt="1"/>
      <dgm:spPr/>
      <dgm:t>
        <a:bodyPr/>
        <a:lstStyle/>
        <a:p>
          <a:endParaRPr lang="ru-RU"/>
        </a:p>
      </dgm:t>
    </dgm:pt>
    <dgm:pt modelId="{51FCD98E-7182-4750-9D28-0E6EDB169ED1}" type="pres">
      <dgm:prSet presAssocID="{89248479-1D59-490E-B5A0-AEE81DB594D8}" presName="extraNode" presStyleLbl="node1" presStyleIdx="0" presStyleCnt="5"/>
      <dgm:spPr/>
    </dgm:pt>
    <dgm:pt modelId="{11BDF7E6-036C-4A11-8981-87E693A778DC}" type="pres">
      <dgm:prSet presAssocID="{89248479-1D59-490E-B5A0-AEE81DB594D8}" presName="dstNode" presStyleLbl="node1" presStyleIdx="0" presStyleCnt="5"/>
      <dgm:spPr/>
    </dgm:pt>
    <dgm:pt modelId="{7ADE204E-283B-4FB6-BB79-1A960A379CBA}" type="pres">
      <dgm:prSet presAssocID="{66CE7A14-0DC8-4DDD-A77A-5004F2DD985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93A7D-6F93-445C-AC50-9D677E69C54A}" type="pres">
      <dgm:prSet presAssocID="{66CE7A14-0DC8-4DDD-A77A-5004F2DD9856}" presName="accent_1" presStyleCnt="0"/>
      <dgm:spPr/>
    </dgm:pt>
    <dgm:pt modelId="{69BAF518-9AFF-41FB-81D5-C4D4358B5FB6}" type="pres">
      <dgm:prSet presAssocID="{66CE7A14-0DC8-4DDD-A77A-5004F2DD9856}" presName="accentRepeatNode" presStyleLbl="solidFgAcc1" presStyleIdx="0" presStyleCnt="5"/>
      <dgm:spPr/>
    </dgm:pt>
    <dgm:pt modelId="{70A22CCB-10DE-4D35-9877-AA637A3F8F48}" type="pres">
      <dgm:prSet presAssocID="{55EC08E5-D43E-467C-A387-A855F4A43A7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158DB-1114-483F-B6B2-18910D54EF5A}" type="pres">
      <dgm:prSet presAssocID="{55EC08E5-D43E-467C-A387-A855F4A43A76}" presName="accent_2" presStyleCnt="0"/>
      <dgm:spPr/>
    </dgm:pt>
    <dgm:pt modelId="{11D86DCD-751E-4955-8E6B-EE73ECD9F810}" type="pres">
      <dgm:prSet presAssocID="{55EC08E5-D43E-467C-A387-A855F4A43A76}" presName="accentRepeatNode" presStyleLbl="solidFgAcc1" presStyleIdx="1" presStyleCnt="5"/>
      <dgm:spPr/>
    </dgm:pt>
    <dgm:pt modelId="{B17B1415-8E74-4EF5-A8F8-A3FCD2EC8619}" type="pres">
      <dgm:prSet presAssocID="{DCAB8196-1764-442F-88D6-F6333740DCC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E197C-8A70-4239-B90E-EEB0A77D8261}" type="pres">
      <dgm:prSet presAssocID="{DCAB8196-1764-442F-88D6-F6333740DCCB}" presName="accent_3" presStyleCnt="0"/>
      <dgm:spPr/>
    </dgm:pt>
    <dgm:pt modelId="{048083DD-C15B-47F6-8A7A-8F56803E13D6}" type="pres">
      <dgm:prSet presAssocID="{DCAB8196-1764-442F-88D6-F6333740DCCB}" presName="accentRepeatNode" presStyleLbl="solidFgAcc1" presStyleIdx="2" presStyleCnt="5"/>
      <dgm:spPr/>
    </dgm:pt>
    <dgm:pt modelId="{9A37875C-29D7-416A-AF91-7C512CD0340E}" type="pres">
      <dgm:prSet presAssocID="{3D6A7575-1C75-4462-88A4-E37735BA295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A24F9-9C5B-47FA-893B-88CAF4AA360C}" type="pres">
      <dgm:prSet presAssocID="{3D6A7575-1C75-4462-88A4-E37735BA295C}" presName="accent_4" presStyleCnt="0"/>
      <dgm:spPr/>
    </dgm:pt>
    <dgm:pt modelId="{454BF4CA-BE92-491C-B1CF-9DE8F724978D}" type="pres">
      <dgm:prSet presAssocID="{3D6A7575-1C75-4462-88A4-E37735BA295C}" presName="accentRepeatNode" presStyleLbl="solidFgAcc1" presStyleIdx="3" presStyleCnt="5"/>
      <dgm:spPr/>
    </dgm:pt>
    <dgm:pt modelId="{C608F6AA-680D-4E74-A695-B85FA7276A9B}" type="pres">
      <dgm:prSet presAssocID="{FBC7E323-5CF9-4713-A340-2B5DE3C5B48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B75D9-8023-4621-B035-D3D88EA2C27B}" type="pres">
      <dgm:prSet presAssocID="{FBC7E323-5CF9-4713-A340-2B5DE3C5B48D}" presName="accent_5" presStyleCnt="0"/>
      <dgm:spPr/>
    </dgm:pt>
    <dgm:pt modelId="{C3DFB42A-3216-4855-AC82-22E8A2EEB6EF}" type="pres">
      <dgm:prSet presAssocID="{FBC7E323-5CF9-4713-A340-2B5DE3C5B48D}" presName="accentRepeatNode" presStyleLbl="solidFgAcc1" presStyleIdx="4" presStyleCnt="5"/>
      <dgm:spPr/>
    </dgm:pt>
  </dgm:ptLst>
  <dgm:cxnLst>
    <dgm:cxn modelId="{CB6233AC-9A1A-4C3A-92AA-5A6B07646043}" type="presOf" srcId="{55EC08E5-D43E-467C-A387-A855F4A43A76}" destId="{70A22CCB-10DE-4D35-9877-AA637A3F8F48}" srcOrd="0" destOrd="0" presId="urn:microsoft.com/office/officeart/2008/layout/VerticalCurvedList"/>
    <dgm:cxn modelId="{986EB65E-BEE6-4467-ADF5-A1590AA0D750}" type="presOf" srcId="{89248479-1D59-490E-B5A0-AEE81DB594D8}" destId="{144B45E9-BE38-4F41-AB79-0BD6D3FC910B}" srcOrd="0" destOrd="0" presId="urn:microsoft.com/office/officeart/2008/layout/VerticalCurvedList"/>
    <dgm:cxn modelId="{A503B503-3BAF-4EF5-B404-427C89975B3D}" srcId="{89248479-1D59-490E-B5A0-AEE81DB594D8}" destId="{FBC7E323-5CF9-4713-A340-2B5DE3C5B48D}" srcOrd="4" destOrd="0" parTransId="{C5ADA80F-DD61-4BE8-9188-F9609C98D906}" sibTransId="{946A49E1-1AAF-4D22-B930-8D38448E276F}"/>
    <dgm:cxn modelId="{DC727CB0-9501-4163-9068-1CE952F4B8E0}" srcId="{89248479-1D59-490E-B5A0-AEE81DB594D8}" destId="{55EC08E5-D43E-467C-A387-A855F4A43A76}" srcOrd="1" destOrd="0" parTransId="{4617A565-B22D-4392-9FB6-C24B092F01D7}" sibTransId="{EACDDD32-C9A2-4243-B4DA-1C965F2A5F0E}"/>
    <dgm:cxn modelId="{BD604079-6AB7-43EA-B4F0-AD58C65EA25C}" type="presOf" srcId="{DCAB8196-1764-442F-88D6-F6333740DCCB}" destId="{B17B1415-8E74-4EF5-A8F8-A3FCD2EC8619}" srcOrd="0" destOrd="0" presId="urn:microsoft.com/office/officeart/2008/layout/VerticalCurvedList"/>
    <dgm:cxn modelId="{094A7642-FA02-4937-B1CC-746AB46CFDF3}" type="presOf" srcId="{FBC7E323-5CF9-4713-A340-2B5DE3C5B48D}" destId="{C608F6AA-680D-4E74-A695-B85FA7276A9B}" srcOrd="0" destOrd="0" presId="urn:microsoft.com/office/officeart/2008/layout/VerticalCurvedList"/>
    <dgm:cxn modelId="{D69D3E56-E24F-41B6-AA64-7E50AE3CDF1B}" srcId="{89248479-1D59-490E-B5A0-AEE81DB594D8}" destId="{DCAB8196-1764-442F-88D6-F6333740DCCB}" srcOrd="2" destOrd="0" parTransId="{91C7311D-8BEB-4AFE-ACAB-FC3DEC58E8F1}" sibTransId="{814226AE-B1B7-4346-B0F9-59280DD0EB86}"/>
    <dgm:cxn modelId="{11595C6A-3A12-48C4-AF89-77E056636272}" srcId="{89248479-1D59-490E-B5A0-AEE81DB594D8}" destId="{66CE7A14-0DC8-4DDD-A77A-5004F2DD9856}" srcOrd="0" destOrd="0" parTransId="{7A2B7EAB-012D-4AE7-B741-A722694B29E2}" sibTransId="{731D577A-8FE5-48B6-93A8-32D0B7302B97}"/>
    <dgm:cxn modelId="{38EF3F17-3F4A-4EB7-9B14-463A23E1E142}" srcId="{89248479-1D59-490E-B5A0-AEE81DB594D8}" destId="{3D6A7575-1C75-4462-88A4-E37735BA295C}" srcOrd="3" destOrd="0" parTransId="{F8A80603-B44F-4014-AF55-8C070004EDF7}" sibTransId="{17F28321-DFC3-4C3F-913D-2F8E140E9430}"/>
    <dgm:cxn modelId="{EB6EC6F5-EDA1-485F-A9AB-30FEEC8F2D63}" type="presOf" srcId="{731D577A-8FE5-48B6-93A8-32D0B7302B97}" destId="{606E2ED6-001A-4CAA-9919-85CE492E2800}" srcOrd="0" destOrd="0" presId="urn:microsoft.com/office/officeart/2008/layout/VerticalCurvedList"/>
    <dgm:cxn modelId="{DE423055-AA4A-4A0A-BAEB-E165C34C651A}" type="presOf" srcId="{66CE7A14-0DC8-4DDD-A77A-5004F2DD9856}" destId="{7ADE204E-283B-4FB6-BB79-1A960A379CBA}" srcOrd="0" destOrd="0" presId="urn:microsoft.com/office/officeart/2008/layout/VerticalCurvedList"/>
    <dgm:cxn modelId="{BE95362B-A853-4AEF-8727-9159AE3380AB}" type="presOf" srcId="{3D6A7575-1C75-4462-88A4-E37735BA295C}" destId="{9A37875C-29D7-416A-AF91-7C512CD0340E}" srcOrd="0" destOrd="0" presId="urn:microsoft.com/office/officeart/2008/layout/VerticalCurvedList"/>
    <dgm:cxn modelId="{F8117917-0F9C-4C7A-B08C-46D58DF8BAB2}" type="presParOf" srcId="{144B45E9-BE38-4F41-AB79-0BD6D3FC910B}" destId="{2B1DFDB2-8E70-44DB-BF8A-9DEBB0DCBD9D}" srcOrd="0" destOrd="0" presId="urn:microsoft.com/office/officeart/2008/layout/VerticalCurvedList"/>
    <dgm:cxn modelId="{E78521C2-5D54-4A1C-8C15-44826C89D73F}" type="presParOf" srcId="{2B1DFDB2-8E70-44DB-BF8A-9DEBB0DCBD9D}" destId="{49C66EEB-8B63-4BC2-8FCC-48811E473A12}" srcOrd="0" destOrd="0" presId="urn:microsoft.com/office/officeart/2008/layout/VerticalCurvedList"/>
    <dgm:cxn modelId="{789326C2-011E-4142-ABB4-3F1167FC5BA3}" type="presParOf" srcId="{49C66EEB-8B63-4BC2-8FCC-48811E473A12}" destId="{5C751F38-31EF-42AA-9B58-C6B6B747606D}" srcOrd="0" destOrd="0" presId="urn:microsoft.com/office/officeart/2008/layout/VerticalCurvedList"/>
    <dgm:cxn modelId="{90BDFA87-6C71-404F-92D4-66F579A5FB1E}" type="presParOf" srcId="{49C66EEB-8B63-4BC2-8FCC-48811E473A12}" destId="{606E2ED6-001A-4CAA-9919-85CE492E2800}" srcOrd="1" destOrd="0" presId="urn:microsoft.com/office/officeart/2008/layout/VerticalCurvedList"/>
    <dgm:cxn modelId="{9728D029-32BD-4E89-A364-D2F2851F03DC}" type="presParOf" srcId="{49C66EEB-8B63-4BC2-8FCC-48811E473A12}" destId="{51FCD98E-7182-4750-9D28-0E6EDB169ED1}" srcOrd="2" destOrd="0" presId="urn:microsoft.com/office/officeart/2008/layout/VerticalCurvedList"/>
    <dgm:cxn modelId="{8AD8FAEE-6637-48DF-86FB-4CFE198DB4CF}" type="presParOf" srcId="{49C66EEB-8B63-4BC2-8FCC-48811E473A12}" destId="{11BDF7E6-036C-4A11-8981-87E693A778DC}" srcOrd="3" destOrd="0" presId="urn:microsoft.com/office/officeart/2008/layout/VerticalCurvedList"/>
    <dgm:cxn modelId="{9E6AE5EB-D794-4A72-9F2A-ABBC273F2495}" type="presParOf" srcId="{2B1DFDB2-8E70-44DB-BF8A-9DEBB0DCBD9D}" destId="{7ADE204E-283B-4FB6-BB79-1A960A379CBA}" srcOrd="1" destOrd="0" presId="urn:microsoft.com/office/officeart/2008/layout/VerticalCurvedList"/>
    <dgm:cxn modelId="{DFF11A57-D351-40EE-BA71-5F780530EC27}" type="presParOf" srcId="{2B1DFDB2-8E70-44DB-BF8A-9DEBB0DCBD9D}" destId="{CAF93A7D-6F93-445C-AC50-9D677E69C54A}" srcOrd="2" destOrd="0" presId="urn:microsoft.com/office/officeart/2008/layout/VerticalCurvedList"/>
    <dgm:cxn modelId="{710DCD1B-5560-4579-978A-DBC07141369D}" type="presParOf" srcId="{CAF93A7D-6F93-445C-AC50-9D677E69C54A}" destId="{69BAF518-9AFF-41FB-81D5-C4D4358B5FB6}" srcOrd="0" destOrd="0" presId="urn:microsoft.com/office/officeart/2008/layout/VerticalCurvedList"/>
    <dgm:cxn modelId="{3D2B0DF1-4E44-4F5E-B780-32686309847A}" type="presParOf" srcId="{2B1DFDB2-8E70-44DB-BF8A-9DEBB0DCBD9D}" destId="{70A22CCB-10DE-4D35-9877-AA637A3F8F48}" srcOrd="3" destOrd="0" presId="urn:microsoft.com/office/officeart/2008/layout/VerticalCurvedList"/>
    <dgm:cxn modelId="{CEDCE4A4-A139-45E5-A190-896CFACB680A}" type="presParOf" srcId="{2B1DFDB2-8E70-44DB-BF8A-9DEBB0DCBD9D}" destId="{7F5158DB-1114-483F-B6B2-18910D54EF5A}" srcOrd="4" destOrd="0" presId="urn:microsoft.com/office/officeart/2008/layout/VerticalCurvedList"/>
    <dgm:cxn modelId="{71850EE7-3408-491C-ABAD-9B10E5E34866}" type="presParOf" srcId="{7F5158DB-1114-483F-B6B2-18910D54EF5A}" destId="{11D86DCD-751E-4955-8E6B-EE73ECD9F810}" srcOrd="0" destOrd="0" presId="urn:microsoft.com/office/officeart/2008/layout/VerticalCurvedList"/>
    <dgm:cxn modelId="{2459A073-49A2-4588-BFA8-9C92CF407C78}" type="presParOf" srcId="{2B1DFDB2-8E70-44DB-BF8A-9DEBB0DCBD9D}" destId="{B17B1415-8E74-4EF5-A8F8-A3FCD2EC8619}" srcOrd="5" destOrd="0" presId="urn:microsoft.com/office/officeart/2008/layout/VerticalCurvedList"/>
    <dgm:cxn modelId="{443093FA-65A0-43E6-98D2-8583E912E175}" type="presParOf" srcId="{2B1DFDB2-8E70-44DB-BF8A-9DEBB0DCBD9D}" destId="{EB3E197C-8A70-4239-B90E-EEB0A77D8261}" srcOrd="6" destOrd="0" presId="urn:microsoft.com/office/officeart/2008/layout/VerticalCurvedList"/>
    <dgm:cxn modelId="{BE2E424C-DDDC-4809-BC8B-D07FB62670DB}" type="presParOf" srcId="{EB3E197C-8A70-4239-B90E-EEB0A77D8261}" destId="{048083DD-C15B-47F6-8A7A-8F56803E13D6}" srcOrd="0" destOrd="0" presId="urn:microsoft.com/office/officeart/2008/layout/VerticalCurvedList"/>
    <dgm:cxn modelId="{15EDA4CA-0C0B-4AC2-A02C-E1D1D14E21D7}" type="presParOf" srcId="{2B1DFDB2-8E70-44DB-BF8A-9DEBB0DCBD9D}" destId="{9A37875C-29D7-416A-AF91-7C512CD0340E}" srcOrd="7" destOrd="0" presId="urn:microsoft.com/office/officeart/2008/layout/VerticalCurvedList"/>
    <dgm:cxn modelId="{538C688E-17E6-425E-98DA-8E22EFBEB50E}" type="presParOf" srcId="{2B1DFDB2-8E70-44DB-BF8A-9DEBB0DCBD9D}" destId="{EBAA24F9-9C5B-47FA-893B-88CAF4AA360C}" srcOrd="8" destOrd="0" presId="urn:microsoft.com/office/officeart/2008/layout/VerticalCurvedList"/>
    <dgm:cxn modelId="{15C8F641-A93F-48DD-B02D-1ACCFA58FF86}" type="presParOf" srcId="{EBAA24F9-9C5B-47FA-893B-88CAF4AA360C}" destId="{454BF4CA-BE92-491C-B1CF-9DE8F724978D}" srcOrd="0" destOrd="0" presId="urn:microsoft.com/office/officeart/2008/layout/VerticalCurvedList"/>
    <dgm:cxn modelId="{7B28761D-8FC0-4C6D-BD28-7D81C775D66F}" type="presParOf" srcId="{2B1DFDB2-8E70-44DB-BF8A-9DEBB0DCBD9D}" destId="{C608F6AA-680D-4E74-A695-B85FA7276A9B}" srcOrd="9" destOrd="0" presId="urn:microsoft.com/office/officeart/2008/layout/VerticalCurvedList"/>
    <dgm:cxn modelId="{124EDBAE-EB11-48C0-9889-1B915A2870CB}" type="presParOf" srcId="{2B1DFDB2-8E70-44DB-BF8A-9DEBB0DCBD9D}" destId="{340B75D9-8023-4621-B035-D3D88EA2C27B}" srcOrd="10" destOrd="0" presId="urn:microsoft.com/office/officeart/2008/layout/VerticalCurvedList"/>
    <dgm:cxn modelId="{15B4DB4B-DF89-4BFC-855F-D17E6E79D855}" type="presParOf" srcId="{340B75D9-8023-4621-B035-D3D88EA2C27B}" destId="{C3DFB42A-3216-4855-AC82-22E8A2EEB6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E2ED6-001A-4CAA-9919-85CE492E2800}">
      <dsp:nvSpPr>
        <dsp:cNvPr id="0" name=""/>
        <dsp:cNvSpPr/>
      </dsp:nvSpPr>
      <dsp:spPr>
        <a:xfrm>
          <a:off x="-4965982" y="-760908"/>
          <a:ext cx="5914305" cy="5914305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E204E-283B-4FB6-BB79-1A960A379CBA}">
      <dsp:nvSpPr>
        <dsp:cNvPr id="0" name=""/>
        <dsp:cNvSpPr/>
      </dsp:nvSpPr>
      <dsp:spPr>
        <a:xfrm>
          <a:off x="414892" y="274442"/>
          <a:ext cx="11309364" cy="549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5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увеличилась доля заявлений о переоформлении лицензий,  полученных лицензирующим органом в электронной форме</a:t>
          </a:r>
          <a:endParaRPr lang="ru-RU" sz="1100" kern="1200" dirty="0"/>
        </a:p>
      </dsp:txBody>
      <dsp:txXfrm>
        <a:off x="414892" y="274442"/>
        <a:ext cx="11309364" cy="549236"/>
      </dsp:txXfrm>
    </dsp:sp>
    <dsp:sp modelId="{69BAF518-9AFF-41FB-81D5-C4D4358B5FB6}">
      <dsp:nvSpPr>
        <dsp:cNvPr id="0" name=""/>
        <dsp:cNvSpPr/>
      </dsp:nvSpPr>
      <dsp:spPr>
        <a:xfrm>
          <a:off x="71619" y="205788"/>
          <a:ext cx="686546" cy="686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22CCB-10DE-4D35-9877-AA637A3F8F48}">
      <dsp:nvSpPr>
        <dsp:cNvPr id="0" name=""/>
        <dsp:cNvSpPr/>
      </dsp:nvSpPr>
      <dsp:spPr>
        <a:xfrm>
          <a:off x="808459" y="1098034"/>
          <a:ext cx="10915797" cy="549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5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доля лицензиатов, в деятельности которых выявлены нарушения по результатам проведения проверок в 2019 году незначительно уменьшилась</a:t>
          </a:r>
          <a:endParaRPr lang="ru-RU" sz="1100" kern="1200" dirty="0"/>
        </a:p>
      </dsp:txBody>
      <dsp:txXfrm>
        <a:off x="808459" y="1098034"/>
        <a:ext cx="10915797" cy="549236"/>
      </dsp:txXfrm>
    </dsp:sp>
    <dsp:sp modelId="{11D86DCD-751E-4955-8E6B-EE73ECD9F810}">
      <dsp:nvSpPr>
        <dsp:cNvPr id="0" name=""/>
        <dsp:cNvSpPr/>
      </dsp:nvSpPr>
      <dsp:spPr>
        <a:xfrm>
          <a:off x="465186" y="1029379"/>
          <a:ext cx="686546" cy="686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B1415-8E74-4EF5-A8F8-A3FCD2EC8619}">
      <dsp:nvSpPr>
        <dsp:cNvPr id="0" name=""/>
        <dsp:cNvSpPr/>
      </dsp:nvSpPr>
      <dsp:spPr>
        <a:xfrm>
          <a:off x="929253" y="1921626"/>
          <a:ext cx="10795004" cy="549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5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доля проведенных внеплановых проверок от общего количества проведенных проверок в 2019 году увеличилась незначительно</a:t>
          </a:r>
          <a:endParaRPr lang="ru-RU" sz="1100" kern="1200" dirty="0"/>
        </a:p>
      </dsp:txBody>
      <dsp:txXfrm>
        <a:off x="929253" y="1921626"/>
        <a:ext cx="10795004" cy="549236"/>
      </dsp:txXfrm>
    </dsp:sp>
    <dsp:sp modelId="{048083DD-C15B-47F6-8A7A-8F56803E13D6}">
      <dsp:nvSpPr>
        <dsp:cNvPr id="0" name=""/>
        <dsp:cNvSpPr/>
      </dsp:nvSpPr>
      <dsp:spPr>
        <a:xfrm>
          <a:off x="585980" y="1852971"/>
          <a:ext cx="686546" cy="686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7875C-29D7-416A-AF91-7C512CD0340E}">
      <dsp:nvSpPr>
        <dsp:cNvPr id="0" name=""/>
        <dsp:cNvSpPr/>
      </dsp:nvSpPr>
      <dsp:spPr>
        <a:xfrm>
          <a:off x="808459" y="2745217"/>
          <a:ext cx="10915797" cy="549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5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уменьшилась доля предписаний, выданных в рамках лицензионного контроля, не исполненных после истечения срока, установленного в предписаниях. Вместе с тем, количество неисполненных предписаний в 2019 году по сравнению с 2018 годом не изменилось, но увеличилось количество выданных предписаний об устранении нарушений</a:t>
          </a:r>
          <a:endParaRPr lang="ru-RU" sz="1100" kern="1200"/>
        </a:p>
      </dsp:txBody>
      <dsp:txXfrm>
        <a:off x="808459" y="2745217"/>
        <a:ext cx="10915797" cy="549236"/>
      </dsp:txXfrm>
    </dsp:sp>
    <dsp:sp modelId="{454BF4CA-BE92-491C-B1CF-9DE8F724978D}">
      <dsp:nvSpPr>
        <dsp:cNvPr id="0" name=""/>
        <dsp:cNvSpPr/>
      </dsp:nvSpPr>
      <dsp:spPr>
        <a:xfrm>
          <a:off x="465186" y="2676563"/>
          <a:ext cx="686546" cy="686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8F6AA-680D-4E74-A695-B85FA7276A9B}">
      <dsp:nvSpPr>
        <dsp:cNvPr id="0" name=""/>
        <dsp:cNvSpPr/>
      </dsp:nvSpPr>
      <dsp:spPr>
        <a:xfrm>
          <a:off x="414892" y="3568809"/>
          <a:ext cx="11309364" cy="549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5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незначительно уменьшились доля проверок, по итогам которых выявлены правонарушения, доля проверок, по итогам которых по фактам выявленных нарушений наложены административные наказания. Вместе с тем, количество проверок, по итогам которых выявлены правонарушения, количество проверок, по итогам которых по фактам выявленных нарушений наложены административные наказания по сравнению с 2018 годов увеличилось</a:t>
          </a:r>
          <a:endParaRPr lang="ru-RU" sz="1100" kern="1200" dirty="0"/>
        </a:p>
      </dsp:txBody>
      <dsp:txXfrm>
        <a:off x="414892" y="3568809"/>
        <a:ext cx="11309364" cy="549236"/>
      </dsp:txXfrm>
    </dsp:sp>
    <dsp:sp modelId="{C3DFB42A-3216-4855-AC82-22E8A2EEB6EF}">
      <dsp:nvSpPr>
        <dsp:cNvPr id="0" name=""/>
        <dsp:cNvSpPr/>
      </dsp:nvSpPr>
      <dsp:spPr>
        <a:xfrm>
          <a:off x="71619" y="3500154"/>
          <a:ext cx="686546" cy="686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AE2F8D-4525-476D-8C1F-1AFB77369337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2245" tIns="46122" rIns="92245" bIns="461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D0D27C7-3879-4AEA-80EC-C43544B02E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448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B4EE86-58D3-444F-B73D-F592AE94A076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2245" tIns="46122" rIns="92245" bIns="4612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wrap="square" lIns="92245" tIns="46122" rIns="92245" bIns="4612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5CEEC9-9B78-4750-9E8A-CBF350ED89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5381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64E7-F4B3-4BB3-820B-1AC7513E170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64E7-F4B3-4BB3-820B-1AC7513E170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3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64E7-F4B3-4BB3-820B-1AC7513E170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64E7-F4B3-4BB3-820B-1AC7513E170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9895D-BE73-4BF0-96BC-3CD83AA89435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06B67-7A9A-481B-AF04-C3819EE94C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A3AE-641B-43E3-A12C-7C03D46433A1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E9A94-1580-44E8-A31E-797E06E2CD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BFB9-939C-40C6-9DB6-689F46004255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3DE77-9F8A-43BF-8704-A97ACBE002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7321A-EC3C-4FB0-B54D-051652A16075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64409-FD95-4409-B23E-AB32BBA938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8696-677B-4AE6-95FD-8153739BD755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F3967-7F88-4D7E-899F-8EF1DC0F08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B99F-667B-4303-81C9-0AE66C27F30D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FFE55-F8DD-40AC-955C-C6DA42EECC8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F26A-EDD1-484E-8027-0D16DB0D8199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F040A-AA19-496A-A819-0DC24EBF6E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C6967-D28F-40F9-8E06-762B96B1FDDC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171E4-1B77-44FE-A13D-FDCDA941C8F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F505-E546-4387-9A14-F52E799D6D02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F6B22-4F3A-463D-9A7C-46208C1C1F8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37A7A-BAB0-4711-9913-175FEF5A04A2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3E8ED-CFE7-4715-8697-3B6EEFB829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5BFA-AEA4-4628-AF25-52ED1D4E04D2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E4548-59D0-47DF-AB17-9C5FDD67D9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DD9E4A-493D-4CC0-8EDF-18F84D949A85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DA45AFF-1A67-4532-9F72-73D114831E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1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5181603" y="3487738"/>
            <a:ext cx="2634112" cy="4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057900" y="77108"/>
            <a:ext cx="41237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</a:t>
            </a:r>
            <a:b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НАУКИ АЛТАЙСКОГО КРАЯ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687977" y="2000378"/>
            <a:ext cx="10972800" cy="80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лицензировании образовательной деятельности </a:t>
            </a:r>
          </a:p>
          <a:p>
            <a:pPr algn="ctr"/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</a:t>
            </a:r>
            <a:endParaRPr lang="ru-RU" altLang="ru-RU" sz="3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685800" eaLnBrk="1" hangingPunct="1">
              <a:lnSpc>
                <a:spcPct val="80000"/>
              </a:lnSpc>
              <a:spcBef>
                <a:spcPts val="750"/>
              </a:spcBef>
              <a:buFont typeface="Wingdings" pitchFamily="2" charset="2"/>
              <a:buNone/>
            </a:pPr>
            <a:endParaRPr lang="ru-RU" altLang="ru-RU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273225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881843"/>
            <a:ext cx="12192000" cy="99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12024" y="5046931"/>
            <a:ext cx="5475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Пепеляев Сергей Владимирович,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лицензирования и государственной аккредитации образовательной деятельности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9625" y="-42793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7882" y="631894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17.03.2020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5181603" y="3487738"/>
            <a:ext cx="2634112" cy="4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altLang="ru-RU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625" y="6623368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23" y="938070"/>
            <a:ext cx="12192000" cy="99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9625" y="-42793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56670278"/>
              </p:ext>
            </p:extLst>
          </p:nvPr>
        </p:nvGraphicFramePr>
        <p:xfrm>
          <a:off x="0" y="1916832"/>
          <a:ext cx="11784632" cy="439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83432" y="332657"/>
            <a:ext cx="10945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Анализ значений показателей эффективности лицензирования образовательной деятельности </a:t>
            </a:r>
            <a:endParaRPr lang="ru-RU" altLang="ru-RU" sz="2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352" y="1052737"/>
            <a:ext cx="11737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b="1" dirty="0" smtClean="0"/>
              <a:t>Годовой  план проведения  Министерством образования и науки Алтайского края плановых проверок  юридических лиц и индивидуальных предпринимателей в 2019 году выполнен на  100 %. </a:t>
            </a:r>
          </a:p>
          <a:p>
            <a:r>
              <a:rPr lang="ru-RU" sz="1400" b="1" dirty="0" smtClean="0"/>
              <a:t>Своевременное осуществление контроля  исполнения  предписаний и устранения  нарушений обязательных требований, выявленных  в результате проведенных плановых и внеплановых  проверок - 100%.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561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Рисунок 1"/>
          <p:cNvPicPr>
            <a:picLocks noChangeAspect="1"/>
          </p:cNvPicPr>
          <p:nvPr/>
        </p:nvPicPr>
        <p:blipFill>
          <a:blip r:embed="rId2" cstate="print"/>
          <a:srcRect r="76642" b="9442"/>
          <a:stretch>
            <a:fillRect/>
          </a:stretch>
        </p:blipFill>
        <p:spPr bwMode="auto">
          <a:xfrm>
            <a:off x="82550" y="-3175"/>
            <a:ext cx="8572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908050"/>
            <a:ext cx="12176125" cy="134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68" name="Прямоугольник 16"/>
          <p:cNvSpPr>
            <a:spLocks noChangeArrowheads="1"/>
          </p:cNvSpPr>
          <p:nvPr/>
        </p:nvSpPr>
        <p:spPr bwMode="auto">
          <a:xfrm>
            <a:off x="5893492" y="596227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800" dirty="0">
              <a:solidFill>
                <a:srgbClr val="FF0000"/>
              </a:solidFill>
            </a:endParaRPr>
          </a:p>
        </p:txBody>
      </p:sp>
      <p:sp>
        <p:nvSpPr>
          <p:cNvPr id="5164" name="Прямоугольник 18"/>
          <p:cNvSpPr>
            <a:spLocks noChangeArrowheads="1"/>
          </p:cNvSpPr>
          <p:nvPr/>
        </p:nvSpPr>
        <p:spPr bwMode="auto">
          <a:xfrm>
            <a:off x="9552907" y="5840303"/>
            <a:ext cx="288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dirty="0" smtClean="0">
                <a:solidFill>
                  <a:srgbClr val="FF0000"/>
                </a:solidFill>
              </a:rPr>
              <a:t> </a:t>
            </a:r>
            <a:endParaRPr lang="ru-RU" altLang="ru-RU" sz="3600" dirty="0">
              <a:solidFill>
                <a:srgbClr val="FF0000"/>
              </a:solidFill>
            </a:endParaRPr>
          </a:p>
        </p:txBody>
      </p:sp>
      <p:sp>
        <p:nvSpPr>
          <p:cNvPr id="7195" name="Прямоугольник 56"/>
          <p:cNvSpPr>
            <a:spLocks noChangeArrowheads="1"/>
          </p:cNvSpPr>
          <p:nvPr/>
        </p:nvSpPr>
        <p:spPr bwMode="auto">
          <a:xfrm>
            <a:off x="1006475" y="332656"/>
            <a:ext cx="10669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Предоставление лицензий на осуществление образовательной деятельности</a:t>
            </a:r>
          </a:p>
        </p:txBody>
      </p:sp>
      <p:pic>
        <p:nvPicPr>
          <p:cNvPr id="1026" name="Диаграмма 3"/>
          <p:cNvPicPr>
            <a:picLocks noChangeArrowheads="1"/>
          </p:cNvPicPr>
          <p:nvPr/>
        </p:nvPicPr>
        <p:blipFill>
          <a:blip r:embed="rId3" cstate="print"/>
          <a:srcRect b="-124"/>
          <a:stretch>
            <a:fillRect/>
          </a:stretch>
        </p:blipFill>
        <p:spPr bwMode="auto">
          <a:xfrm>
            <a:off x="911424" y="1412776"/>
            <a:ext cx="103691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Рисунок 1"/>
          <p:cNvPicPr>
            <a:picLocks noChangeAspect="1"/>
          </p:cNvPicPr>
          <p:nvPr/>
        </p:nvPicPr>
        <p:blipFill>
          <a:blip r:embed="rId2" cstate="print"/>
          <a:srcRect r="76642" b="9442"/>
          <a:stretch>
            <a:fillRect/>
          </a:stretch>
        </p:blipFill>
        <p:spPr bwMode="auto">
          <a:xfrm>
            <a:off x="82550" y="-3175"/>
            <a:ext cx="8572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908050"/>
            <a:ext cx="12176125" cy="134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68" name="Прямоугольник 16"/>
          <p:cNvSpPr>
            <a:spLocks noChangeArrowheads="1"/>
          </p:cNvSpPr>
          <p:nvPr/>
        </p:nvSpPr>
        <p:spPr bwMode="auto">
          <a:xfrm>
            <a:off x="5893492" y="596227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800" dirty="0">
              <a:solidFill>
                <a:srgbClr val="FF0000"/>
              </a:solidFill>
            </a:endParaRPr>
          </a:p>
        </p:txBody>
      </p:sp>
      <p:sp>
        <p:nvSpPr>
          <p:cNvPr id="5164" name="Прямоугольник 18"/>
          <p:cNvSpPr>
            <a:spLocks noChangeArrowheads="1"/>
          </p:cNvSpPr>
          <p:nvPr/>
        </p:nvSpPr>
        <p:spPr bwMode="auto">
          <a:xfrm>
            <a:off x="9552907" y="5840303"/>
            <a:ext cx="288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dirty="0" smtClean="0">
                <a:solidFill>
                  <a:srgbClr val="FF0000"/>
                </a:solidFill>
              </a:rPr>
              <a:t> </a:t>
            </a:r>
            <a:endParaRPr lang="ru-RU" altLang="ru-RU" sz="3600" dirty="0">
              <a:solidFill>
                <a:srgbClr val="FF0000"/>
              </a:solidFill>
            </a:endParaRPr>
          </a:p>
        </p:txBody>
      </p:sp>
      <p:sp>
        <p:nvSpPr>
          <p:cNvPr id="7195" name="Прямоугольник 56"/>
          <p:cNvSpPr>
            <a:spLocks noChangeArrowheads="1"/>
          </p:cNvSpPr>
          <p:nvPr/>
        </p:nvSpPr>
        <p:spPr bwMode="auto">
          <a:xfrm>
            <a:off x="1006475" y="332656"/>
            <a:ext cx="10669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Предоставление лицензий на осуществление образовательной деятельности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80760278"/>
              </p:ext>
            </p:extLst>
          </p:nvPr>
        </p:nvGraphicFramePr>
        <p:xfrm>
          <a:off x="479376" y="1484784"/>
          <a:ext cx="100811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Рисунок 1"/>
          <p:cNvPicPr>
            <a:picLocks noChangeAspect="1"/>
          </p:cNvPicPr>
          <p:nvPr/>
        </p:nvPicPr>
        <p:blipFill>
          <a:blip r:embed="rId2" cstate="print"/>
          <a:srcRect r="76642" b="9442"/>
          <a:stretch>
            <a:fillRect/>
          </a:stretch>
        </p:blipFill>
        <p:spPr bwMode="auto">
          <a:xfrm>
            <a:off x="82550" y="-3175"/>
            <a:ext cx="8572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908050"/>
            <a:ext cx="12176125" cy="134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68" name="Прямоугольник 16"/>
          <p:cNvSpPr>
            <a:spLocks noChangeArrowheads="1"/>
          </p:cNvSpPr>
          <p:nvPr/>
        </p:nvSpPr>
        <p:spPr bwMode="auto">
          <a:xfrm>
            <a:off x="5893492" y="596227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800" dirty="0">
              <a:solidFill>
                <a:srgbClr val="FF0000"/>
              </a:solidFill>
            </a:endParaRPr>
          </a:p>
        </p:txBody>
      </p:sp>
      <p:sp>
        <p:nvSpPr>
          <p:cNvPr id="5164" name="Прямоугольник 18"/>
          <p:cNvSpPr>
            <a:spLocks noChangeArrowheads="1"/>
          </p:cNvSpPr>
          <p:nvPr/>
        </p:nvSpPr>
        <p:spPr bwMode="auto">
          <a:xfrm>
            <a:off x="9552907" y="5840303"/>
            <a:ext cx="288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dirty="0" smtClean="0">
                <a:solidFill>
                  <a:srgbClr val="FF0000"/>
                </a:solidFill>
              </a:rPr>
              <a:t> </a:t>
            </a:r>
            <a:endParaRPr lang="ru-RU" altLang="ru-RU" sz="3600" dirty="0">
              <a:solidFill>
                <a:srgbClr val="FF0000"/>
              </a:solidFill>
            </a:endParaRPr>
          </a:p>
        </p:txBody>
      </p:sp>
      <p:sp>
        <p:nvSpPr>
          <p:cNvPr id="7195" name="Прямоугольник 56"/>
          <p:cNvSpPr>
            <a:spLocks noChangeArrowheads="1"/>
          </p:cNvSpPr>
          <p:nvPr/>
        </p:nvSpPr>
        <p:spPr bwMode="auto">
          <a:xfrm>
            <a:off x="1006475" y="332656"/>
            <a:ext cx="10669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Переоформление лицензий на осуществление образовательной деятельности</a:t>
            </a:r>
          </a:p>
        </p:txBody>
      </p:sp>
      <p:pic>
        <p:nvPicPr>
          <p:cNvPr id="2050" name="Диаграмма 2"/>
          <p:cNvPicPr>
            <a:picLocks noChangeArrowheads="1"/>
          </p:cNvPicPr>
          <p:nvPr/>
        </p:nvPicPr>
        <p:blipFill>
          <a:blip r:embed="rId3" cstate="print"/>
          <a:srcRect b="-98"/>
          <a:stretch>
            <a:fillRect/>
          </a:stretch>
        </p:blipFill>
        <p:spPr bwMode="auto">
          <a:xfrm>
            <a:off x="695400" y="1412776"/>
            <a:ext cx="100811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Рисунок 1"/>
          <p:cNvPicPr>
            <a:picLocks noChangeAspect="1"/>
          </p:cNvPicPr>
          <p:nvPr/>
        </p:nvPicPr>
        <p:blipFill>
          <a:blip r:embed="rId2" cstate="print"/>
          <a:srcRect r="76642" b="9442"/>
          <a:stretch>
            <a:fillRect/>
          </a:stretch>
        </p:blipFill>
        <p:spPr bwMode="auto">
          <a:xfrm>
            <a:off x="82550" y="-3175"/>
            <a:ext cx="8572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908050"/>
            <a:ext cx="12176125" cy="134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68" name="Прямоугольник 16"/>
          <p:cNvSpPr>
            <a:spLocks noChangeArrowheads="1"/>
          </p:cNvSpPr>
          <p:nvPr/>
        </p:nvSpPr>
        <p:spPr bwMode="auto">
          <a:xfrm>
            <a:off x="5893492" y="596227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800" dirty="0">
              <a:solidFill>
                <a:srgbClr val="FF0000"/>
              </a:solidFill>
            </a:endParaRPr>
          </a:p>
        </p:txBody>
      </p:sp>
      <p:sp>
        <p:nvSpPr>
          <p:cNvPr id="5164" name="Прямоугольник 18"/>
          <p:cNvSpPr>
            <a:spLocks noChangeArrowheads="1"/>
          </p:cNvSpPr>
          <p:nvPr/>
        </p:nvSpPr>
        <p:spPr bwMode="auto">
          <a:xfrm>
            <a:off x="9552907" y="5840303"/>
            <a:ext cx="288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dirty="0" smtClean="0">
                <a:solidFill>
                  <a:srgbClr val="FF0000"/>
                </a:solidFill>
              </a:rPr>
              <a:t> </a:t>
            </a:r>
            <a:endParaRPr lang="ru-RU" altLang="ru-RU" sz="3600" dirty="0">
              <a:solidFill>
                <a:srgbClr val="FF0000"/>
              </a:solidFill>
            </a:endParaRPr>
          </a:p>
        </p:txBody>
      </p:sp>
      <p:sp>
        <p:nvSpPr>
          <p:cNvPr id="7195" name="Прямоугольник 56"/>
          <p:cNvSpPr>
            <a:spLocks noChangeArrowheads="1"/>
          </p:cNvSpPr>
          <p:nvPr/>
        </p:nvSpPr>
        <p:spPr bwMode="auto">
          <a:xfrm>
            <a:off x="1006475" y="332656"/>
            <a:ext cx="10669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Переоформление лицензий на осуществление образовательной деятельности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80760278"/>
              </p:ext>
            </p:extLst>
          </p:nvPr>
        </p:nvGraphicFramePr>
        <p:xfrm>
          <a:off x="407368" y="1196752"/>
          <a:ext cx="102971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5181603" y="3487738"/>
            <a:ext cx="2634112" cy="4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altLang="ru-RU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625" y="6623368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23" y="938070"/>
            <a:ext cx="12192000" cy="99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9625" y="-42793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368" y="1124744"/>
            <a:ext cx="115212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 2019 году направлен 981 межведомственный запросов в органы исполнительной власти для проверки достоверности сведений, содержащихся в представленных заявлениях и документах соискателей лицензии (лицензиатов).</a:t>
            </a:r>
          </a:p>
          <a:p>
            <a:pPr algn="ctr"/>
            <a:endParaRPr lang="ru-RU" altLang="ru-R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56670278"/>
              </p:ext>
            </p:extLst>
          </p:nvPr>
        </p:nvGraphicFramePr>
        <p:xfrm>
          <a:off x="0" y="1700809"/>
          <a:ext cx="117846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83432" y="332657"/>
            <a:ext cx="10009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Межведомственные запросы в органы исполнительной власти</a:t>
            </a:r>
            <a:endParaRPr lang="ru-RU" altLang="ru-RU" sz="2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5181603" y="3487738"/>
            <a:ext cx="2634112" cy="4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altLang="ru-RU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127448" y="188640"/>
            <a:ext cx="50405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Лицензионный контроль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625" y="6623368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13649" y="222112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0468994"/>
              </p:ext>
            </p:extLst>
          </p:nvPr>
        </p:nvGraphicFramePr>
        <p:xfrm>
          <a:off x="90651" y="1108247"/>
          <a:ext cx="5977275" cy="582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727010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6960096" y="116633"/>
            <a:ext cx="5112568" cy="7463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1700"/>
              </a:lnSpc>
            </a:pPr>
            <a:endParaRPr lang="ru-RU" altLang="ru-RU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 по лицензионному контролю в 2019 году - 419</a:t>
            </a:r>
            <a:endParaRPr lang="ru-RU" alt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882449"/>
              </p:ext>
            </p:extLst>
          </p:nvPr>
        </p:nvGraphicFramePr>
        <p:xfrm>
          <a:off x="6375361" y="1078852"/>
          <a:ext cx="5876602" cy="544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80760278"/>
              </p:ext>
            </p:extLst>
          </p:nvPr>
        </p:nvGraphicFramePr>
        <p:xfrm>
          <a:off x="407368" y="1196752"/>
          <a:ext cx="56886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8655"/>
              </p:ext>
            </p:extLst>
          </p:nvPr>
        </p:nvGraphicFramePr>
        <p:xfrm>
          <a:off x="6168008" y="1340768"/>
          <a:ext cx="56886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25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8" y="1163638"/>
            <a:ext cx="12201525" cy="146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939800" y="68263"/>
            <a:ext cx="914241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Нарушение лицензионных требований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9239" name="Группа 70"/>
          <p:cNvGrpSpPr>
            <a:grpSpLocks/>
          </p:cNvGrpSpPr>
          <p:nvPr/>
        </p:nvGrpSpPr>
        <p:grpSpPr bwMode="auto">
          <a:xfrm>
            <a:off x="8724179" y="2498723"/>
            <a:ext cx="323565" cy="447677"/>
            <a:chOff x="7098560" y="2447859"/>
            <a:chExt cx="323473" cy="447466"/>
          </a:xfrm>
        </p:grpSpPr>
        <p:sp>
          <p:nvSpPr>
            <p:cNvPr id="9295" name="Прямоугольник 27"/>
            <p:cNvSpPr>
              <a:spLocks noChangeArrowheads="1"/>
            </p:cNvSpPr>
            <p:nvPr/>
          </p:nvSpPr>
          <p:spPr bwMode="auto">
            <a:xfrm>
              <a:off x="7098560" y="2495214"/>
              <a:ext cx="184730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altLang="ru-RU" sz="200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237355" y="2447859"/>
              <a:ext cx="184678" cy="3691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alt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241" name="Группа 20"/>
          <p:cNvGrpSpPr>
            <a:grpSpLocks/>
          </p:cNvGrpSpPr>
          <p:nvPr/>
        </p:nvGrpSpPr>
        <p:grpSpPr bwMode="auto">
          <a:xfrm>
            <a:off x="6799249" y="4257671"/>
            <a:ext cx="220507" cy="447679"/>
            <a:chOff x="6453910" y="3594311"/>
            <a:chExt cx="220517" cy="447468"/>
          </a:xfrm>
        </p:grpSpPr>
        <p:sp>
          <p:nvSpPr>
            <p:cNvPr id="9284" name="Прямоугольник 50"/>
            <p:cNvSpPr>
              <a:spLocks noChangeArrowheads="1"/>
            </p:cNvSpPr>
            <p:nvPr/>
          </p:nvSpPr>
          <p:spPr bwMode="auto">
            <a:xfrm>
              <a:off x="6489696" y="3641668"/>
              <a:ext cx="184731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altLang="ru-RU" sz="200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453910" y="3594311"/>
              <a:ext cx="184739" cy="3691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alt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249" name="Группа 69"/>
          <p:cNvGrpSpPr>
            <a:grpSpLocks/>
          </p:cNvGrpSpPr>
          <p:nvPr/>
        </p:nvGrpSpPr>
        <p:grpSpPr bwMode="auto">
          <a:xfrm>
            <a:off x="5460193" y="5475281"/>
            <a:ext cx="1107296" cy="434982"/>
            <a:chOff x="3233699" y="6217060"/>
            <a:chExt cx="1108419" cy="434777"/>
          </a:xfrm>
        </p:grpSpPr>
        <p:sp>
          <p:nvSpPr>
            <p:cNvPr id="9255" name="Прямоугольник 80"/>
            <p:cNvSpPr>
              <a:spLocks noChangeArrowheads="1"/>
            </p:cNvSpPr>
            <p:nvPr/>
          </p:nvSpPr>
          <p:spPr bwMode="auto">
            <a:xfrm>
              <a:off x="3233699" y="6251726"/>
              <a:ext cx="184731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altLang="ru-RU" sz="2000"/>
            </a:p>
          </p:txBody>
        </p:sp>
        <p:sp>
          <p:nvSpPr>
            <p:cNvPr id="16393" name="Прямоугольник 10"/>
            <p:cNvSpPr>
              <a:spLocks noChangeArrowheads="1"/>
            </p:cNvSpPr>
            <p:nvPr/>
          </p:nvSpPr>
          <p:spPr bwMode="auto">
            <a:xfrm>
              <a:off x="3321909" y="6217060"/>
              <a:ext cx="1020209" cy="36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altLang="ru-RU" sz="18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9250" name="Рисунок 1"/>
          <p:cNvPicPr>
            <a:picLocks noChangeAspect="1"/>
          </p:cNvPicPr>
          <p:nvPr/>
        </p:nvPicPr>
        <p:blipFill>
          <a:blip r:embed="rId2" cstate="print"/>
          <a:srcRect r="76642" b="9442"/>
          <a:stretch>
            <a:fillRect/>
          </a:stretch>
        </p:blipFill>
        <p:spPr bwMode="auto">
          <a:xfrm>
            <a:off x="82550" y="-3175"/>
            <a:ext cx="8572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" name="Содержимое 5"/>
          <p:cNvGraphicFramePr>
            <a:graphicFrameLocks/>
          </p:cNvGraphicFramePr>
          <p:nvPr/>
        </p:nvGraphicFramePr>
        <p:xfrm>
          <a:off x="467544" y="1340767"/>
          <a:ext cx="10597007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5181603" y="3487738"/>
            <a:ext cx="2634112" cy="4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altLang="ru-RU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625" y="6623368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23" y="938070"/>
            <a:ext cx="12192000" cy="99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9625" y="-42793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56670278"/>
              </p:ext>
            </p:extLst>
          </p:nvPr>
        </p:nvGraphicFramePr>
        <p:xfrm>
          <a:off x="0" y="1268760"/>
          <a:ext cx="11784632" cy="504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83432" y="332657"/>
            <a:ext cx="10009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Профилактические мероприятия</a:t>
            </a:r>
            <a:endParaRPr lang="ru-RU" altLang="ru-RU" sz="2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5122</TotalTime>
  <Words>396</Words>
  <Application>Microsoft Office PowerPoint</Application>
  <PresentationFormat>Широкоэкранный</PresentationFormat>
  <Paragraphs>48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Times New Roman</vt:lpstr>
      <vt:lpstr>Wingdings</vt:lpstr>
      <vt:lpstr>Arial</vt:lpstr>
      <vt:lpstr>Calibri Light</vt:lpstr>
      <vt:lpstr>Verdana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Брицева</dc:creator>
  <cp:lastModifiedBy>Александра Александровна Конушкина</cp:lastModifiedBy>
  <cp:revision>511</cp:revision>
  <cp:lastPrinted>2019-10-24T04:38:10Z</cp:lastPrinted>
  <dcterms:created xsi:type="dcterms:W3CDTF">2019-01-17T01:52:16Z</dcterms:created>
  <dcterms:modified xsi:type="dcterms:W3CDTF">2020-03-16T04:32:59Z</dcterms:modified>
</cp:coreProperties>
</file>