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4" r:id="rId1"/>
  </p:sldMasterIdLst>
  <p:notesMasterIdLst>
    <p:notesMasterId r:id="rId29"/>
  </p:notesMasterIdLst>
  <p:sldIdLst>
    <p:sldId id="258" r:id="rId2"/>
    <p:sldId id="259" r:id="rId3"/>
    <p:sldId id="260" r:id="rId4"/>
    <p:sldId id="263" r:id="rId5"/>
    <p:sldId id="266" r:id="rId6"/>
    <p:sldId id="267" r:id="rId7"/>
    <p:sldId id="262" r:id="rId8"/>
    <p:sldId id="271" r:id="rId9"/>
    <p:sldId id="272" r:id="rId10"/>
    <p:sldId id="273" r:id="rId11"/>
    <p:sldId id="274" r:id="rId12"/>
    <p:sldId id="275" r:id="rId13"/>
    <p:sldId id="277" r:id="rId14"/>
    <p:sldId id="285" r:id="rId15"/>
    <p:sldId id="287" r:id="rId16"/>
    <p:sldId id="276" r:id="rId17"/>
    <p:sldId id="280" r:id="rId18"/>
    <p:sldId id="281" r:id="rId19"/>
    <p:sldId id="282" r:id="rId20"/>
    <p:sldId id="284" r:id="rId21"/>
    <p:sldId id="283" r:id="rId22"/>
    <p:sldId id="278" r:id="rId23"/>
    <p:sldId id="268" r:id="rId24"/>
    <p:sldId id="269" r:id="rId25"/>
    <p:sldId id="265" r:id="rId26"/>
    <p:sldId id="288" r:id="rId27"/>
    <p:sldId id="27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0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73135-9B62-417F-A677-BC66C014B28A}" type="doc">
      <dgm:prSet loTypeId="urn:microsoft.com/office/officeart/2008/layout/CircularPictureCallou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857D50-54F1-4A2B-BAFD-00908BC9F8E9}">
      <dgm:prSet/>
      <dgm:spPr/>
      <dgm:t>
        <a:bodyPr/>
        <a:lstStyle/>
        <a:p>
          <a:endParaRPr lang="ru-RU" b="1" dirty="0">
            <a:solidFill>
              <a:schemeClr val="tx1"/>
            </a:solidFill>
          </a:endParaRPr>
        </a:p>
      </dgm:t>
    </dgm:pt>
    <dgm:pt modelId="{55036505-A95C-46CC-AC19-7B0C128D1FAD}" type="parTrans" cxnId="{410C5867-A08E-43CB-9A73-CB645E1AFC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8805F90-B904-4E6E-B205-46D73F8111E8}" type="sibTrans" cxnId="{410C5867-A08E-43CB-9A73-CB645E1AFC7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002E282-D7F6-42C3-B63E-FFB886A4BE81}">
      <dgm:prSet phldrT="[Текст]"/>
      <dgm:spPr/>
      <dgm:t>
        <a:bodyPr/>
        <a:lstStyle/>
        <a:p>
          <a:endParaRPr lang="ru-RU" b="1" dirty="0">
            <a:solidFill>
              <a:schemeClr val="tx1"/>
            </a:solidFill>
          </a:endParaRPr>
        </a:p>
      </dgm:t>
    </dgm:pt>
    <dgm:pt modelId="{2BDEAD57-78DE-45D3-90FF-E976196B03D9}" type="parTrans" cxnId="{17E81097-92F7-4877-B367-E6DEEC04610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0FF35A-E6C1-4A5D-ABC5-1319E2AED7F7}" type="sibTrans" cxnId="{17E81097-92F7-4877-B367-E6DEEC04610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8607E5-92FD-4FD4-AE4B-F35D392D02A3}">
      <dgm:prSet phldrT="[Текст]"/>
      <dgm:spPr/>
      <dgm:t>
        <a:bodyPr/>
        <a:lstStyle/>
        <a:p>
          <a:endParaRPr lang="ru-RU" b="1" dirty="0">
            <a:solidFill>
              <a:schemeClr val="tx1"/>
            </a:solidFill>
          </a:endParaRPr>
        </a:p>
      </dgm:t>
    </dgm:pt>
    <dgm:pt modelId="{FE561A17-DDB9-43FB-AECB-3644EDAD5ABA}" type="parTrans" cxnId="{059CB81E-4910-4AAA-AFD0-69FDCA1F322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1EF018C-6E82-42E1-9D87-4C64FCB2B281}" type="sibTrans" cxnId="{059CB81E-4910-4AAA-AFD0-69FDCA1F322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065A65-1667-46C9-9C73-DEE5FFFA12F4}">
      <dgm:prSet/>
      <dgm:spPr/>
      <dgm:t>
        <a:bodyPr/>
        <a:lstStyle/>
        <a:p>
          <a:endParaRPr lang="ru-RU" b="1" dirty="0" smtClean="0">
            <a:solidFill>
              <a:schemeClr val="tx1"/>
            </a:solidFill>
          </a:endParaRPr>
        </a:p>
      </dgm:t>
    </dgm:pt>
    <dgm:pt modelId="{DF8A2B6E-D4BF-46AB-B05C-D70F88C385B9}" type="parTrans" cxnId="{CEE78807-EB42-4D2E-A94D-63C617A87CB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1F7B6E9-B46C-4EB8-A214-4790B6C35DEA}" type="sibTrans" cxnId="{CEE78807-EB42-4D2E-A94D-63C617A87CB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43792E-1C18-4F88-8C95-E541B8F43753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7F0B6A0F-F559-4A4C-9EB5-F21103333381}" type="sibTrans" cxnId="{450E3AFD-019E-47EA-AC25-2517DB03884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20F723B-4DCE-4A77-BD7D-8E169117B89C}" type="parTrans" cxnId="{450E3AFD-019E-47EA-AC25-2517DB03884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5E2BCA-FD62-49B6-AC35-1A2FF55474A7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Предоставление ссуд</a:t>
          </a:r>
          <a:endParaRPr lang="ru-RU" dirty="0">
            <a:solidFill>
              <a:schemeClr val="tx1"/>
            </a:solidFill>
          </a:endParaRPr>
        </a:p>
      </dgm:t>
    </dgm:pt>
    <dgm:pt modelId="{9813B22E-51FF-4370-8321-EB1EC73ACDD6}" type="sibTrans" cxnId="{330DDB10-6915-46C5-939C-46DBDFA90E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051EE4-C99B-4BC8-9D1B-B2C339417618}" type="parTrans" cxnId="{330DDB10-6915-46C5-939C-46DBDFA90E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754961-7D03-42A7-A7A1-608D9989A9DD}" type="pres">
      <dgm:prSet presAssocID="{04473135-9B62-417F-A677-BC66C014B2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FC10EB2-1C66-44C0-A5F5-FAF49D62FE36}" type="pres">
      <dgm:prSet presAssocID="{04473135-9B62-417F-A677-BC66C014B28A}" presName="Name1" presStyleCnt="0"/>
      <dgm:spPr/>
    </dgm:pt>
    <dgm:pt modelId="{C43D7D12-900F-46E5-AEB9-29A20E6AA743}" type="pres">
      <dgm:prSet presAssocID="{9813B22E-51FF-4370-8321-EB1EC73ACDD6}" presName="picture_1" presStyleCnt="0"/>
      <dgm:spPr/>
    </dgm:pt>
    <dgm:pt modelId="{C9E7BFC0-6CED-4B36-A632-789BD3DA5BCF}" type="pres">
      <dgm:prSet presAssocID="{9813B22E-51FF-4370-8321-EB1EC73ACDD6}" presName="pictureRepeatNode" presStyleLbl="alignImgPlace1" presStyleIdx="0" presStyleCnt="6"/>
      <dgm:spPr/>
      <dgm:t>
        <a:bodyPr/>
        <a:lstStyle/>
        <a:p>
          <a:endParaRPr lang="ru-RU"/>
        </a:p>
      </dgm:t>
    </dgm:pt>
    <dgm:pt modelId="{9A360D99-53F8-4E3A-A134-BF33169B7424}" type="pres">
      <dgm:prSet presAssocID="{FF5E2BCA-FD62-49B6-AC35-1A2FF55474A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6FAF3-CF5E-492C-BE65-DF13705E68EA}" type="pres">
      <dgm:prSet presAssocID="{48805F90-B904-4E6E-B205-46D73F8111E8}" presName="picture_2" presStyleCnt="0"/>
      <dgm:spPr/>
    </dgm:pt>
    <dgm:pt modelId="{15930735-5A8B-4BE2-97A3-7CAD9ED90E68}" type="pres">
      <dgm:prSet presAssocID="{48805F90-B904-4E6E-B205-46D73F8111E8}" presName="pictureRepeatNode" presStyleLbl="alignImgPlace1" presStyleIdx="1" presStyleCnt="6" custScaleX="215341" custScaleY="197692" custLinFactNeighborX="7680" custLinFactNeighborY="-32728"/>
      <dgm:spPr/>
      <dgm:t>
        <a:bodyPr/>
        <a:lstStyle/>
        <a:p>
          <a:endParaRPr lang="ru-RU"/>
        </a:p>
      </dgm:t>
    </dgm:pt>
    <dgm:pt modelId="{DF9D0537-1534-451A-8BED-3C06C11EADD0}" type="pres">
      <dgm:prSet presAssocID="{1C857D50-54F1-4A2B-BAFD-00908BC9F8E9}" presName="line_2" presStyleLbl="parChTrans1D1" presStyleIdx="0" presStyleCnt="5"/>
      <dgm:spPr/>
    </dgm:pt>
    <dgm:pt modelId="{B674540B-C8F3-4E93-BF84-6226A6198180}" type="pres">
      <dgm:prSet presAssocID="{1C857D50-54F1-4A2B-BAFD-00908BC9F8E9}" presName="textparent_2" presStyleLbl="node1" presStyleIdx="0" presStyleCnt="0"/>
      <dgm:spPr/>
    </dgm:pt>
    <dgm:pt modelId="{08624DFF-4AD4-499A-929C-1B1D749D6FC1}" type="pres">
      <dgm:prSet presAssocID="{1C857D50-54F1-4A2B-BAFD-00908BC9F8E9}" presName="text_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2476B-7E63-442A-B48F-8125516C6EEA}" type="pres">
      <dgm:prSet presAssocID="{CB0FF35A-E6C1-4A5D-ABC5-1319E2AED7F7}" presName="picture_3" presStyleCnt="0"/>
      <dgm:spPr/>
    </dgm:pt>
    <dgm:pt modelId="{258B3847-661C-4694-A118-3553569A2FAF}" type="pres">
      <dgm:prSet presAssocID="{CB0FF35A-E6C1-4A5D-ABC5-1319E2AED7F7}" presName="pictureRepeatNode" presStyleLbl="alignImgPlace1" presStyleIdx="2" presStyleCnt="6" custScaleX="187550" custScaleY="162015"/>
      <dgm:spPr/>
      <dgm:t>
        <a:bodyPr/>
        <a:lstStyle/>
        <a:p>
          <a:endParaRPr lang="ru-RU"/>
        </a:p>
      </dgm:t>
    </dgm:pt>
    <dgm:pt modelId="{6C8A8D16-3FCC-4282-9AD8-8E2718AAD576}" type="pres">
      <dgm:prSet presAssocID="{2002E282-D7F6-42C3-B63E-FFB886A4BE81}" presName="line_3" presStyleLbl="parChTrans1D1" presStyleIdx="1" presStyleCnt="5"/>
      <dgm:spPr/>
    </dgm:pt>
    <dgm:pt modelId="{DD294BC3-BE78-4EEF-BA7C-75542DE157CF}" type="pres">
      <dgm:prSet presAssocID="{2002E282-D7F6-42C3-B63E-FFB886A4BE81}" presName="textparent_3" presStyleLbl="node1" presStyleIdx="0" presStyleCnt="0"/>
      <dgm:spPr/>
    </dgm:pt>
    <dgm:pt modelId="{9E8EB9AB-FD1A-4F2A-9ACE-56B26670B2BB}" type="pres">
      <dgm:prSet presAssocID="{2002E282-D7F6-42C3-B63E-FFB886A4BE81}" presName="text_3" presStyleLbl="revTx" presStyleIdx="1" presStyleCnt="5" custScaleX="957301" custScaleY="111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2A6C3-3278-42CD-A076-01CCED6D9595}" type="pres">
      <dgm:prSet presAssocID="{D1EF018C-6E82-42E1-9D87-4C64FCB2B281}" presName="picture_4" presStyleCnt="0"/>
      <dgm:spPr/>
    </dgm:pt>
    <dgm:pt modelId="{774EDE47-CBA5-449C-9187-53589C8AB7CF}" type="pres">
      <dgm:prSet presAssocID="{D1EF018C-6E82-42E1-9D87-4C64FCB2B281}" presName="pictureRepeatNode" presStyleLbl="alignImgPlace1" presStyleIdx="3" presStyleCnt="6" custScaleX="151432" custScaleY="143392" custLinFactNeighborY="17281"/>
      <dgm:spPr/>
      <dgm:t>
        <a:bodyPr/>
        <a:lstStyle/>
        <a:p>
          <a:endParaRPr lang="ru-RU"/>
        </a:p>
      </dgm:t>
    </dgm:pt>
    <dgm:pt modelId="{83C0A714-6032-479D-A5FD-B4846F587EA0}" type="pres">
      <dgm:prSet presAssocID="{7E8607E5-92FD-4FD4-AE4B-F35D392D02A3}" presName="line_4" presStyleLbl="parChTrans1D1" presStyleIdx="2" presStyleCnt="5"/>
      <dgm:spPr/>
    </dgm:pt>
    <dgm:pt modelId="{3868579A-1497-411E-BB3B-BC13CCAB86E3}" type="pres">
      <dgm:prSet presAssocID="{7E8607E5-92FD-4FD4-AE4B-F35D392D02A3}" presName="textparent_4" presStyleLbl="node1" presStyleIdx="0" presStyleCnt="0"/>
      <dgm:spPr/>
    </dgm:pt>
    <dgm:pt modelId="{30CE7C72-8E8A-4AB9-B3AD-7C116E6FA757}" type="pres">
      <dgm:prSet presAssocID="{7E8607E5-92FD-4FD4-AE4B-F35D392D02A3}" presName="text_4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DE50-769A-4784-9126-DB281AEE5BD9}" type="pres">
      <dgm:prSet presAssocID="{7F0B6A0F-F559-4A4C-9EB5-F21103333381}" presName="picture_5" presStyleCnt="0"/>
      <dgm:spPr/>
    </dgm:pt>
    <dgm:pt modelId="{88A42AB2-ACC8-44E7-83E5-E5EED6FAE6BA}" type="pres">
      <dgm:prSet presAssocID="{7F0B6A0F-F559-4A4C-9EB5-F21103333381}" presName="pictureRepeatNode" presStyleLbl="alignImgPlace1" presStyleIdx="4" presStyleCnt="6" custLinFactNeighborX="-25712" custLinFactNeighborY="2087"/>
      <dgm:spPr/>
      <dgm:t>
        <a:bodyPr/>
        <a:lstStyle/>
        <a:p>
          <a:endParaRPr lang="ru-RU"/>
        </a:p>
      </dgm:t>
    </dgm:pt>
    <dgm:pt modelId="{D0A91131-8807-470F-9134-D8AB2C68D867}" type="pres">
      <dgm:prSet presAssocID="{6F43792E-1C18-4F88-8C95-E541B8F43753}" presName="line_5" presStyleLbl="parChTrans1D1" presStyleIdx="3" presStyleCnt="5"/>
      <dgm:spPr/>
    </dgm:pt>
    <dgm:pt modelId="{186BA2CC-D96D-4FF2-8D4F-DCB925517FE2}" type="pres">
      <dgm:prSet presAssocID="{6F43792E-1C18-4F88-8C95-E541B8F43753}" presName="textparent_5" presStyleLbl="node1" presStyleIdx="0" presStyleCnt="0"/>
      <dgm:spPr/>
    </dgm:pt>
    <dgm:pt modelId="{8021ECFD-1D7F-490B-A7CD-AEF8BF1E5F7A}" type="pres">
      <dgm:prSet presAssocID="{6F43792E-1C18-4F88-8C95-E541B8F43753}" presName="text_5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CE397-7EE3-47A1-A342-D620996DBAD0}" type="pres">
      <dgm:prSet presAssocID="{21F7B6E9-B46C-4EB8-A214-4790B6C35DEA}" presName="picture_6" presStyleCnt="0"/>
      <dgm:spPr/>
    </dgm:pt>
    <dgm:pt modelId="{4C8936E0-8461-4BBF-8301-EAE646733CFF}" type="pres">
      <dgm:prSet presAssocID="{21F7B6E9-B46C-4EB8-A214-4790B6C35DEA}" presName="pictureRepeatNode" presStyleLbl="alignImgPlace1" presStyleIdx="5" presStyleCnt="6" custScaleX="240813" custScaleY="202853" custLinFactNeighborX="71718" custLinFactNeighborY="-62219"/>
      <dgm:spPr/>
      <dgm:t>
        <a:bodyPr/>
        <a:lstStyle/>
        <a:p>
          <a:endParaRPr lang="ru-RU"/>
        </a:p>
      </dgm:t>
    </dgm:pt>
    <dgm:pt modelId="{560FCD52-EB2A-49B8-B43D-9955C17B087E}" type="pres">
      <dgm:prSet presAssocID="{1F065A65-1667-46C9-9C73-DEE5FFFA12F4}" presName="line_6" presStyleLbl="parChTrans1D1" presStyleIdx="4" presStyleCnt="5"/>
      <dgm:spPr/>
    </dgm:pt>
    <dgm:pt modelId="{1AD2D0D7-7498-4684-B158-F4D626DD4CC7}" type="pres">
      <dgm:prSet presAssocID="{1F065A65-1667-46C9-9C73-DEE5FFFA12F4}" presName="textparent_6" presStyleLbl="node1" presStyleIdx="0" presStyleCnt="0"/>
      <dgm:spPr/>
    </dgm:pt>
    <dgm:pt modelId="{1309B2DE-9177-4319-A541-5ECD4DD50D23}" type="pres">
      <dgm:prSet presAssocID="{1F065A65-1667-46C9-9C73-DEE5FFFA12F4}" presName="text_6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0DDB10-6915-46C5-939C-46DBDFA90E9A}" srcId="{04473135-9B62-417F-A677-BC66C014B28A}" destId="{FF5E2BCA-FD62-49B6-AC35-1A2FF55474A7}" srcOrd="0" destOrd="0" parTransId="{37051EE4-C99B-4BC8-9D1B-B2C339417618}" sibTransId="{9813B22E-51FF-4370-8321-EB1EC73ACDD6}"/>
    <dgm:cxn modelId="{E7A7947C-2E81-43D8-8323-673CC0BED917}" type="presOf" srcId="{FF5E2BCA-FD62-49B6-AC35-1A2FF55474A7}" destId="{9A360D99-53F8-4E3A-A134-BF33169B7424}" srcOrd="0" destOrd="0" presId="urn:microsoft.com/office/officeart/2008/layout/CircularPictureCallout"/>
    <dgm:cxn modelId="{0BE64768-CEBE-42D7-A615-FD95D0B6B007}" type="presOf" srcId="{04473135-9B62-417F-A677-BC66C014B28A}" destId="{8A754961-7D03-42A7-A7A1-608D9989A9DD}" srcOrd="0" destOrd="0" presId="urn:microsoft.com/office/officeart/2008/layout/CircularPictureCallout"/>
    <dgm:cxn modelId="{9454BF03-89C0-49F3-997D-787D88B4D1F5}" type="presOf" srcId="{9813B22E-51FF-4370-8321-EB1EC73ACDD6}" destId="{C9E7BFC0-6CED-4B36-A632-789BD3DA5BCF}" srcOrd="0" destOrd="0" presId="urn:microsoft.com/office/officeart/2008/layout/CircularPictureCallout"/>
    <dgm:cxn modelId="{EB4F7665-AE27-4BB4-BCEA-ACE87C522F06}" type="presOf" srcId="{1F065A65-1667-46C9-9C73-DEE5FFFA12F4}" destId="{1309B2DE-9177-4319-A541-5ECD4DD50D23}" srcOrd="0" destOrd="0" presId="urn:microsoft.com/office/officeart/2008/layout/CircularPictureCallout"/>
    <dgm:cxn modelId="{564B11B1-D167-44ED-B264-E74075DD4906}" type="presOf" srcId="{7E8607E5-92FD-4FD4-AE4B-F35D392D02A3}" destId="{30CE7C72-8E8A-4AB9-B3AD-7C116E6FA757}" srcOrd="0" destOrd="0" presId="urn:microsoft.com/office/officeart/2008/layout/CircularPictureCallout"/>
    <dgm:cxn modelId="{410C5867-A08E-43CB-9A73-CB645E1AFC75}" srcId="{04473135-9B62-417F-A677-BC66C014B28A}" destId="{1C857D50-54F1-4A2B-BAFD-00908BC9F8E9}" srcOrd="1" destOrd="0" parTransId="{55036505-A95C-46CC-AC19-7B0C128D1FAD}" sibTransId="{48805F90-B904-4E6E-B205-46D73F8111E8}"/>
    <dgm:cxn modelId="{26240A7D-E594-4CCE-913B-7AF15F8C43A2}" type="presOf" srcId="{7F0B6A0F-F559-4A4C-9EB5-F21103333381}" destId="{88A42AB2-ACC8-44E7-83E5-E5EED6FAE6BA}" srcOrd="0" destOrd="0" presId="urn:microsoft.com/office/officeart/2008/layout/CircularPictureCallout"/>
    <dgm:cxn modelId="{17E81097-92F7-4877-B367-E6DEEC04610A}" srcId="{04473135-9B62-417F-A677-BC66C014B28A}" destId="{2002E282-D7F6-42C3-B63E-FFB886A4BE81}" srcOrd="2" destOrd="0" parTransId="{2BDEAD57-78DE-45D3-90FF-E976196B03D9}" sibTransId="{CB0FF35A-E6C1-4A5D-ABC5-1319E2AED7F7}"/>
    <dgm:cxn modelId="{342727C1-90AF-478B-9088-363F1A947CE1}" type="presOf" srcId="{48805F90-B904-4E6E-B205-46D73F8111E8}" destId="{15930735-5A8B-4BE2-97A3-7CAD9ED90E68}" srcOrd="0" destOrd="0" presId="urn:microsoft.com/office/officeart/2008/layout/CircularPictureCallout"/>
    <dgm:cxn modelId="{1A28516A-76B0-4CE2-B3CE-F4293A459BD0}" type="presOf" srcId="{21F7B6E9-B46C-4EB8-A214-4790B6C35DEA}" destId="{4C8936E0-8461-4BBF-8301-EAE646733CFF}" srcOrd="0" destOrd="0" presId="urn:microsoft.com/office/officeart/2008/layout/CircularPictureCallout"/>
    <dgm:cxn modelId="{802F6CB4-26EC-4F03-A154-C682096A0016}" type="presOf" srcId="{6F43792E-1C18-4F88-8C95-E541B8F43753}" destId="{8021ECFD-1D7F-490B-A7CD-AEF8BF1E5F7A}" srcOrd="0" destOrd="0" presId="urn:microsoft.com/office/officeart/2008/layout/CircularPictureCallout"/>
    <dgm:cxn modelId="{CEE78807-EB42-4D2E-A94D-63C617A87CB4}" srcId="{04473135-9B62-417F-A677-BC66C014B28A}" destId="{1F065A65-1667-46C9-9C73-DEE5FFFA12F4}" srcOrd="5" destOrd="0" parTransId="{DF8A2B6E-D4BF-46AB-B05C-D70F88C385B9}" sibTransId="{21F7B6E9-B46C-4EB8-A214-4790B6C35DEA}"/>
    <dgm:cxn modelId="{059CB81E-4910-4AAA-AFD0-69FDCA1F322C}" srcId="{04473135-9B62-417F-A677-BC66C014B28A}" destId="{7E8607E5-92FD-4FD4-AE4B-F35D392D02A3}" srcOrd="3" destOrd="0" parTransId="{FE561A17-DDB9-43FB-AECB-3644EDAD5ABA}" sibTransId="{D1EF018C-6E82-42E1-9D87-4C64FCB2B281}"/>
    <dgm:cxn modelId="{BA4B7600-12C8-4E8D-864C-AE813668417C}" type="presOf" srcId="{1C857D50-54F1-4A2B-BAFD-00908BC9F8E9}" destId="{08624DFF-4AD4-499A-929C-1B1D749D6FC1}" srcOrd="0" destOrd="0" presId="urn:microsoft.com/office/officeart/2008/layout/CircularPictureCallout"/>
    <dgm:cxn modelId="{450E3AFD-019E-47EA-AC25-2517DB03884B}" srcId="{04473135-9B62-417F-A677-BC66C014B28A}" destId="{6F43792E-1C18-4F88-8C95-E541B8F43753}" srcOrd="4" destOrd="0" parTransId="{620F723B-4DCE-4A77-BD7D-8E169117B89C}" sibTransId="{7F0B6A0F-F559-4A4C-9EB5-F21103333381}"/>
    <dgm:cxn modelId="{BFDBF597-3CCB-49DA-BF0D-6DCE533B7B66}" type="presOf" srcId="{CB0FF35A-E6C1-4A5D-ABC5-1319E2AED7F7}" destId="{258B3847-661C-4694-A118-3553569A2FAF}" srcOrd="0" destOrd="0" presId="urn:microsoft.com/office/officeart/2008/layout/CircularPictureCallout"/>
    <dgm:cxn modelId="{6445EC1A-0582-4B34-A827-FFE020CC6319}" type="presOf" srcId="{D1EF018C-6E82-42E1-9D87-4C64FCB2B281}" destId="{774EDE47-CBA5-449C-9187-53589C8AB7CF}" srcOrd="0" destOrd="0" presId="urn:microsoft.com/office/officeart/2008/layout/CircularPictureCallout"/>
    <dgm:cxn modelId="{243E4050-4041-4734-9950-D829B7435A9E}" type="presOf" srcId="{2002E282-D7F6-42C3-B63E-FFB886A4BE81}" destId="{9E8EB9AB-FD1A-4F2A-9ACE-56B26670B2BB}" srcOrd="0" destOrd="0" presId="urn:microsoft.com/office/officeart/2008/layout/CircularPictureCallout"/>
    <dgm:cxn modelId="{81B3DBDE-3273-454D-9E48-AFAC9628D8FE}" type="presParOf" srcId="{8A754961-7D03-42A7-A7A1-608D9989A9DD}" destId="{4FC10EB2-1C66-44C0-A5F5-FAF49D62FE36}" srcOrd="0" destOrd="0" presId="urn:microsoft.com/office/officeart/2008/layout/CircularPictureCallout"/>
    <dgm:cxn modelId="{359F57E8-6B00-41D9-9271-0D7A42E4E744}" type="presParOf" srcId="{4FC10EB2-1C66-44C0-A5F5-FAF49D62FE36}" destId="{C43D7D12-900F-46E5-AEB9-29A20E6AA743}" srcOrd="0" destOrd="0" presId="urn:microsoft.com/office/officeart/2008/layout/CircularPictureCallout"/>
    <dgm:cxn modelId="{785F8C88-8AF3-4964-BA73-74E6C6452130}" type="presParOf" srcId="{C43D7D12-900F-46E5-AEB9-29A20E6AA743}" destId="{C9E7BFC0-6CED-4B36-A632-789BD3DA5BCF}" srcOrd="0" destOrd="0" presId="urn:microsoft.com/office/officeart/2008/layout/CircularPictureCallout"/>
    <dgm:cxn modelId="{1390CE8C-02CA-4C66-8624-62A38FEE2574}" type="presParOf" srcId="{4FC10EB2-1C66-44C0-A5F5-FAF49D62FE36}" destId="{9A360D99-53F8-4E3A-A134-BF33169B7424}" srcOrd="1" destOrd="0" presId="urn:microsoft.com/office/officeart/2008/layout/CircularPictureCallout"/>
    <dgm:cxn modelId="{1E24BFF6-28BC-4B36-A160-026214248CD6}" type="presParOf" srcId="{4FC10EB2-1C66-44C0-A5F5-FAF49D62FE36}" destId="{CA26FAF3-CF5E-492C-BE65-DF13705E68EA}" srcOrd="2" destOrd="0" presId="urn:microsoft.com/office/officeart/2008/layout/CircularPictureCallout"/>
    <dgm:cxn modelId="{6DF58D4F-7B19-41F8-BDD5-CEC03343D9A0}" type="presParOf" srcId="{CA26FAF3-CF5E-492C-BE65-DF13705E68EA}" destId="{15930735-5A8B-4BE2-97A3-7CAD9ED90E68}" srcOrd="0" destOrd="0" presId="urn:microsoft.com/office/officeart/2008/layout/CircularPictureCallout"/>
    <dgm:cxn modelId="{AF6C5723-C040-4F52-945D-81969CB87880}" type="presParOf" srcId="{4FC10EB2-1C66-44C0-A5F5-FAF49D62FE36}" destId="{DF9D0537-1534-451A-8BED-3C06C11EADD0}" srcOrd="3" destOrd="0" presId="urn:microsoft.com/office/officeart/2008/layout/CircularPictureCallout"/>
    <dgm:cxn modelId="{88ABC4B4-A8F7-49C1-8CBA-5724C591DA22}" type="presParOf" srcId="{4FC10EB2-1C66-44C0-A5F5-FAF49D62FE36}" destId="{B674540B-C8F3-4E93-BF84-6226A6198180}" srcOrd="4" destOrd="0" presId="urn:microsoft.com/office/officeart/2008/layout/CircularPictureCallout"/>
    <dgm:cxn modelId="{19E326A8-4A7A-4CCE-9528-D2EB0014C1F5}" type="presParOf" srcId="{B674540B-C8F3-4E93-BF84-6226A6198180}" destId="{08624DFF-4AD4-499A-929C-1B1D749D6FC1}" srcOrd="0" destOrd="0" presId="urn:microsoft.com/office/officeart/2008/layout/CircularPictureCallout"/>
    <dgm:cxn modelId="{EA6CEB7D-EDE5-4F60-A91D-91420E82C270}" type="presParOf" srcId="{4FC10EB2-1C66-44C0-A5F5-FAF49D62FE36}" destId="{BFC2476B-7E63-442A-B48F-8125516C6EEA}" srcOrd="5" destOrd="0" presId="urn:microsoft.com/office/officeart/2008/layout/CircularPictureCallout"/>
    <dgm:cxn modelId="{6CE89EA1-A77C-40A6-9093-42056F662E00}" type="presParOf" srcId="{BFC2476B-7E63-442A-B48F-8125516C6EEA}" destId="{258B3847-661C-4694-A118-3553569A2FAF}" srcOrd="0" destOrd="0" presId="urn:microsoft.com/office/officeart/2008/layout/CircularPictureCallout"/>
    <dgm:cxn modelId="{FA8A473D-40D7-4650-8D9B-D43A4F00F7B2}" type="presParOf" srcId="{4FC10EB2-1C66-44C0-A5F5-FAF49D62FE36}" destId="{6C8A8D16-3FCC-4282-9AD8-8E2718AAD576}" srcOrd="6" destOrd="0" presId="urn:microsoft.com/office/officeart/2008/layout/CircularPictureCallout"/>
    <dgm:cxn modelId="{BEC3FA91-21AF-4022-9467-BABAF164CA55}" type="presParOf" srcId="{4FC10EB2-1C66-44C0-A5F5-FAF49D62FE36}" destId="{DD294BC3-BE78-4EEF-BA7C-75542DE157CF}" srcOrd="7" destOrd="0" presId="urn:microsoft.com/office/officeart/2008/layout/CircularPictureCallout"/>
    <dgm:cxn modelId="{8483397F-337E-4E88-87DC-C6E08378317D}" type="presParOf" srcId="{DD294BC3-BE78-4EEF-BA7C-75542DE157CF}" destId="{9E8EB9AB-FD1A-4F2A-9ACE-56B26670B2BB}" srcOrd="0" destOrd="0" presId="urn:microsoft.com/office/officeart/2008/layout/CircularPictureCallout"/>
    <dgm:cxn modelId="{E2EFB536-DFB4-4172-9D4A-A6855550326F}" type="presParOf" srcId="{4FC10EB2-1C66-44C0-A5F5-FAF49D62FE36}" destId="{9AC2A6C3-3278-42CD-A076-01CCED6D9595}" srcOrd="8" destOrd="0" presId="urn:microsoft.com/office/officeart/2008/layout/CircularPictureCallout"/>
    <dgm:cxn modelId="{36B47546-6F6C-4737-B1AD-A89B6B011C91}" type="presParOf" srcId="{9AC2A6C3-3278-42CD-A076-01CCED6D9595}" destId="{774EDE47-CBA5-449C-9187-53589C8AB7CF}" srcOrd="0" destOrd="0" presId="urn:microsoft.com/office/officeart/2008/layout/CircularPictureCallout"/>
    <dgm:cxn modelId="{FB6C7CFA-B4D2-48B5-BB24-FE85078CF354}" type="presParOf" srcId="{4FC10EB2-1C66-44C0-A5F5-FAF49D62FE36}" destId="{83C0A714-6032-479D-A5FD-B4846F587EA0}" srcOrd="9" destOrd="0" presId="urn:microsoft.com/office/officeart/2008/layout/CircularPictureCallout"/>
    <dgm:cxn modelId="{9671A906-6834-489D-94B8-04C9EDE409DF}" type="presParOf" srcId="{4FC10EB2-1C66-44C0-A5F5-FAF49D62FE36}" destId="{3868579A-1497-411E-BB3B-BC13CCAB86E3}" srcOrd="10" destOrd="0" presId="urn:microsoft.com/office/officeart/2008/layout/CircularPictureCallout"/>
    <dgm:cxn modelId="{93E98D03-FE63-443C-B57A-7854EE8BD9C5}" type="presParOf" srcId="{3868579A-1497-411E-BB3B-BC13CCAB86E3}" destId="{30CE7C72-8E8A-4AB9-B3AD-7C116E6FA757}" srcOrd="0" destOrd="0" presId="urn:microsoft.com/office/officeart/2008/layout/CircularPictureCallout"/>
    <dgm:cxn modelId="{B4068CCC-42B9-4095-A971-0483C9A0593E}" type="presParOf" srcId="{4FC10EB2-1C66-44C0-A5F5-FAF49D62FE36}" destId="{3E72DE50-769A-4784-9126-DB281AEE5BD9}" srcOrd="11" destOrd="0" presId="urn:microsoft.com/office/officeart/2008/layout/CircularPictureCallout"/>
    <dgm:cxn modelId="{30A256DA-9EA5-4438-A25B-4F5B1977D5D0}" type="presParOf" srcId="{3E72DE50-769A-4784-9126-DB281AEE5BD9}" destId="{88A42AB2-ACC8-44E7-83E5-E5EED6FAE6BA}" srcOrd="0" destOrd="0" presId="urn:microsoft.com/office/officeart/2008/layout/CircularPictureCallout"/>
    <dgm:cxn modelId="{5859D4D0-471F-491D-8168-D35ABAE08734}" type="presParOf" srcId="{4FC10EB2-1C66-44C0-A5F5-FAF49D62FE36}" destId="{D0A91131-8807-470F-9134-D8AB2C68D867}" srcOrd="12" destOrd="0" presId="urn:microsoft.com/office/officeart/2008/layout/CircularPictureCallout"/>
    <dgm:cxn modelId="{3A9793D2-7CC7-4EE0-9157-DCCE8D4D7F75}" type="presParOf" srcId="{4FC10EB2-1C66-44C0-A5F5-FAF49D62FE36}" destId="{186BA2CC-D96D-4FF2-8D4F-DCB925517FE2}" srcOrd="13" destOrd="0" presId="urn:microsoft.com/office/officeart/2008/layout/CircularPictureCallout"/>
    <dgm:cxn modelId="{8B663B7D-36D7-4781-A6D2-6700B924B87E}" type="presParOf" srcId="{186BA2CC-D96D-4FF2-8D4F-DCB925517FE2}" destId="{8021ECFD-1D7F-490B-A7CD-AEF8BF1E5F7A}" srcOrd="0" destOrd="0" presId="urn:microsoft.com/office/officeart/2008/layout/CircularPictureCallout"/>
    <dgm:cxn modelId="{50EECF53-C10B-4319-A4B7-1421BF85A807}" type="presParOf" srcId="{4FC10EB2-1C66-44C0-A5F5-FAF49D62FE36}" destId="{347CE397-7EE3-47A1-A342-D620996DBAD0}" srcOrd="14" destOrd="0" presId="urn:microsoft.com/office/officeart/2008/layout/CircularPictureCallout"/>
    <dgm:cxn modelId="{068BA133-DFA4-479B-A328-9ED307125EF3}" type="presParOf" srcId="{347CE397-7EE3-47A1-A342-D620996DBAD0}" destId="{4C8936E0-8461-4BBF-8301-EAE646733CFF}" srcOrd="0" destOrd="0" presId="urn:microsoft.com/office/officeart/2008/layout/CircularPictureCallout"/>
    <dgm:cxn modelId="{3A03C5A2-25D4-42FC-8B2A-2CD4F1A477F3}" type="presParOf" srcId="{4FC10EB2-1C66-44C0-A5F5-FAF49D62FE36}" destId="{560FCD52-EB2A-49B8-B43D-9955C17B087E}" srcOrd="15" destOrd="0" presId="urn:microsoft.com/office/officeart/2008/layout/CircularPictureCallout"/>
    <dgm:cxn modelId="{E5ACC251-54EE-43A9-9CD1-931616DF907D}" type="presParOf" srcId="{4FC10EB2-1C66-44C0-A5F5-FAF49D62FE36}" destId="{1AD2D0D7-7498-4684-B158-F4D626DD4CC7}" srcOrd="16" destOrd="0" presId="urn:microsoft.com/office/officeart/2008/layout/CircularPictureCallout"/>
    <dgm:cxn modelId="{93342C96-E58E-4AA9-B81F-8B62E0BC76A6}" type="presParOf" srcId="{1AD2D0D7-7498-4684-B158-F4D626DD4CC7}" destId="{1309B2DE-9177-4319-A541-5ECD4DD50D2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DF0324-81DE-4D0B-9DA0-5EAA697AC03D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248F7D7-DB1A-4BED-BD2B-064283F5CD86}">
      <dgm:prSet phldrT="[Текст]" custT="1"/>
      <dgm:spPr>
        <a:xfrm>
          <a:off x="3783484" y="35513"/>
          <a:ext cx="3617886" cy="1693363"/>
        </a:xfrm>
        <a:solidFill>
          <a:schemeClr val="tx2">
            <a:lumMod val="20000"/>
            <a:lumOff val="80000"/>
          </a:schemeClr>
        </a:solid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Карта члена Профсоюза </a:t>
          </a:r>
          <a:b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 базе карты «Халва»</a:t>
          </a:r>
          <a:endParaRPr lang="ru-RU" sz="20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D8C58D-A49C-47F4-84E9-9428A1E60C08}" type="parTrans" cxnId="{BA6BA32C-1E95-405F-90B0-CF2B47A62554}">
      <dgm:prSet/>
      <dgm:spPr/>
      <dgm:t>
        <a:bodyPr/>
        <a:lstStyle/>
        <a:p>
          <a:endParaRPr lang="ru-RU"/>
        </a:p>
      </dgm:t>
    </dgm:pt>
    <dgm:pt modelId="{0D4A555B-DA23-4A88-9441-02AA8252208D}" type="sibTrans" cxnId="{BA6BA32C-1E95-405F-90B0-CF2B47A62554}">
      <dgm:prSet/>
      <dgm:spPr/>
      <dgm:t>
        <a:bodyPr/>
        <a:lstStyle/>
        <a:p>
          <a:endParaRPr lang="ru-RU"/>
        </a:p>
      </dgm:t>
    </dgm:pt>
    <dgm:pt modelId="{1DCA66D9-303D-46DB-A970-67AB8101F9ED}">
      <dgm:prSet phldrT="[Текст]" custT="1"/>
      <dgm:spPr>
        <a:xfrm>
          <a:off x="0" y="1858799"/>
          <a:ext cx="6447571" cy="2497963"/>
        </a:xfrm>
        <a:solidFill>
          <a:schemeClr val="tx2">
            <a:lumMod val="20000"/>
            <a:lumOff val="80000"/>
          </a:schemeClr>
        </a:solid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endParaRPr lang="ru-RU" sz="16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endParaRPr lang="ru-RU" sz="16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673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членов Профсоюза воспользовались льготами при покупке санаторно-курортного лечения на сайте «</a:t>
          </a:r>
          <a:r>
            <a:rPr lang="ru-RU" sz="16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Профкурорт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экономическая  выгода 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2 633 175  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6124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руб. с </a:t>
          </a:r>
          <a:r>
            <a:rPr lang="ru-RU" sz="16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путевки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члена Профсоюза  получили Сертификат 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40% 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скидкой </a:t>
          </a:r>
          <a:b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лечение в  санатории «Качалинский»;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человек получили Сертификат </a:t>
          </a:r>
          <a:r>
            <a: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50%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скидкой для неработающих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ветеранов профсоюзного движения  в санаторий «Качалинский»,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членов Профсоюза приобрели путёвки с 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20%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 санаторий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«Качалинский»;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112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члена по квоте получили компенсацию за санаторно-курортное лечение -</a:t>
          </a:r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394 214  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ru-RU" sz="20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20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DFDF355-0A89-4668-991F-A914E28867A4}" type="parTrans" cxnId="{3766C0D9-4F59-41EF-A331-BD4657A52A36}">
      <dgm:prSet/>
      <dgm:spPr/>
      <dgm:t>
        <a:bodyPr/>
        <a:lstStyle/>
        <a:p>
          <a:endParaRPr lang="ru-RU"/>
        </a:p>
      </dgm:t>
    </dgm:pt>
    <dgm:pt modelId="{12332BC8-8EEC-48A9-A27C-132A448A9D4D}" type="sibTrans" cxnId="{3766C0D9-4F59-41EF-A331-BD4657A52A36}">
      <dgm:prSet/>
      <dgm:spPr/>
      <dgm:t>
        <a:bodyPr/>
        <a:lstStyle/>
        <a:p>
          <a:endParaRPr lang="ru-RU"/>
        </a:p>
      </dgm:t>
    </dgm:pt>
    <dgm:pt modelId="{6BDE7327-BA87-4CF8-8AF1-77DD95956A71}">
      <dgm:prSet phldrT="[Текст]" custT="1"/>
      <dgm:spPr>
        <a:xfrm>
          <a:off x="922841" y="4645477"/>
          <a:ext cx="5737106" cy="1373390"/>
        </a:xfrm>
        <a:solidFill>
          <a:schemeClr val="tx2">
            <a:lumMod val="20000"/>
            <a:lumOff val="80000"/>
          </a:schemeClr>
        </a:solid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Специальные тарифные планы </a:t>
          </a:r>
          <a:b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20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для членов Профсоюза</a:t>
          </a:r>
        </a:p>
        <a:p>
          <a:endParaRPr lang="ru-RU" sz="24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95DA9F7-A4A9-4044-9146-3817FF690E7B}" type="parTrans" cxnId="{DE55B779-90E4-4078-A949-0078AE12FEBC}">
      <dgm:prSet/>
      <dgm:spPr/>
      <dgm:t>
        <a:bodyPr/>
        <a:lstStyle/>
        <a:p>
          <a:endParaRPr lang="ru-RU"/>
        </a:p>
      </dgm:t>
    </dgm:pt>
    <dgm:pt modelId="{3DA93A60-6DBC-4261-BF7B-1F473CE43FC6}" type="sibTrans" cxnId="{DE55B779-90E4-4078-A949-0078AE12FEBC}">
      <dgm:prSet/>
      <dgm:spPr/>
      <dgm:t>
        <a:bodyPr/>
        <a:lstStyle/>
        <a:p>
          <a:endParaRPr lang="ru-RU"/>
        </a:p>
      </dgm:t>
    </dgm:pt>
    <dgm:pt modelId="{ADB5AB16-0C35-425F-B6F4-E2AF0170B8B5}" type="pres">
      <dgm:prSet presAssocID="{D9DF0324-81DE-4D0B-9DA0-5EAA697AC03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58C363-818E-4530-9100-8541936E47ED}" type="pres">
      <dgm:prSet presAssocID="{F248F7D7-DB1A-4BED-BD2B-064283F5CD86}" presName="comp" presStyleCnt="0"/>
      <dgm:spPr/>
    </dgm:pt>
    <dgm:pt modelId="{41EF1FB6-DFFE-4B6C-B85D-346AA6E4B3DB}" type="pres">
      <dgm:prSet presAssocID="{F248F7D7-DB1A-4BED-BD2B-064283F5CD86}" presName="rect2" presStyleLbl="node1" presStyleIdx="0" presStyleCnt="3" custScaleX="119144" custScaleY="91790" custLinFactNeighborX="41864" custLinFactNeighborY="2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59B2C-4E24-41ED-ABA0-619520E6865B}" type="pres">
      <dgm:prSet presAssocID="{F248F7D7-DB1A-4BED-BD2B-064283F5CD86}" presName="rect1" presStyleLbl="lnNode1" presStyleIdx="0" presStyleCnt="3" custScaleX="126669" custLinFactNeighborX="80075" custLinFactNeighborY="2672"/>
      <dgm:spPr>
        <a:xfrm>
          <a:off x="3246939" y="223022"/>
          <a:ext cx="1359656" cy="13733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AC697E3-0D5D-4183-B235-C40EA0618E19}" type="pres">
      <dgm:prSet presAssocID="{0D4A555B-DA23-4A88-9441-02AA8252208D}" presName="sibTrans" presStyleCnt="0"/>
      <dgm:spPr/>
    </dgm:pt>
    <dgm:pt modelId="{7BF3B699-793F-422E-8119-089328751B03}" type="pres">
      <dgm:prSet presAssocID="{1DCA66D9-303D-46DB-A970-67AB8101F9ED}" presName="comp" presStyleCnt="0"/>
      <dgm:spPr/>
    </dgm:pt>
    <dgm:pt modelId="{061A3BB1-951B-4FB2-86A0-EAB05E3F3459}" type="pres">
      <dgm:prSet presAssocID="{1DCA66D9-303D-46DB-A970-67AB8101F9ED}" presName="rect2" presStyleLbl="node1" presStyleIdx="1" presStyleCnt="3" custScaleX="230026" custScaleY="201928" custLinFactNeighborX="-24246" custLinFactNeighborY="-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8162F-D8A4-4C59-93D3-EA22411F8EB0}" type="pres">
      <dgm:prSet presAssocID="{1DCA66D9-303D-46DB-A970-67AB8101F9ED}" presName="rect1" presStyleLbl="lnNode1" presStyleIdx="1" presStyleCnt="3" custScaleX="103250" custScaleY="102591" custLinFactNeighborX="94738" custLinFactNeighborY="-5605"/>
      <dgm:spPr>
        <a:xfrm>
          <a:off x="5372967" y="2483190"/>
          <a:ext cx="1359656" cy="137339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9CF4461-BB3D-4A11-8579-D2B258735CDD}" type="pres">
      <dgm:prSet presAssocID="{12332BC8-8EEC-48A9-A27C-132A448A9D4D}" presName="sibTrans" presStyleCnt="0"/>
      <dgm:spPr/>
    </dgm:pt>
    <dgm:pt modelId="{EDE00DEF-8387-43E1-BA51-1F1ED0E6BCC6}" type="pres">
      <dgm:prSet presAssocID="{6BDE7327-BA87-4CF8-8AF1-77DD95956A71}" presName="comp" presStyleCnt="0"/>
      <dgm:spPr/>
    </dgm:pt>
    <dgm:pt modelId="{9DA12C1E-BEC3-4443-A07A-AF8710A8A6AB}" type="pres">
      <dgm:prSet presAssocID="{6BDE7327-BA87-4CF8-8AF1-77DD95956A71}" presName="rect2" presStyleLbl="node1" presStyleIdx="2" presStyleCnt="3" custScaleX="150955" custScaleY="75437" custLinFactNeighborX="836" custLinFactNeighborY="-2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5820D-C712-4F70-A6BF-34F685766D72}" type="pres">
      <dgm:prSet presAssocID="{6BDE7327-BA87-4CF8-8AF1-77DD95956A71}" presName="rect1" presStyleLbl="lnNode1" presStyleIdx="2" presStyleCnt="3" custLinFactNeighborX="-39151" custLinFactNeighborY="-2836"/>
      <dgm:spPr>
        <a:xfrm>
          <a:off x="829374" y="4620536"/>
          <a:ext cx="1359656" cy="13733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317FF5D4-FDED-448B-99BB-0A0B993B43E1}" type="presOf" srcId="{1DCA66D9-303D-46DB-A970-67AB8101F9ED}" destId="{061A3BB1-951B-4FB2-86A0-EAB05E3F3459}" srcOrd="0" destOrd="0" presId="urn:microsoft.com/office/officeart/2008/layout/AlternatingPictureBlocks"/>
    <dgm:cxn modelId="{F61198F0-8536-4B67-8744-42721DFCCE8B}" type="presOf" srcId="{D9DF0324-81DE-4D0B-9DA0-5EAA697AC03D}" destId="{ADB5AB16-0C35-425F-B6F4-E2AF0170B8B5}" srcOrd="0" destOrd="0" presId="urn:microsoft.com/office/officeart/2008/layout/AlternatingPictureBlocks"/>
    <dgm:cxn modelId="{3766C0D9-4F59-41EF-A331-BD4657A52A36}" srcId="{D9DF0324-81DE-4D0B-9DA0-5EAA697AC03D}" destId="{1DCA66D9-303D-46DB-A970-67AB8101F9ED}" srcOrd="1" destOrd="0" parTransId="{4DFDF355-0A89-4668-991F-A914E28867A4}" sibTransId="{12332BC8-8EEC-48A9-A27C-132A448A9D4D}"/>
    <dgm:cxn modelId="{8E55BBC5-43A5-4D06-8B83-E8D46137AA1A}" type="presOf" srcId="{6BDE7327-BA87-4CF8-8AF1-77DD95956A71}" destId="{9DA12C1E-BEC3-4443-A07A-AF8710A8A6AB}" srcOrd="0" destOrd="0" presId="urn:microsoft.com/office/officeart/2008/layout/AlternatingPictureBlocks"/>
    <dgm:cxn modelId="{2452B408-C76B-4F07-8593-BC5E6A9B26DB}" type="presOf" srcId="{F248F7D7-DB1A-4BED-BD2B-064283F5CD86}" destId="{41EF1FB6-DFFE-4B6C-B85D-346AA6E4B3DB}" srcOrd="0" destOrd="0" presId="urn:microsoft.com/office/officeart/2008/layout/AlternatingPictureBlocks"/>
    <dgm:cxn modelId="{BA6BA32C-1E95-405F-90B0-CF2B47A62554}" srcId="{D9DF0324-81DE-4D0B-9DA0-5EAA697AC03D}" destId="{F248F7D7-DB1A-4BED-BD2B-064283F5CD86}" srcOrd="0" destOrd="0" parTransId="{30D8C58D-A49C-47F4-84E9-9428A1E60C08}" sibTransId="{0D4A555B-DA23-4A88-9441-02AA8252208D}"/>
    <dgm:cxn modelId="{DE55B779-90E4-4078-A949-0078AE12FEBC}" srcId="{D9DF0324-81DE-4D0B-9DA0-5EAA697AC03D}" destId="{6BDE7327-BA87-4CF8-8AF1-77DD95956A71}" srcOrd="2" destOrd="0" parTransId="{695DA9F7-A4A9-4044-9146-3817FF690E7B}" sibTransId="{3DA93A60-6DBC-4261-BF7B-1F473CE43FC6}"/>
    <dgm:cxn modelId="{8FC7DDDE-2F10-4AB7-857C-6CBB3198604B}" type="presParOf" srcId="{ADB5AB16-0C35-425F-B6F4-E2AF0170B8B5}" destId="{7058C363-818E-4530-9100-8541936E47ED}" srcOrd="0" destOrd="0" presId="urn:microsoft.com/office/officeart/2008/layout/AlternatingPictureBlocks"/>
    <dgm:cxn modelId="{3C28867B-DBD0-464A-8531-0B409497ABDC}" type="presParOf" srcId="{7058C363-818E-4530-9100-8541936E47ED}" destId="{41EF1FB6-DFFE-4B6C-B85D-346AA6E4B3DB}" srcOrd="0" destOrd="0" presId="urn:microsoft.com/office/officeart/2008/layout/AlternatingPictureBlocks"/>
    <dgm:cxn modelId="{EF81505F-9AA5-491F-A89E-25E89A56878F}" type="presParOf" srcId="{7058C363-818E-4530-9100-8541936E47ED}" destId="{B9D59B2C-4E24-41ED-ABA0-619520E6865B}" srcOrd="1" destOrd="0" presId="urn:microsoft.com/office/officeart/2008/layout/AlternatingPictureBlocks"/>
    <dgm:cxn modelId="{98C66D5E-5553-4C8C-AC06-3B0D896BF428}" type="presParOf" srcId="{ADB5AB16-0C35-425F-B6F4-E2AF0170B8B5}" destId="{6AC697E3-0D5D-4183-B235-C40EA0618E19}" srcOrd="1" destOrd="0" presId="urn:microsoft.com/office/officeart/2008/layout/AlternatingPictureBlocks"/>
    <dgm:cxn modelId="{560FCBEE-1B66-4E03-8AF6-DD4C30BF2021}" type="presParOf" srcId="{ADB5AB16-0C35-425F-B6F4-E2AF0170B8B5}" destId="{7BF3B699-793F-422E-8119-089328751B03}" srcOrd="2" destOrd="0" presId="urn:microsoft.com/office/officeart/2008/layout/AlternatingPictureBlocks"/>
    <dgm:cxn modelId="{CEA44A6B-59BE-4236-BBB5-15BBF6A7FB15}" type="presParOf" srcId="{7BF3B699-793F-422E-8119-089328751B03}" destId="{061A3BB1-951B-4FB2-86A0-EAB05E3F3459}" srcOrd="0" destOrd="0" presId="urn:microsoft.com/office/officeart/2008/layout/AlternatingPictureBlocks"/>
    <dgm:cxn modelId="{E9D48A8C-E866-468D-B5F5-6C339F57AB01}" type="presParOf" srcId="{7BF3B699-793F-422E-8119-089328751B03}" destId="{23B8162F-D8A4-4C59-93D3-EA22411F8EB0}" srcOrd="1" destOrd="0" presId="urn:microsoft.com/office/officeart/2008/layout/AlternatingPictureBlocks"/>
    <dgm:cxn modelId="{EEB31EBE-6E1E-4523-8F0F-133CF415C11C}" type="presParOf" srcId="{ADB5AB16-0C35-425F-B6F4-E2AF0170B8B5}" destId="{99CF4461-BB3D-4A11-8579-D2B258735CDD}" srcOrd="3" destOrd="0" presId="urn:microsoft.com/office/officeart/2008/layout/AlternatingPictureBlocks"/>
    <dgm:cxn modelId="{197DFD89-EBF3-4CD9-B7BB-76D2A6137525}" type="presParOf" srcId="{ADB5AB16-0C35-425F-B6F4-E2AF0170B8B5}" destId="{EDE00DEF-8387-43E1-BA51-1F1ED0E6BCC6}" srcOrd="4" destOrd="0" presId="urn:microsoft.com/office/officeart/2008/layout/AlternatingPictureBlocks"/>
    <dgm:cxn modelId="{AB162D7E-A8C3-44AF-9D3E-C063B38E2D7C}" type="presParOf" srcId="{EDE00DEF-8387-43E1-BA51-1F1ED0E6BCC6}" destId="{9DA12C1E-BEC3-4443-A07A-AF8710A8A6AB}" srcOrd="0" destOrd="0" presId="urn:microsoft.com/office/officeart/2008/layout/AlternatingPictureBlocks"/>
    <dgm:cxn modelId="{939535FB-4483-4B8A-85C6-4C4C11445749}" type="presParOf" srcId="{EDE00DEF-8387-43E1-BA51-1F1ED0E6BCC6}" destId="{7F55820D-C712-4F70-A6BF-34F685766D7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EC1F5D-F794-4152-90F9-3CF928D7323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3BE3FF-4653-486F-BC3A-4558AE19BB3E}">
      <dgm:prSet phldrT="[Текст]"/>
      <dgm:spPr/>
      <dgm:t>
        <a:bodyPr/>
        <a:lstStyle/>
        <a:p>
          <a:r>
            <a:rPr lang="ru-RU" dirty="0" smtClean="0"/>
            <a:t>Методика реализации программы «Здоровый член профсоюза – здоровый коллектив – здоровая область»</a:t>
          </a:r>
          <a:endParaRPr lang="ru-RU" dirty="0"/>
        </a:p>
      </dgm:t>
    </dgm:pt>
    <dgm:pt modelId="{651CF9E5-339F-413C-9B40-B98642913A85}" type="parTrans" cxnId="{8DB21395-8600-418A-802B-8D37B570AB76}">
      <dgm:prSet/>
      <dgm:spPr/>
      <dgm:t>
        <a:bodyPr/>
        <a:lstStyle/>
        <a:p>
          <a:endParaRPr lang="ru-RU"/>
        </a:p>
      </dgm:t>
    </dgm:pt>
    <dgm:pt modelId="{CCF509EE-23C4-48BC-9D1F-48D51408A440}" type="sibTrans" cxnId="{8DB21395-8600-418A-802B-8D37B570AB76}">
      <dgm:prSet/>
      <dgm:spPr/>
      <dgm:t>
        <a:bodyPr/>
        <a:lstStyle/>
        <a:p>
          <a:endParaRPr lang="ru-RU"/>
        </a:p>
      </dgm:t>
    </dgm:pt>
    <dgm:pt modelId="{63DA2AE2-F86A-4C06-BF8F-992B0EAF0E68}">
      <dgm:prSet phldrT="[Текст]" custT="1"/>
      <dgm:spPr/>
      <dgm:t>
        <a:bodyPr/>
        <a:lstStyle/>
        <a:p>
          <a:r>
            <a:rPr lang="ru-RU" sz="1200" dirty="0" smtClean="0"/>
            <a:t>заключение соглашений</a:t>
          </a:r>
          <a:endParaRPr lang="ru-RU" sz="1200" dirty="0"/>
        </a:p>
      </dgm:t>
    </dgm:pt>
    <dgm:pt modelId="{F6A053BA-2F06-4600-9B32-98B2E09FDBB1}" type="parTrans" cxnId="{2B836685-0844-4C29-A7B1-C874B6AF6B4F}">
      <dgm:prSet/>
      <dgm:spPr/>
      <dgm:t>
        <a:bodyPr/>
        <a:lstStyle/>
        <a:p>
          <a:endParaRPr lang="ru-RU"/>
        </a:p>
      </dgm:t>
    </dgm:pt>
    <dgm:pt modelId="{4DAC5911-B315-4514-94BB-5BA8B4BBC569}" type="sibTrans" cxnId="{2B836685-0844-4C29-A7B1-C874B6AF6B4F}">
      <dgm:prSet/>
      <dgm:spPr/>
      <dgm:t>
        <a:bodyPr/>
        <a:lstStyle/>
        <a:p>
          <a:endParaRPr lang="ru-RU"/>
        </a:p>
      </dgm:t>
    </dgm:pt>
    <dgm:pt modelId="{FC2423C0-6615-4335-884C-C3CC323AE96A}">
      <dgm:prSet phldrT="[Текст]" custT="1"/>
      <dgm:spPr/>
      <dgm:t>
        <a:bodyPr/>
        <a:lstStyle/>
        <a:p>
          <a:r>
            <a:rPr lang="ru-RU" sz="1200" dirty="0" smtClean="0"/>
            <a:t>создание сети партнеров</a:t>
          </a:r>
          <a:endParaRPr lang="ru-RU" sz="1200" dirty="0"/>
        </a:p>
      </dgm:t>
    </dgm:pt>
    <dgm:pt modelId="{FB63722F-BFE6-4F97-A242-9913EE7077A5}" type="parTrans" cxnId="{C038B378-71EF-422F-B163-C0D22569160F}">
      <dgm:prSet/>
      <dgm:spPr/>
      <dgm:t>
        <a:bodyPr/>
        <a:lstStyle/>
        <a:p>
          <a:endParaRPr lang="ru-RU"/>
        </a:p>
      </dgm:t>
    </dgm:pt>
    <dgm:pt modelId="{456E1002-8CC8-4B5A-920C-F874BBBA7512}" type="sibTrans" cxnId="{C038B378-71EF-422F-B163-C0D22569160F}">
      <dgm:prSet/>
      <dgm:spPr/>
      <dgm:t>
        <a:bodyPr/>
        <a:lstStyle/>
        <a:p>
          <a:endParaRPr lang="ru-RU"/>
        </a:p>
      </dgm:t>
    </dgm:pt>
    <dgm:pt modelId="{05B3F794-2996-482B-BB28-37BF3AE64B75}">
      <dgm:prSet phldrT="[Текст]"/>
      <dgm:spPr/>
      <dgm:t>
        <a:bodyPr/>
        <a:lstStyle/>
        <a:p>
          <a:r>
            <a:rPr lang="ru-RU" dirty="0" smtClean="0"/>
            <a:t>Введение новых  критериев оценки эффективности деятельности </a:t>
          </a:r>
          <a:endParaRPr lang="ru-RU" dirty="0"/>
        </a:p>
      </dgm:t>
    </dgm:pt>
    <dgm:pt modelId="{A85EE6AE-433A-4AED-B1B9-BA7A78945297}" type="parTrans" cxnId="{DD63B986-76ED-4818-8A68-8D79C733CDBC}">
      <dgm:prSet/>
      <dgm:spPr/>
      <dgm:t>
        <a:bodyPr/>
        <a:lstStyle/>
        <a:p>
          <a:endParaRPr lang="ru-RU"/>
        </a:p>
      </dgm:t>
    </dgm:pt>
    <dgm:pt modelId="{16446A94-1A43-4D49-BE2E-E7587EB4C504}" type="sibTrans" cxnId="{DD63B986-76ED-4818-8A68-8D79C733CDBC}">
      <dgm:prSet/>
      <dgm:spPr/>
      <dgm:t>
        <a:bodyPr/>
        <a:lstStyle/>
        <a:p>
          <a:endParaRPr lang="ru-RU"/>
        </a:p>
      </dgm:t>
    </dgm:pt>
    <dgm:pt modelId="{5DF1BD39-F920-4CC6-AB16-6385A43831C7}">
      <dgm:prSet phldrT="[Текст]"/>
      <dgm:spPr/>
      <dgm:t>
        <a:bodyPr/>
        <a:lstStyle/>
        <a:p>
          <a:r>
            <a:rPr lang="ru-RU" dirty="0" smtClean="0"/>
            <a:t>Изучение опыта работы ППО, и включение   предложений</a:t>
          </a:r>
          <a:endParaRPr lang="ru-RU" dirty="0"/>
        </a:p>
      </dgm:t>
    </dgm:pt>
    <dgm:pt modelId="{0B6CFB99-7B6F-4D7A-9034-8847D27638D3}" type="parTrans" cxnId="{FA0D72A0-8108-47BF-81AF-64F4DA27647C}">
      <dgm:prSet/>
      <dgm:spPr/>
      <dgm:t>
        <a:bodyPr/>
        <a:lstStyle/>
        <a:p>
          <a:endParaRPr lang="ru-RU"/>
        </a:p>
      </dgm:t>
    </dgm:pt>
    <dgm:pt modelId="{7B4CF50D-BD78-496B-85A6-9FE73CE91039}" type="sibTrans" cxnId="{FA0D72A0-8108-47BF-81AF-64F4DA27647C}">
      <dgm:prSet/>
      <dgm:spPr/>
      <dgm:t>
        <a:bodyPr/>
        <a:lstStyle/>
        <a:p>
          <a:endParaRPr lang="ru-RU"/>
        </a:p>
      </dgm:t>
    </dgm:pt>
    <dgm:pt modelId="{2445D6B5-6DC2-4466-86AD-62D6AA8B04E8}">
      <dgm:prSet/>
      <dgm:spPr/>
      <dgm:t>
        <a:bodyPr/>
        <a:lstStyle/>
        <a:p>
          <a:r>
            <a:rPr lang="ru-RU" dirty="0" smtClean="0"/>
            <a:t>создание программ лояльности на основе Карты члена Профсоюза</a:t>
          </a:r>
          <a:endParaRPr lang="ru-RU" dirty="0"/>
        </a:p>
      </dgm:t>
    </dgm:pt>
    <dgm:pt modelId="{C9B209ED-6034-4080-80A1-8244CBC47A5C}" type="parTrans" cxnId="{30E7BB7B-4CE4-49DC-9B96-C39DA02D99BC}">
      <dgm:prSet/>
      <dgm:spPr/>
      <dgm:t>
        <a:bodyPr/>
        <a:lstStyle/>
        <a:p>
          <a:endParaRPr lang="ru-RU"/>
        </a:p>
      </dgm:t>
    </dgm:pt>
    <dgm:pt modelId="{62890C0B-4C41-4814-B7D7-529A137CECD2}" type="sibTrans" cxnId="{30E7BB7B-4CE4-49DC-9B96-C39DA02D99BC}">
      <dgm:prSet/>
      <dgm:spPr/>
      <dgm:t>
        <a:bodyPr/>
        <a:lstStyle/>
        <a:p>
          <a:endParaRPr lang="ru-RU"/>
        </a:p>
      </dgm:t>
    </dgm:pt>
    <dgm:pt modelId="{CB294729-4AE7-4676-9E1A-C8DAD4236FB6}">
      <dgm:prSet phldrT="[Текст]" custT="1"/>
      <dgm:spPr/>
      <dgm:t>
        <a:bodyPr/>
        <a:lstStyle/>
        <a:p>
          <a:r>
            <a:rPr lang="ru-RU" sz="1200" dirty="0" smtClean="0"/>
            <a:t>Ежемесячное информирование </a:t>
          </a:r>
          <a:endParaRPr lang="ru-RU" sz="1200" dirty="0"/>
        </a:p>
      </dgm:t>
    </dgm:pt>
    <dgm:pt modelId="{1ECD427E-7A5E-40BB-90C3-4769063CBBAB}" type="parTrans" cxnId="{4E21CD70-A402-4279-87F3-C6B1E23A7693}">
      <dgm:prSet/>
      <dgm:spPr/>
      <dgm:t>
        <a:bodyPr/>
        <a:lstStyle/>
        <a:p>
          <a:endParaRPr lang="ru-RU"/>
        </a:p>
      </dgm:t>
    </dgm:pt>
    <dgm:pt modelId="{44AE21CC-029D-4AFA-8C74-D2EAE1432FE7}" type="sibTrans" cxnId="{4E21CD70-A402-4279-87F3-C6B1E23A7693}">
      <dgm:prSet/>
      <dgm:spPr/>
      <dgm:t>
        <a:bodyPr/>
        <a:lstStyle/>
        <a:p>
          <a:endParaRPr lang="ru-RU"/>
        </a:p>
      </dgm:t>
    </dgm:pt>
    <dgm:pt modelId="{D6F60576-D4DE-4067-98E1-36B2C204CEBD}" type="pres">
      <dgm:prSet presAssocID="{C5EC1F5D-F794-4152-90F9-3CF928D7323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7A5348-7701-4577-BC84-57AF91ECB8C0}" type="pres">
      <dgm:prSet presAssocID="{B33BE3FF-4653-486F-BC3A-4558AE19BB3E}" presName="centerShape" presStyleLbl="node0" presStyleIdx="0" presStyleCnt="1" custScaleX="135370" custScaleY="121828"/>
      <dgm:spPr/>
      <dgm:t>
        <a:bodyPr/>
        <a:lstStyle/>
        <a:p>
          <a:endParaRPr lang="ru-RU"/>
        </a:p>
      </dgm:t>
    </dgm:pt>
    <dgm:pt modelId="{FEF513FF-D958-4672-AF57-5A0F89C3A2D4}" type="pres">
      <dgm:prSet presAssocID="{63DA2AE2-F86A-4C06-BF8F-992B0EAF0E6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55FF5-76C7-4C56-8665-5B17CBB9E212}" type="pres">
      <dgm:prSet presAssocID="{63DA2AE2-F86A-4C06-BF8F-992B0EAF0E68}" presName="dummy" presStyleCnt="0"/>
      <dgm:spPr/>
    </dgm:pt>
    <dgm:pt modelId="{183C4561-F9CE-4AE9-B5A9-060196A35544}" type="pres">
      <dgm:prSet presAssocID="{4DAC5911-B315-4514-94BB-5BA8B4BBC569}" presName="sibTrans" presStyleLbl="sibTrans2D1" presStyleIdx="0" presStyleCnt="6"/>
      <dgm:spPr/>
      <dgm:t>
        <a:bodyPr/>
        <a:lstStyle/>
        <a:p>
          <a:endParaRPr lang="ru-RU"/>
        </a:p>
      </dgm:t>
    </dgm:pt>
    <dgm:pt modelId="{66F7E07D-36D1-4F43-AD3F-940E2FC4CA9C}" type="pres">
      <dgm:prSet presAssocID="{CB294729-4AE7-4676-9E1A-C8DAD4236FB6}" presName="node" presStyleLbl="node1" presStyleIdx="1" presStyleCnt="6" custScaleX="104816" custScaleY="108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667C5-20BF-41E7-8027-8CD436500449}" type="pres">
      <dgm:prSet presAssocID="{CB294729-4AE7-4676-9E1A-C8DAD4236FB6}" presName="dummy" presStyleCnt="0"/>
      <dgm:spPr/>
    </dgm:pt>
    <dgm:pt modelId="{9667FD5D-69DB-4844-BB20-6320003B0686}" type="pres">
      <dgm:prSet presAssocID="{44AE21CC-029D-4AFA-8C74-D2EAE1432FE7}" presName="sibTrans" presStyleLbl="sibTrans2D1" presStyleIdx="1" presStyleCnt="6"/>
      <dgm:spPr/>
      <dgm:t>
        <a:bodyPr/>
        <a:lstStyle/>
        <a:p>
          <a:endParaRPr lang="ru-RU"/>
        </a:p>
      </dgm:t>
    </dgm:pt>
    <dgm:pt modelId="{248C3553-F113-41AF-B770-5047C8CBF2BF}" type="pres">
      <dgm:prSet presAssocID="{FC2423C0-6615-4335-884C-C3CC323AE96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B0D53-4E27-4256-A54A-F1061C510607}" type="pres">
      <dgm:prSet presAssocID="{FC2423C0-6615-4335-884C-C3CC323AE96A}" presName="dummy" presStyleCnt="0"/>
      <dgm:spPr/>
    </dgm:pt>
    <dgm:pt modelId="{6F8DCE07-477A-4999-AAC5-A51F2EE62716}" type="pres">
      <dgm:prSet presAssocID="{456E1002-8CC8-4B5A-920C-F874BBBA7512}" presName="sibTrans" presStyleLbl="sibTrans2D1" presStyleIdx="2" presStyleCnt="6"/>
      <dgm:spPr/>
      <dgm:t>
        <a:bodyPr/>
        <a:lstStyle/>
        <a:p>
          <a:endParaRPr lang="ru-RU"/>
        </a:p>
      </dgm:t>
    </dgm:pt>
    <dgm:pt modelId="{A13C5227-3FE3-446E-A3FE-7D622BCD3B48}" type="pres">
      <dgm:prSet presAssocID="{05B3F794-2996-482B-BB28-37BF3AE64B7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1AA38-22EC-478F-88CB-1575FA7A2C0D}" type="pres">
      <dgm:prSet presAssocID="{05B3F794-2996-482B-BB28-37BF3AE64B75}" presName="dummy" presStyleCnt="0"/>
      <dgm:spPr/>
    </dgm:pt>
    <dgm:pt modelId="{C7AFA9D1-034F-4586-AC70-F1206F5337F9}" type="pres">
      <dgm:prSet presAssocID="{16446A94-1A43-4D49-BE2E-E7587EB4C50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BDC1A006-745E-4652-8CBC-8529B7FBD94A}" type="pres">
      <dgm:prSet presAssocID="{5DF1BD39-F920-4CC6-AB16-6385A43831C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EBFCA-ED1F-493A-ABCB-D6B28B18A9B1}" type="pres">
      <dgm:prSet presAssocID="{5DF1BD39-F920-4CC6-AB16-6385A43831C7}" presName="dummy" presStyleCnt="0"/>
      <dgm:spPr/>
    </dgm:pt>
    <dgm:pt modelId="{DE46DCBE-091E-46AE-8E36-02A6D89F1B16}" type="pres">
      <dgm:prSet presAssocID="{7B4CF50D-BD78-496B-85A6-9FE73CE91039}" presName="sibTrans" presStyleLbl="sibTrans2D1" presStyleIdx="4" presStyleCnt="6" custScaleX="101831"/>
      <dgm:spPr/>
      <dgm:t>
        <a:bodyPr/>
        <a:lstStyle/>
        <a:p>
          <a:endParaRPr lang="ru-RU"/>
        </a:p>
      </dgm:t>
    </dgm:pt>
    <dgm:pt modelId="{CF3871B6-B8D8-460E-9044-91D94F1391CC}" type="pres">
      <dgm:prSet presAssocID="{2445D6B5-6DC2-4466-86AD-62D6AA8B04E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99126-EC10-4B49-AD83-156E3B70F1B9}" type="pres">
      <dgm:prSet presAssocID="{2445D6B5-6DC2-4466-86AD-62D6AA8B04E8}" presName="dummy" presStyleCnt="0"/>
      <dgm:spPr/>
    </dgm:pt>
    <dgm:pt modelId="{31FCC828-0574-4F4F-AFCA-FE8459CDC8E7}" type="pres">
      <dgm:prSet presAssocID="{62890C0B-4C41-4814-B7D7-529A137CECD2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5A6295C8-71FC-4C51-B0FA-756D325A94F3}" type="presOf" srcId="{62890C0B-4C41-4814-B7D7-529A137CECD2}" destId="{31FCC828-0574-4F4F-AFCA-FE8459CDC8E7}" srcOrd="0" destOrd="0" presId="urn:microsoft.com/office/officeart/2005/8/layout/radial6"/>
    <dgm:cxn modelId="{FA0D72A0-8108-47BF-81AF-64F4DA27647C}" srcId="{B33BE3FF-4653-486F-BC3A-4558AE19BB3E}" destId="{5DF1BD39-F920-4CC6-AB16-6385A43831C7}" srcOrd="4" destOrd="0" parTransId="{0B6CFB99-7B6F-4D7A-9034-8847D27638D3}" sibTransId="{7B4CF50D-BD78-496B-85A6-9FE73CE91039}"/>
    <dgm:cxn modelId="{9CA467F4-8E9F-4328-91AC-699D3C69EC83}" type="presOf" srcId="{2445D6B5-6DC2-4466-86AD-62D6AA8B04E8}" destId="{CF3871B6-B8D8-460E-9044-91D94F1391CC}" srcOrd="0" destOrd="0" presId="urn:microsoft.com/office/officeart/2005/8/layout/radial6"/>
    <dgm:cxn modelId="{41806B64-3227-42E0-85B2-3573AF1F7508}" type="presOf" srcId="{63DA2AE2-F86A-4C06-BF8F-992B0EAF0E68}" destId="{FEF513FF-D958-4672-AF57-5A0F89C3A2D4}" srcOrd="0" destOrd="0" presId="urn:microsoft.com/office/officeart/2005/8/layout/radial6"/>
    <dgm:cxn modelId="{B1346ADF-295B-4951-903D-A7CDC2597B57}" type="presOf" srcId="{44AE21CC-029D-4AFA-8C74-D2EAE1432FE7}" destId="{9667FD5D-69DB-4844-BB20-6320003B0686}" srcOrd="0" destOrd="0" presId="urn:microsoft.com/office/officeart/2005/8/layout/radial6"/>
    <dgm:cxn modelId="{23451ECE-79FF-43AB-B8FF-F033813EF7F4}" type="presOf" srcId="{FC2423C0-6615-4335-884C-C3CC323AE96A}" destId="{248C3553-F113-41AF-B770-5047C8CBF2BF}" srcOrd="0" destOrd="0" presId="urn:microsoft.com/office/officeart/2005/8/layout/radial6"/>
    <dgm:cxn modelId="{69F3E905-D541-4A86-B35C-4C6DAAAC4776}" type="presOf" srcId="{4DAC5911-B315-4514-94BB-5BA8B4BBC569}" destId="{183C4561-F9CE-4AE9-B5A9-060196A35544}" srcOrd="0" destOrd="0" presId="urn:microsoft.com/office/officeart/2005/8/layout/radial6"/>
    <dgm:cxn modelId="{D39ACCFB-15F0-490F-8453-F77437AEF702}" type="presOf" srcId="{16446A94-1A43-4D49-BE2E-E7587EB4C504}" destId="{C7AFA9D1-034F-4586-AC70-F1206F5337F9}" srcOrd="0" destOrd="0" presId="urn:microsoft.com/office/officeart/2005/8/layout/radial6"/>
    <dgm:cxn modelId="{8836A0B5-A95F-430A-9D89-09D66F6BE458}" type="presOf" srcId="{05B3F794-2996-482B-BB28-37BF3AE64B75}" destId="{A13C5227-3FE3-446E-A3FE-7D622BCD3B48}" srcOrd="0" destOrd="0" presId="urn:microsoft.com/office/officeart/2005/8/layout/radial6"/>
    <dgm:cxn modelId="{0E7E6E97-47A2-4142-A64B-2A2CF60C1CDD}" type="presOf" srcId="{B33BE3FF-4653-486F-BC3A-4558AE19BB3E}" destId="{AF7A5348-7701-4577-BC84-57AF91ECB8C0}" srcOrd="0" destOrd="0" presId="urn:microsoft.com/office/officeart/2005/8/layout/radial6"/>
    <dgm:cxn modelId="{C5D1574C-C609-4AC1-A7AB-0EEDF2A76545}" type="presOf" srcId="{7B4CF50D-BD78-496B-85A6-9FE73CE91039}" destId="{DE46DCBE-091E-46AE-8E36-02A6D89F1B16}" srcOrd="0" destOrd="0" presId="urn:microsoft.com/office/officeart/2005/8/layout/radial6"/>
    <dgm:cxn modelId="{2B836685-0844-4C29-A7B1-C874B6AF6B4F}" srcId="{B33BE3FF-4653-486F-BC3A-4558AE19BB3E}" destId="{63DA2AE2-F86A-4C06-BF8F-992B0EAF0E68}" srcOrd="0" destOrd="0" parTransId="{F6A053BA-2F06-4600-9B32-98B2E09FDBB1}" sibTransId="{4DAC5911-B315-4514-94BB-5BA8B4BBC569}"/>
    <dgm:cxn modelId="{DD63B986-76ED-4818-8A68-8D79C733CDBC}" srcId="{B33BE3FF-4653-486F-BC3A-4558AE19BB3E}" destId="{05B3F794-2996-482B-BB28-37BF3AE64B75}" srcOrd="3" destOrd="0" parTransId="{A85EE6AE-433A-4AED-B1B9-BA7A78945297}" sibTransId="{16446A94-1A43-4D49-BE2E-E7587EB4C504}"/>
    <dgm:cxn modelId="{4E21CD70-A402-4279-87F3-C6B1E23A7693}" srcId="{B33BE3FF-4653-486F-BC3A-4558AE19BB3E}" destId="{CB294729-4AE7-4676-9E1A-C8DAD4236FB6}" srcOrd="1" destOrd="0" parTransId="{1ECD427E-7A5E-40BB-90C3-4769063CBBAB}" sibTransId="{44AE21CC-029D-4AFA-8C74-D2EAE1432FE7}"/>
    <dgm:cxn modelId="{0B44ED14-B989-45EC-ABA6-6CF65EC66BA7}" type="presOf" srcId="{CB294729-4AE7-4676-9E1A-C8DAD4236FB6}" destId="{66F7E07D-36D1-4F43-AD3F-940E2FC4CA9C}" srcOrd="0" destOrd="0" presId="urn:microsoft.com/office/officeart/2005/8/layout/radial6"/>
    <dgm:cxn modelId="{38D3F2A2-DD57-49B5-95E3-54847237FE3E}" type="presOf" srcId="{5DF1BD39-F920-4CC6-AB16-6385A43831C7}" destId="{BDC1A006-745E-4652-8CBC-8529B7FBD94A}" srcOrd="0" destOrd="0" presId="urn:microsoft.com/office/officeart/2005/8/layout/radial6"/>
    <dgm:cxn modelId="{30E7BB7B-4CE4-49DC-9B96-C39DA02D99BC}" srcId="{B33BE3FF-4653-486F-BC3A-4558AE19BB3E}" destId="{2445D6B5-6DC2-4466-86AD-62D6AA8B04E8}" srcOrd="5" destOrd="0" parTransId="{C9B209ED-6034-4080-80A1-8244CBC47A5C}" sibTransId="{62890C0B-4C41-4814-B7D7-529A137CECD2}"/>
    <dgm:cxn modelId="{054DA083-3FC1-46A9-A978-D16838BA4054}" type="presOf" srcId="{C5EC1F5D-F794-4152-90F9-3CF928D7323B}" destId="{D6F60576-D4DE-4067-98E1-36B2C204CEBD}" srcOrd="0" destOrd="0" presId="urn:microsoft.com/office/officeart/2005/8/layout/radial6"/>
    <dgm:cxn modelId="{8DB21395-8600-418A-802B-8D37B570AB76}" srcId="{C5EC1F5D-F794-4152-90F9-3CF928D7323B}" destId="{B33BE3FF-4653-486F-BC3A-4558AE19BB3E}" srcOrd="0" destOrd="0" parTransId="{651CF9E5-339F-413C-9B40-B98642913A85}" sibTransId="{CCF509EE-23C4-48BC-9D1F-48D51408A440}"/>
    <dgm:cxn modelId="{F7E03CD0-897A-450C-BA0F-47F64C0C3A5D}" type="presOf" srcId="{456E1002-8CC8-4B5A-920C-F874BBBA7512}" destId="{6F8DCE07-477A-4999-AAC5-A51F2EE62716}" srcOrd="0" destOrd="0" presId="urn:microsoft.com/office/officeart/2005/8/layout/radial6"/>
    <dgm:cxn modelId="{C038B378-71EF-422F-B163-C0D22569160F}" srcId="{B33BE3FF-4653-486F-BC3A-4558AE19BB3E}" destId="{FC2423C0-6615-4335-884C-C3CC323AE96A}" srcOrd="2" destOrd="0" parTransId="{FB63722F-BFE6-4F97-A242-9913EE7077A5}" sibTransId="{456E1002-8CC8-4B5A-920C-F874BBBA7512}"/>
    <dgm:cxn modelId="{DD9914EA-5B44-4DBE-A29E-B5D4FCE8D3B5}" type="presParOf" srcId="{D6F60576-D4DE-4067-98E1-36B2C204CEBD}" destId="{AF7A5348-7701-4577-BC84-57AF91ECB8C0}" srcOrd="0" destOrd="0" presId="urn:microsoft.com/office/officeart/2005/8/layout/radial6"/>
    <dgm:cxn modelId="{57A52771-B969-4018-9F40-876E618B647F}" type="presParOf" srcId="{D6F60576-D4DE-4067-98E1-36B2C204CEBD}" destId="{FEF513FF-D958-4672-AF57-5A0F89C3A2D4}" srcOrd="1" destOrd="0" presId="urn:microsoft.com/office/officeart/2005/8/layout/radial6"/>
    <dgm:cxn modelId="{A9321421-1C50-4C18-931D-192E71AEA459}" type="presParOf" srcId="{D6F60576-D4DE-4067-98E1-36B2C204CEBD}" destId="{46855FF5-76C7-4C56-8665-5B17CBB9E212}" srcOrd="2" destOrd="0" presId="urn:microsoft.com/office/officeart/2005/8/layout/radial6"/>
    <dgm:cxn modelId="{7140563A-6CC5-4150-B76F-A05A355421BB}" type="presParOf" srcId="{D6F60576-D4DE-4067-98E1-36B2C204CEBD}" destId="{183C4561-F9CE-4AE9-B5A9-060196A35544}" srcOrd="3" destOrd="0" presId="urn:microsoft.com/office/officeart/2005/8/layout/radial6"/>
    <dgm:cxn modelId="{F5A7941D-D658-469C-830F-CB5D2BC62B77}" type="presParOf" srcId="{D6F60576-D4DE-4067-98E1-36B2C204CEBD}" destId="{66F7E07D-36D1-4F43-AD3F-940E2FC4CA9C}" srcOrd="4" destOrd="0" presId="urn:microsoft.com/office/officeart/2005/8/layout/radial6"/>
    <dgm:cxn modelId="{17529CA2-4E34-4184-8F65-25C6A0CD6DBC}" type="presParOf" srcId="{D6F60576-D4DE-4067-98E1-36B2C204CEBD}" destId="{A59667C5-20BF-41E7-8027-8CD436500449}" srcOrd="5" destOrd="0" presId="urn:microsoft.com/office/officeart/2005/8/layout/radial6"/>
    <dgm:cxn modelId="{E56D070E-24C4-4C0C-865F-137F90D9990F}" type="presParOf" srcId="{D6F60576-D4DE-4067-98E1-36B2C204CEBD}" destId="{9667FD5D-69DB-4844-BB20-6320003B0686}" srcOrd="6" destOrd="0" presId="urn:microsoft.com/office/officeart/2005/8/layout/radial6"/>
    <dgm:cxn modelId="{FEF4323D-E4EF-48AD-A19C-65EF8A86385A}" type="presParOf" srcId="{D6F60576-D4DE-4067-98E1-36B2C204CEBD}" destId="{248C3553-F113-41AF-B770-5047C8CBF2BF}" srcOrd="7" destOrd="0" presId="urn:microsoft.com/office/officeart/2005/8/layout/radial6"/>
    <dgm:cxn modelId="{DA7536DB-7730-455B-BA45-9AB399045E0B}" type="presParOf" srcId="{D6F60576-D4DE-4067-98E1-36B2C204CEBD}" destId="{FEAB0D53-4E27-4256-A54A-F1061C510607}" srcOrd="8" destOrd="0" presId="urn:microsoft.com/office/officeart/2005/8/layout/radial6"/>
    <dgm:cxn modelId="{7D8E300A-4211-45E0-9989-6174746F5E9D}" type="presParOf" srcId="{D6F60576-D4DE-4067-98E1-36B2C204CEBD}" destId="{6F8DCE07-477A-4999-AAC5-A51F2EE62716}" srcOrd="9" destOrd="0" presId="urn:microsoft.com/office/officeart/2005/8/layout/radial6"/>
    <dgm:cxn modelId="{893B1354-9977-4347-BA5F-76347B511491}" type="presParOf" srcId="{D6F60576-D4DE-4067-98E1-36B2C204CEBD}" destId="{A13C5227-3FE3-446E-A3FE-7D622BCD3B48}" srcOrd="10" destOrd="0" presId="urn:microsoft.com/office/officeart/2005/8/layout/radial6"/>
    <dgm:cxn modelId="{DA9AE82D-56FC-4B42-AFC8-262B543AFF7D}" type="presParOf" srcId="{D6F60576-D4DE-4067-98E1-36B2C204CEBD}" destId="{0C81AA38-22EC-478F-88CB-1575FA7A2C0D}" srcOrd="11" destOrd="0" presId="urn:microsoft.com/office/officeart/2005/8/layout/radial6"/>
    <dgm:cxn modelId="{BEBB25BF-82A2-4552-9F80-8885B1F01DB3}" type="presParOf" srcId="{D6F60576-D4DE-4067-98E1-36B2C204CEBD}" destId="{C7AFA9D1-034F-4586-AC70-F1206F5337F9}" srcOrd="12" destOrd="0" presId="urn:microsoft.com/office/officeart/2005/8/layout/radial6"/>
    <dgm:cxn modelId="{D6A03498-4E1F-4D66-8768-B43AB1E9788C}" type="presParOf" srcId="{D6F60576-D4DE-4067-98E1-36B2C204CEBD}" destId="{BDC1A006-745E-4652-8CBC-8529B7FBD94A}" srcOrd="13" destOrd="0" presId="urn:microsoft.com/office/officeart/2005/8/layout/radial6"/>
    <dgm:cxn modelId="{06DE21C7-5EA0-4375-93FD-93F42C51D691}" type="presParOf" srcId="{D6F60576-D4DE-4067-98E1-36B2C204CEBD}" destId="{86FEBFCA-ED1F-493A-ABCB-D6B28B18A9B1}" srcOrd="14" destOrd="0" presId="urn:microsoft.com/office/officeart/2005/8/layout/radial6"/>
    <dgm:cxn modelId="{0C24FAA1-B62D-4B05-A790-967AF697B860}" type="presParOf" srcId="{D6F60576-D4DE-4067-98E1-36B2C204CEBD}" destId="{DE46DCBE-091E-46AE-8E36-02A6D89F1B16}" srcOrd="15" destOrd="0" presId="urn:microsoft.com/office/officeart/2005/8/layout/radial6"/>
    <dgm:cxn modelId="{34764708-B686-43D9-9558-47E4BB4D518C}" type="presParOf" srcId="{D6F60576-D4DE-4067-98E1-36B2C204CEBD}" destId="{CF3871B6-B8D8-460E-9044-91D94F1391CC}" srcOrd="16" destOrd="0" presId="urn:microsoft.com/office/officeart/2005/8/layout/radial6"/>
    <dgm:cxn modelId="{C7360765-CD2F-49E6-BE61-76519274CCB5}" type="presParOf" srcId="{D6F60576-D4DE-4067-98E1-36B2C204CEBD}" destId="{9F099126-EC10-4B49-AD83-156E3B70F1B9}" srcOrd="17" destOrd="0" presId="urn:microsoft.com/office/officeart/2005/8/layout/radial6"/>
    <dgm:cxn modelId="{D9B83602-AFAD-4D2E-9521-87D27E4E475D}" type="presParOf" srcId="{D6F60576-D4DE-4067-98E1-36B2C204CEBD}" destId="{31FCC828-0574-4F4F-AFCA-FE8459CDC8E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C92CB-39BF-4A12-B4FD-6646A89C9E9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1B92-79F1-4E63-AC41-C99726E636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2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41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3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3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2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53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183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6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46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3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9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78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16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04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70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45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41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11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58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64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19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81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52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5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1B92-79F1-4E63-AC41-C99726E636C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7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9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1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4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7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1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2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0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7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1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____________Microsoft_PowerPoint1.pptx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image" Target="../media/image1.png"/><Relationship Id="rId10" Type="http://schemas.openxmlformats.org/officeDocument/2006/relationships/image" Target="../media/image8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5" Type="http://schemas.openxmlformats.org/officeDocument/2006/relationships/image" Target="../media/image20.jpe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16000" y="1066800"/>
            <a:ext cx="7772399" cy="3486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Социальные </a:t>
            </a:r>
            <a:r>
              <a:rPr lang="ru-RU" sz="4800" smtClean="0"/>
              <a:t>преференции </a:t>
            </a:r>
            <a:r>
              <a:rPr lang="ru-RU" sz="4800" smtClean="0"/>
              <a:t/>
            </a:r>
            <a:br>
              <a:rPr lang="ru-RU" sz="4800" smtClean="0"/>
            </a:br>
            <a:r>
              <a:rPr lang="ru-RU" sz="4800" smtClean="0"/>
              <a:t>для членов </a:t>
            </a:r>
            <a:r>
              <a:rPr lang="ru-RU" sz="4800" dirty="0" smtClean="0"/>
              <a:t>Профсоюза в рамках программы «Здоровый член Профсоюза - здоровый коллектив, здоровая область»  </a:t>
            </a:r>
            <a:endParaRPr lang="ru-RU" sz="4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16000" y="5118100"/>
            <a:ext cx="7772399" cy="596900"/>
          </a:xfrm>
        </p:spPr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ноября 2020 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555" y="963606"/>
            <a:ext cx="159729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481869" y="571501"/>
            <a:ext cx="24011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отдыха  «Учитель» </a:t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(Ялта, Крым) </a:t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проживание, питание, экскурсии, доставка к пляжу.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молодых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педагогов»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10000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руб.(6дней)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Программа «Бархатный сезон для бархатного возраста» от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6400 руб. (6 дней)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Заезды  13 дней от 14500 руб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 «Ялта – круглый год»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69300" y="-38100"/>
            <a:ext cx="36723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База отдыха «Дубовая роща»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Среднеахтубинский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район) – 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20%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скидка  </a:t>
            </a:r>
          </a:p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28" y="1041268"/>
            <a:ext cx="3311462" cy="2687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83" y="1103851"/>
            <a:ext cx="3097366" cy="2329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27" y="3207544"/>
            <a:ext cx="3250305" cy="2531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28" y="3704988"/>
            <a:ext cx="3812730" cy="264671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4300" y="381000"/>
            <a:ext cx="3369628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86" y="0"/>
            <a:ext cx="1411897" cy="14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483928" y="180229"/>
            <a:ext cx="44042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 «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Сакрополь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»(с 2015 года)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новейший медицинский центр;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единственный в России немецкий центр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Новенталис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уникальная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сакская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грязь и рапа;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скидка  на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лечебных программ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Программа « Оздоровление»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795" y="2774640"/>
            <a:ext cx="3797036" cy="2281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396" y="4477683"/>
            <a:ext cx="3173504" cy="1990276"/>
          </a:xfrm>
          <a:prstGeom prst="rect">
            <a:avLst/>
          </a:prstGeom>
        </p:spPr>
      </p:pic>
      <p:pic>
        <p:nvPicPr>
          <p:cNvPr id="14" name="Picture 3" descr="Z:\М.Н. ФЕДОТОВА\19.06.2019\DSCF4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9661" y="1984223"/>
            <a:ext cx="3806377" cy="223904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24800" y="180229"/>
            <a:ext cx="43561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 – оздоровительный центр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Ергенинский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скидка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 стоимости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путевок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детские программы оздоровления - 40% скидка от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руб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2020   – 1250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руб./день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470900" y="4587225"/>
            <a:ext cx="3594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 предложение для школьников Волгограда!</a:t>
            </a:r>
            <a:endParaRPr lang="ru-RU" altLang="ru-RU" dirty="0"/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25 октября 2019 г</a:t>
            </a:r>
            <a:endParaRPr lang="ru-RU" altLang="ru-RU" dirty="0"/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УКРЕПИ ИММУНИТЕТ!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300" y="381000"/>
            <a:ext cx="3369628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80" y="55520"/>
            <a:ext cx="1411897" cy="14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67300" y="-1"/>
            <a:ext cx="68198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учреждение «Северо-Кавказский федеральный научно-клинический центр Федерального медико-биологического агентства»: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учреждений здравоохранения;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направления лечения  скидка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599340"/>
              </p:ext>
            </p:extLst>
          </p:nvPr>
        </p:nvGraphicFramePr>
        <p:xfrm>
          <a:off x="4029049" y="1610115"/>
          <a:ext cx="7858150" cy="4925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Acrobat Document" r:id="rId4" imgW="9601200" imgH="7200642" progId="Acrobat.Document.11">
                  <p:embed/>
                </p:oleObj>
              </mc:Choice>
              <mc:Fallback>
                <p:oleObj name="Acrobat Document" r:id="rId4" imgW="9601200" imgH="720064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9049" y="1610115"/>
                        <a:ext cx="7858150" cy="4925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82841" y="490238"/>
            <a:ext cx="3768582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67300" y="-1"/>
            <a:ext cx="68198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учреждение «Северо-Кавказский федеральный научно-клинический центр Федерального медико-биологического агентства»: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учреждений здравоохранения;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направления лечения  скидка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70041"/>
              </p:ext>
            </p:extLst>
          </p:nvPr>
        </p:nvGraphicFramePr>
        <p:xfrm>
          <a:off x="38099" y="70919"/>
          <a:ext cx="11849100" cy="8256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Acrobat Document" r:id="rId4" imgW="9601200" imgH="7200642" progId="Acrobat.Document.11">
                  <p:embed/>
                </p:oleObj>
              </mc:Choice>
              <mc:Fallback>
                <p:oleObj name="Acrobat Document" r:id="rId4" imgW="9601200" imgH="720064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99" y="70919"/>
                        <a:ext cx="11849100" cy="8256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8697"/>
            <a:ext cx="1574799" cy="15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13200" y="0"/>
            <a:ext cx="721359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учреждение «Северо-Кавказский федеральный научно-клинический центр Федерального медико-биологического агентства»: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учреждений здравоохранения;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направления лечения  скидка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/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МЦ Юность ⭐⭐⭐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действует программа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Кэшбек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 от Ростуризма»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с 3-х разовым питанием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лечением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руб./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🎁 вы получите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кэшбек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 покупке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путевку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2020г.)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82841" y="490238"/>
            <a:ext cx="3768582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469871"/>
              </p:ext>
            </p:extLst>
          </p:nvPr>
        </p:nvGraphicFramePr>
        <p:xfrm>
          <a:off x="4317999" y="3114736"/>
          <a:ext cx="6656039" cy="3743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Презентация" r:id="rId6" imgW="6094431" imgH="3427315" progId="PowerPoint.Show.12">
                  <p:embed/>
                </p:oleObj>
              </mc:Choice>
              <mc:Fallback>
                <p:oleObj name="Презентация" r:id="rId6" imgW="6094431" imgH="34273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7999" y="3114736"/>
                        <a:ext cx="6656039" cy="3743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6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8299" y="88913"/>
            <a:ext cx="77089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учреждение «Северо-Кавказский федеральный научно-клинический центр Федерального медико-биологического агентства»:</a:t>
            </a:r>
          </a:p>
          <a:p>
            <a:r>
              <a:rPr lang="ru-RU" b="1" dirty="0"/>
              <a:t>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0316" y="1022863"/>
            <a:ext cx="3959867" cy="5545664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7322" y="1275294"/>
            <a:ext cx="8124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ПОДАРОК»: С 20.12.2020 г. по 10.01.2021 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санаторий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Нарат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горах Домбая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стандартный двухместный номер 3корпус   –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1360руб./сутки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(оздоровительная, полный пансион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ru-RU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«РЕАБИЛИТАЦИЯ ПАЦИЕНТОВ ПОСЛЕ ПЕРЕНЕСЕННОЙ КОРОНОВИРУСНОЙ ИНФЕКЦИИ COVID-19»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СКИДКОЙ 15 % -от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2975 руб./сутки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(лечение с медикаментозной поддержкой, питание, проживание в 2-местном номере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С.М. Кирова г. Пятигорск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Санаторий Смена г. Кисловодск  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2210 руб./сутки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+🎁Астма Школа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38" name="Picture 2" descr="https://russ.travel/hotels/images/account/727910E8-9367-4C96-A027-4192C8A17D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99" y="3913826"/>
            <a:ext cx="7329478" cy="28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67300" y="-1"/>
            <a:ext cx="68198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 «Сотник» (Новоаннинский район) от 2240 руб./ сутки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лечением)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Скидка членам профсоюза до 30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 от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стоимости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путевок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специальные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предложения и программы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300" y="381000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4129379"/>
            <a:ext cx="2857500" cy="2530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66" y="1767737"/>
            <a:ext cx="3399248" cy="2257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46" y="1884022"/>
            <a:ext cx="6173570" cy="43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67300" y="-1"/>
            <a:ext cx="681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300" y="381000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7" y="70919"/>
            <a:ext cx="385762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6400" y="673100"/>
            <a:ext cx="3001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Семейная сыроварня </a:t>
            </a:r>
            <a:b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винодельня Гусевых 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г.Дубовка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ул. Виноградная, 2А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Скидка  до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дегустации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83051" y="289808"/>
            <a:ext cx="7456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300" y="381000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051" y="474474"/>
            <a:ext cx="8086770" cy="62357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Скругленный прямоугольник 8"/>
          <p:cNvSpPr/>
          <p:nvPr/>
        </p:nvSpPr>
        <p:spPr>
          <a:xfrm>
            <a:off x="3917951" y="253188"/>
            <a:ext cx="8131128" cy="766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клиник «Панацея» - 5% скидка 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3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 </a:t>
            </a:r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67300" y="-1"/>
            <a:ext cx="6819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Пансионат 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ВатерЛоо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(Сочи,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Лоо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Скидка – 20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скидки –членам Профсоюза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46" y="3518034"/>
            <a:ext cx="6972298" cy="2908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46" y="1305823"/>
            <a:ext cx="3011204" cy="2007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73" y="1203979"/>
            <a:ext cx="4268790" cy="28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300" y="1104900"/>
            <a:ext cx="3746499" cy="4620120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-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ОНИ мне?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651437"/>
              </p:ext>
            </p:extLst>
          </p:nvPr>
        </p:nvGraphicFramePr>
        <p:xfrm>
          <a:off x="3632199" y="228600"/>
          <a:ext cx="7747001" cy="549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50" y="200196"/>
            <a:ext cx="1574799" cy="158081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530599" y="990601"/>
            <a:ext cx="4000500" cy="3937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программа — это совокупность, система социальных мероприятий, направленных 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конкретной социальной 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2199" y="5041900"/>
            <a:ext cx="7239001" cy="16891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ysClr val="windowText" lastClr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престижа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профессии педагога </a:t>
            </a:r>
            <a:b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профессиональной среде и в обществе;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социального статуса работников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 </a:t>
            </a:r>
            <a:b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обучающихся;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адаптация молодых педагогов к профессиональной деятельности;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оздоровление членов Профсоюза;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………………………………..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0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639758"/>
            <a:ext cx="6464300" cy="5171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67300" y="-1"/>
            <a:ext cx="681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300" y="381000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59300" y="333159"/>
            <a:ext cx="6794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ООО «Волгоградское отделение Сочинского курортного </a:t>
            </a:r>
            <a:r>
              <a:rPr lang="ru-RU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обьединения</a:t>
            </a:r>
            <a:r>
              <a:rPr lang="ru-RU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» (ВОСКО)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9600" y="702492"/>
            <a:ext cx="5930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50645" algn="l"/>
              </a:tabLst>
            </a:pPr>
            <a:endParaRPr lang="ru-RU" kern="100" dirty="0" smtClean="0"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>
              <a:spcAft>
                <a:spcPts val="0"/>
              </a:spcAft>
              <a:tabLst>
                <a:tab pos="1350645" algn="l"/>
              </a:tabLst>
            </a:pPr>
            <a:r>
              <a:rPr lang="ru-RU" kern="100" dirty="0" smtClean="0">
                <a:latin typeface="Times New Roman" panose="02020603050405020304" pitchFamily="18" charset="0"/>
                <a:ea typeface="Lucida Sans Unicode" panose="020B0602030504020204" pitchFamily="34" charset="0"/>
              </a:rPr>
              <a:t>От </a:t>
            </a:r>
            <a:r>
              <a:rPr lang="ru-RU" kern="10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30 человек -10% от стоимости по </a:t>
            </a:r>
            <a:r>
              <a:rPr lang="ru-RU" kern="100" dirty="0" smtClean="0">
                <a:latin typeface="Times New Roman" panose="02020603050405020304" pitchFamily="18" charset="0"/>
                <a:ea typeface="Lucida Sans Unicode" panose="020B0602030504020204" pitchFamily="34" charset="0"/>
              </a:rPr>
              <a:t>прейскуранту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От 40 человек -15% от стоимости по </a:t>
            </a:r>
            <a:r>
              <a:rPr lang="ru-RU" kern="100" dirty="0" smtClean="0">
                <a:latin typeface="Times New Roman" panose="02020603050405020304" pitchFamily="18" charset="0"/>
                <a:ea typeface="Lucida Sans Unicode" panose="020B0602030504020204" pitchFamily="34" charset="0"/>
              </a:rPr>
              <a:t>прейскуранту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228" y="1767737"/>
            <a:ext cx="5143500" cy="411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67300" y="83649"/>
            <a:ext cx="681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399" y="525698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629" y="131410"/>
            <a:ext cx="8562280" cy="20506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4845350"/>
            <a:ext cx="1574799" cy="1580810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763802"/>
              </p:ext>
            </p:extLst>
          </p:nvPr>
        </p:nvGraphicFramePr>
        <p:xfrm>
          <a:off x="7901071" y="1716817"/>
          <a:ext cx="4076117" cy="576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Acrobat Document" r:id="rId7" imgW="5667122" imgH="8019837" progId="Acrobat.Document.11">
                  <p:embed/>
                </p:oleObj>
              </mc:Choice>
              <mc:Fallback>
                <p:oleObj name="Acrobat Document" r:id="rId7" imgW="5667122" imgH="80198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01071" y="1716817"/>
                        <a:ext cx="4076117" cy="5767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8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67300" y="-1"/>
            <a:ext cx="681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048" y="1019670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3564" y="12752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88030" y="46006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300" y="381000"/>
            <a:ext cx="3657600" cy="604516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70919"/>
            <a:ext cx="1574799" cy="1580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051" y="359825"/>
            <a:ext cx="7609387" cy="608751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806949" y="333886"/>
            <a:ext cx="6174318" cy="6055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1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 </a:t>
            </a:r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41800" y="448267"/>
            <a:ext cx="6942667" cy="26664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дают социальные программы?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41801" y="3318256"/>
            <a:ext cx="6942667" cy="26664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 </a:t>
            </a:r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051301" y="100351"/>
            <a:ext cx="7133167" cy="1781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Программа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здоровая область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?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69269" y="2065867"/>
            <a:ext cx="7315200" cy="39188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 МОТИВАЦИЮ </a:t>
            </a:r>
            <a:r>
              <a:rPr lang="ru-RU" dirty="0">
                <a:solidFill>
                  <a:schemeClr val="tx1"/>
                </a:solidFill>
              </a:rPr>
              <a:t>педагогических работников и студентов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>
                <a:solidFill>
                  <a:schemeClr val="tx1"/>
                </a:solidFill>
              </a:rPr>
              <a:t>вступлению и участию в деятельности </a:t>
            </a:r>
            <a:r>
              <a:rPr lang="ru-RU" dirty="0" smtClean="0">
                <a:solidFill>
                  <a:schemeClr val="tx1"/>
                </a:solidFill>
              </a:rPr>
              <a:t>Профсоюза;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</a:rPr>
              <a:t>РЕЗУЛЬТАТИВНОСТЬ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реализуемых социальных </a:t>
            </a:r>
            <a:r>
              <a:rPr lang="ru-RU" dirty="0" smtClean="0">
                <a:solidFill>
                  <a:schemeClr val="tx1"/>
                </a:solidFill>
              </a:rPr>
              <a:t>программ;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УДОВЛЕТВОРЕННОСТЬ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членов Профсоюза качеством профработы; 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формирование системы профсоюзных </a:t>
            </a:r>
            <a:r>
              <a:rPr lang="ru-RU" dirty="0" smtClean="0">
                <a:solidFill>
                  <a:srgbClr val="FF0000"/>
                </a:solidFill>
              </a:rPr>
              <a:t>ПРОЕКТОВ</a:t>
            </a:r>
            <a:r>
              <a:rPr lang="ru-RU" dirty="0" smtClean="0">
                <a:solidFill>
                  <a:schemeClr val="tx1"/>
                </a:solidFill>
              </a:rPr>
              <a:t> 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ЭФФЕКТИВНОСТЬ</a:t>
            </a:r>
            <a:r>
              <a:rPr lang="ru-RU" dirty="0">
                <a:solidFill>
                  <a:schemeClr val="tx1"/>
                </a:solidFill>
              </a:rPr>
              <a:t> использования профсоюзных средств, </a:t>
            </a:r>
            <a:r>
              <a:rPr lang="ru-RU" dirty="0">
                <a:solidFill>
                  <a:srgbClr val="FF0000"/>
                </a:solidFill>
              </a:rPr>
              <a:t>ИМИДЖ</a:t>
            </a:r>
            <a:r>
              <a:rPr lang="ru-RU" dirty="0">
                <a:solidFill>
                  <a:schemeClr val="tx1"/>
                </a:solidFill>
              </a:rPr>
              <a:t>  Профсоюза в глазах педагогического сообщества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широкой общественности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УРОВЕНЬ</a:t>
            </a:r>
            <a:r>
              <a:rPr lang="ru-RU" dirty="0">
                <a:solidFill>
                  <a:schemeClr val="tx1"/>
                </a:solidFill>
              </a:rPr>
              <a:t> эффективности деятельности </a:t>
            </a:r>
            <a:r>
              <a:rPr lang="ru-RU" dirty="0" smtClean="0">
                <a:solidFill>
                  <a:schemeClr val="tx1"/>
                </a:solidFill>
              </a:rPr>
              <a:t>профорганизации,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ГЛАВНОЕ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– достижение одной из </a:t>
            </a:r>
            <a:r>
              <a:rPr lang="ru-RU" dirty="0">
                <a:solidFill>
                  <a:srgbClr val="FF0000"/>
                </a:solidFill>
              </a:rPr>
              <a:t>ЦЕЛЕЙ -  ПОВЫШЕНИЕ  КАЧЕСТВА ЖИЗНИ  </a:t>
            </a:r>
            <a:r>
              <a:rPr lang="ru-RU" dirty="0" smtClean="0">
                <a:solidFill>
                  <a:srgbClr val="FF0000"/>
                </a:solidFill>
              </a:rPr>
              <a:t>ЧЛЕНОВ ПРОФСОЮЗА  </a:t>
            </a:r>
            <a:r>
              <a:rPr lang="ru-RU" dirty="0">
                <a:solidFill>
                  <a:schemeClr val="tx1"/>
                </a:solidFill>
              </a:rPr>
              <a:t>(ст.3 Устава).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Экономия семьи по карте члена Профсоюза за  ноябрь(пример):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кэшбека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покупке сапог (  первый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кэшбек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1000 руб.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кэшбека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оплате картой бензина в  «Лукойл» 12% -387 руб.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при покупке продуктов питания  в сетевых магазинах  – 834 руб.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Скидка при оплате по программе « Лечение головной боли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неделю» – 9100 руб.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Скидка  на услуги стоматологии ( лечение 1 зуба) – 310 руб.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 составе группы  музея Шоколада (4 человека)  - скидка – 1000 руб.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ЭКОНОМИЯ ЗА МЕСЯЦ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12631 руб.   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96267" y="200703"/>
            <a:ext cx="7078134" cy="6634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даёт программа члену Профсоюза?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2020 -2024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708400" y="-31749"/>
            <a:ext cx="8322736" cy="1435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узнать подробнее?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2" y="1092200"/>
            <a:ext cx="6716184" cy="53729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77242" y="685801"/>
            <a:ext cx="6846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https://www.eseur.ru/volgograd/Sanatorno-kurortnoe_lechenie/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16000" y="1066800"/>
            <a:ext cx="7772399" cy="34869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Благодарю!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Крыжановская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Александровна, </a:t>
            </a:r>
            <a:b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38-02-69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8 903 375 27 29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16000" y="5118100"/>
            <a:ext cx="7772399" cy="5969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688" y="1066800"/>
            <a:ext cx="159729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проекты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26112"/>
              </p:ext>
            </p:extLst>
          </p:nvPr>
        </p:nvGraphicFramePr>
        <p:xfrm>
          <a:off x="3708400" y="317500"/>
          <a:ext cx="7653338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53685"/>
              </p:ext>
            </p:extLst>
          </p:nvPr>
        </p:nvGraphicFramePr>
        <p:xfrm>
          <a:off x="3868738" y="393700"/>
          <a:ext cx="8081962" cy="559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grpSp>
        <p:nvGrpSpPr>
          <p:cNvPr id="5" name="Graph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-1270000" y="0"/>
            <a:ext cx="428586" cy="542925"/>
            <a:chOff x="959" y="1717"/>
            <a:chExt cx="2875" cy="3642"/>
          </a:xfrm>
          <a:solidFill>
            <a:schemeClr val="accent1"/>
          </a:solidFill>
        </p:grpSpPr>
        <p:sp>
          <p:nvSpPr>
            <p:cNvPr id="7" name="Rectangle 467"/>
            <p:cNvSpPr>
              <a:spLocks noChangeArrowheads="1"/>
            </p:cNvSpPr>
            <p:nvPr/>
          </p:nvSpPr>
          <p:spPr bwMode="auto">
            <a:xfrm>
              <a:off x="3496" y="2056"/>
              <a:ext cx="338" cy="3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Rectangle 468"/>
            <p:cNvSpPr>
              <a:spLocks noChangeArrowheads="1"/>
            </p:cNvSpPr>
            <p:nvPr/>
          </p:nvSpPr>
          <p:spPr bwMode="auto">
            <a:xfrm>
              <a:off x="3073" y="2605"/>
              <a:ext cx="339" cy="275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469"/>
            <p:cNvSpPr>
              <a:spLocks noChangeArrowheads="1"/>
            </p:cNvSpPr>
            <p:nvPr/>
          </p:nvSpPr>
          <p:spPr bwMode="auto">
            <a:xfrm>
              <a:off x="2651" y="3157"/>
              <a:ext cx="338" cy="220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Rectangle 470"/>
            <p:cNvSpPr>
              <a:spLocks noChangeArrowheads="1"/>
            </p:cNvSpPr>
            <p:nvPr/>
          </p:nvSpPr>
          <p:spPr bwMode="auto">
            <a:xfrm>
              <a:off x="2228" y="3706"/>
              <a:ext cx="338" cy="165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Rectangle 471"/>
            <p:cNvSpPr>
              <a:spLocks noChangeArrowheads="1"/>
            </p:cNvSpPr>
            <p:nvPr/>
          </p:nvSpPr>
          <p:spPr bwMode="auto">
            <a:xfrm>
              <a:off x="1805" y="4258"/>
              <a:ext cx="338" cy="110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472"/>
            <p:cNvSpPr>
              <a:spLocks noChangeArrowheads="1"/>
            </p:cNvSpPr>
            <p:nvPr/>
          </p:nvSpPr>
          <p:spPr bwMode="auto">
            <a:xfrm>
              <a:off x="1382" y="4807"/>
              <a:ext cx="338" cy="55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473"/>
            <p:cNvSpPr>
              <a:spLocks noChangeArrowheads="1"/>
            </p:cNvSpPr>
            <p:nvPr/>
          </p:nvSpPr>
          <p:spPr bwMode="auto">
            <a:xfrm>
              <a:off x="959" y="5190"/>
              <a:ext cx="339" cy="16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474"/>
            <p:cNvSpPr>
              <a:spLocks/>
            </p:cNvSpPr>
            <p:nvPr/>
          </p:nvSpPr>
          <p:spPr bwMode="auto">
            <a:xfrm>
              <a:off x="1044" y="1717"/>
              <a:ext cx="2050" cy="3175"/>
            </a:xfrm>
            <a:custGeom>
              <a:avLst/>
              <a:gdLst>
                <a:gd name="T0" fmla="*/ 588 w 606"/>
                <a:gd name="T1" fmla="*/ 0 h 937"/>
                <a:gd name="T2" fmla="*/ 500 w 606"/>
                <a:gd name="T3" fmla="*/ 78 h 937"/>
                <a:gd name="T4" fmla="*/ 546 w 606"/>
                <a:gd name="T5" fmla="*/ 67 h 937"/>
                <a:gd name="T6" fmla="*/ 300 w 606"/>
                <a:gd name="T7" fmla="*/ 525 h 937"/>
                <a:gd name="T8" fmla="*/ 0 w 606"/>
                <a:gd name="T9" fmla="*/ 937 h 937"/>
                <a:gd name="T10" fmla="*/ 187 w 606"/>
                <a:gd name="T11" fmla="*/ 712 h 937"/>
                <a:gd name="T12" fmla="*/ 578 w 606"/>
                <a:gd name="T13" fmla="*/ 76 h 937"/>
                <a:gd name="T14" fmla="*/ 606 w 606"/>
                <a:gd name="T15" fmla="*/ 121 h 937"/>
                <a:gd name="T16" fmla="*/ 588 w 606"/>
                <a:gd name="T17" fmla="*/ 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937">
                  <a:moveTo>
                    <a:pt x="588" y="0"/>
                  </a:moveTo>
                  <a:lnTo>
                    <a:pt x="500" y="78"/>
                  </a:lnTo>
                  <a:lnTo>
                    <a:pt x="546" y="67"/>
                  </a:lnTo>
                  <a:cubicBezTo>
                    <a:pt x="483" y="213"/>
                    <a:pt x="393" y="384"/>
                    <a:pt x="300" y="525"/>
                  </a:cubicBezTo>
                  <a:cubicBezTo>
                    <a:pt x="225" y="637"/>
                    <a:pt x="15" y="907"/>
                    <a:pt x="0" y="937"/>
                  </a:cubicBezTo>
                  <a:cubicBezTo>
                    <a:pt x="0" y="937"/>
                    <a:pt x="99" y="824"/>
                    <a:pt x="187" y="712"/>
                  </a:cubicBezTo>
                  <a:cubicBezTo>
                    <a:pt x="375" y="475"/>
                    <a:pt x="450" y="337"/>
                    <a:pt x="578" y="76"/>
                  </a:cubicBezTo>
                  <a:lnTo>
                    <a:pt x="606" y="121"/>
                  </a:lnTo>
                  <a:lnTo>
                    <a:pt x="5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07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821706"/>
              </p:ext>
            </p:extLst>
          </p:nvPr>
        </p:nvGraphicFramePr>
        <p:xfrm>
          <a:off x="4076701" y="2475944"/>
          <a:ext cx="2784474" cy="3934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Acrobat Document" r:id="rId5" imgW="5676833" imgH="8019837" progId="Acrobat.Document.11">
                  <p:embed/>
                </p:oleObj>
              </mc:Choice>
              <mc:Fallback>
                <p:oleObj name="Acrobat Document" r:id="rId5" imgW="5676833" imgH="80198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6701" y="2475944"/>
                        <a:ext cx="2784474" cy="3934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66316"/>
              </p:ext>
            </p:extLst>
          </p:nvPr>
        </p:nvGraphicFramePr>
        <p:xfrm>
          <a:off x="7747000" y="2252221"/>
          <a:ext cx="3101976" cy="438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Acrobat Document" r:id="rId7" imgW="5676833" imgH="8019837" progId="Acrobat.Document.11">
                  <p:embed/>
                </p:oleObj>
              </mc:Choice>
              <mc:Fallback>
                <p:oleObj name="Acrobat Document" r:id="rId7" imgW="5676833" imgH="801983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7000" y="2252221"/>
                        <a:ext cx="3101976" cy="4382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076701" y="200703"/>
            <a:ext cx="7077076" cy="17423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  Профсоюза образования: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центр «Сфера»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Стоматология «ДЭМ»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отдыха «Дубовая роща»</a:t>
            </a: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перинатальной психологии Галины Морозовой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092200"/>
            <a:ext cx="3213100" cy="4632821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72009" y="3076215"/>
            <a:ext cx="4011206" cy="2827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96" y="880533"/>
            <a:ext cx="897554" cy="900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819" y="170349"/>
            <a:ext cx="3769586" cy="265751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10521"/>
              </p:ext>
            </p:extLst>
          </p:nvPr>
        </p:nvGraphicFramePr>
        <p:xfrm>
          <a:off x="3494928" y="259027"/>
          <a:ext cx="4566827" cy="2568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Acrobat Document" r:id="rId7" imgW="6858000" imgH="3857400" progId="Acrobat.Document.11">
                  <p:embed/>
                </p:oleObj>
              </mc:Choice>
              <mc:Fallback>
                <p:oleObj name="Acrobat Document" r:id="rId7" imgW="6858000" imgH="38574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94928" y="259027"/>
                        <a:ext cx="4566827" cy="2568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368403"/>
              </p:ext>
            </p:extLst>
          </p:nvPr>
        </p:nvGraphicFramePr>
        <p:xfrm>
          <a:off x="3542822" y="3183121"/>
          <a:ext cx="4518933" cy="25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Acrobat Document" r:id="rId9" imgW="6858000" imgH="3857400" progId="Acrobat.Document.11">
                  <p:embed/>
                </p:oleObj>
              </mc:Choice>
              <mc:Fallback>
                <p:oleObj name="Acrobat Document" r:id="rId9" imgW="6858000" imgH="38574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42822" y="3183121"/>
                        <a:ext cx="4518933" cy="254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2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ПРОГРАММЫ ПРОФСОЮЗА ОБРАЗОВАНИЯ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Программы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52578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здорового образа жизни членов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Профсоюза;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578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социальной поддержки членам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Профсоюза;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52578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доступности лечения, оздоровления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отдыха;</a:t>
            </a:r>
          </a:p>
          <a:p>
            <a:pPr marL="52578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качества жизни семей членов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Профсоюза;</a:t>
            </a:r>
          </a:p>
          <a:p>
            <a:pPr marL="52578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мотивации профсоюзного членства.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200703"/>
            <a:ext cx="1574799" cy="15808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69268" y="200703"/>
            <a:ext cx="7531100" cy="1843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Программа по оздоровлению членов Профсоюза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«Здоровый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член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Профсоюза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здоровый коллектив – здоровая область»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b="36296"/>
          <a:stretch/>
        </p:blipFill>
        <p:spPr>
          <a:xfrm>
            <a:off x="7377262" y="5199874"/>
            <a:ext cx="3107975" cy="158555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5022" y="260194"/>
            <a:ext cx="3935377" cy="6417822"/>
          </a:xfr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211458"/>
            <a:ext cx="772416" cy="88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375400" y="2360842"/>
            <a:ext cx="4551647" cy="1183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pPr indent="0" algn="ctr" fontAlgn="base">
              <a:spcBef>
                <a:spcPts val="1000"/>
              </a:spcBef>
              <a:buClr>
                <a:srgbClr val="FF0000"/>
              </a:buClr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Заключено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соглашений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845737"/>
              </p:ext>
            </p:extLst>
          </p:nvPr>
        </p:nvGraphicFramePr>
        <p:xfrm>
          <a:off x="3830638" y="124936"/>
          <a:ext cx="3728051" cy="5072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Acrobat Document" r:id="rId6" imgW="5667122" imgH="7991468" progId="Acrobat.Document.11">
                  <p:embed/>
                </p:oleObj>
              </mc:Choice>
              <mc:Fallback>
                <p:oleObj name="Acrobat Document" r:id="rId6" imgW="5667122" imgH="7991468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0638" y="124936"/>
                        <a:ext cx="3728051" cy="507253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67" y="821678"/>
            <a:ext cx="2639889" cy="15001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34" y="3818469"/>
            <a:ext cx="3809524" cy="761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37" y="3770468"/>
            <a:ext cx="1329680" cy="28588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20" y="4498036"/>
            <a:ext cx="2843808" cy="80384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5337312" y="5395841"/>
          <a:ext cx="2054833" cy="1452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Acrobat Document" r:id="rId12" imgW="10703880" imgH="7551360" progId="AcroExch.Document.DC">
                  <p:embed/>
                </p:oleObj>
              </mc:Choice>
              <mc:Fallback>
                <p:oleObj name="Acrobat Document" r:id="rId12" imgW="10703880" imgH="755136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312" y="5395841"/>
                        <a:ext cx="2054833" cy="1452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8" name="AutoShape 16" descr="https://src.kleos.ru/file/org/2016/3/11/logo_945qv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0" name="AutoShape 18" descr="https://src.kleos.ru/file/org/2016/3/11/logo_945qv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32" name="Picture 20" descr="https://src.kleos.ru/file/org/2016/3/11/logo_945qv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82028" y="5572141"/>
            <a:ext cx="2185973" cy="831355"/>
          </a:xfrm>
          <a:prstGeom prst="rect">
            <a:avLst/>
          </a:prstGeom>
          <a:noFill/>
          <a:scene3d>
            <a:camera prst="orthographicFront">
              <a:rot lat="2400000" lon="1200000" rev="0"/>
            </a:camera>
            <a:lightRig rig="threePt" dir="t"/>
          </a:scene3d>
        </p:spPr>
      </p:pic>
      <p:pic>
        <p:nvPicPr>
          <p:cNvPr id="13334" name="Picture 22" descr="https://im0-tub-ru.yandex.net/i?id=00e70ff029b3dedd5b23d9923dadd154-sr&amp;n=13&amp;exp=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82028" y="4524024"/>
            <a:ext cx="1928826" cy="857234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163" y="-33985"/>
            <a:ext cx="1136650" cy="1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689503" y="0"/>
            <a:ext cx="447659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 «Шахтер»  (Ессентуки)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входит в крупнейшую национальную гостиничную сеть Amaks Hotels&amp;Resorts : 8 направлений лечения, шведский стол,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бассейн,курортная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зона.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граждан -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6100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членов профсоюза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руб./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85200" y="137865"/>
            <a:ext cx="36068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Диагностический центр МРТ Деметра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оказывает услуги по МР - диагностике всего организма на оборудовании экспертного класса.</a:t>
            </a:r>
          </a:p>
          <a:p>
            <a:pPr algn="just"/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членов Профсоюза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бесплатный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первый приём невролога, на все исследования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20%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скидка  </a:t>
            </a:r>
          </a:p>
          <a:p>
            <a:pPr algn="just"/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037" y="3321011"/>
            <a:ext cx="5101289" cy="322165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934041"/>
              </p:ext>
            </p:extLst>
          </p:nvPr>
        </p:nvGraphicFramePr>
        <p:xfrm>
          <a:off x="9732188" y="2882899"/>
          <a:ext cx="2548712" cy="360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Acrobat Document" r:id="rId5" imgW="7563600" imgH="10685880" progId="AcroExch.Document.DC">
                  <p:embed/>
                </p:oleObj>
              </mc:Choice>
              <mc:Fallback>
                <p:oleObj name="Acrobat Document" r:id="rId5" imgW="7563600" imgH="1068588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2188" y="2882899"/>
                        <a:ext cx="2548712" cy="36068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89503" y="2876510"/>
            <a:ext cx="3491872" cy="275281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27000" y="215862"/>
            <a:ext cx="3706641" cy="6210298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член профсоюза - здоровый коллектив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здоровая область»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411897" cy="14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heme/theme1.xml><?xml version="1.0" encoding="utf-8"?>
<a:theme xmlns:a="http://schemas.openxmlformats.org/drawingml/2006/main" name="Рама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Рам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1270</TotalTime>
  <Words>569</Words>
  <Application>Microsoft Office PowerPoint</Application>
  <PresentationFormat>Широкоэкранный</PresentationFormat>
  <Paragraphs>221</Paragraphs>
  <Slides>27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Calibri</vt:lpstr>
      <vt:lpstr>Corbel</vt:lpstr>
      <vt:lpstr>Helvetica</vt:lpstr>
      <vt:lpstr>Lucida Sans Unicode</vt:lpstr>
      <vt:lpstr>Times New Roman</vt:lpstr>
      <vt:lpstr>Wingdings</vt:lpstr>
      <vt:lpstr>Wingdings 2</vt:lpstr>
      <vt:lpstr>Wingdings 3</vt:lpstr>
      <vt:lpstr>Рама</vt:lpstr>
      <vt:lpstr>Acrobat Document</vt:lpstr>
      <vt:lpstr>Презентация</vt:lpstr>
      <vt:lpstr>Социальные преференции  для членов Профсоюза в рамках программы «Здоровый член Профсоюза - здоровый коллектив, здоровая область»  </vt:lpstr>
      <vt:lpstr>СОЦИАЛЬНЫЕ ПРОГРАММЫ - Зачем ОНИ мне?</vt:lpstr>
      <vt:lpstr>СОЦИАЛЬНЫЕ ПРОГРАММЫ  и проекты ПРОФСОЮЗА ОБРАЗОВАНИЯ    2019</vt:lpstr>
      <vt:lpstr>СОЦИАЛЬНЫЕ ПРОГРАММЫ ПРОФСОЮЗА ОБРАЗОВАНИЯ    2020</vt:lpstr>
      <vt:lpstr>СОЦИАЛЬНЫЕ ПРОГРАММЫ ПРОФСОЮЗА ОБРАЗОВАНИЯ    2019</vt:lpstr>
      <vt:lpstr>СОЦИАЛЬНЫЕ ПРОГРАММЫ ПРОФСОЮЗА ОБРАЗОВАНИЯ    2019</vt:lpstr>
      <vt:lpstr>СОЦИАЛЬНЫЕ ПРОГРАММЫ ПРОФСОЮЗА ОБРАЗОВАНИЯ    2020-2024</vt:lpstr>
      <vt:lpstr>Программа  «Здоровый член профсоюза - здоровый коллектив –  здоровая область»  2019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СОЦИАЛЬНЫЕ ПРОГРАММЫ ПРОФСОЮЗА ОБРАЗОВАНИЯ    2020</vt:lpstr>
      <vt:lpstr>Презентация PowerPoint</vt:lpstr>
      <vt:lpstr>Презентация PowerPoint</vt:lpstr>
      <vt:lpstr>Презентация PowerPoint</vt:lpstr>
      <vt:lpstr>СОЦИАЛЬНЫЕ ПРОГРАММЫ ПРОФСОЮЗА ОБРАЗОВАНИЯ    2020</vt:lpstr>
      <vt:lpstr>СОЦИАЛЬНЫЕ ПРОГРАММЫ ПРОФСОЮЗА ОБРАЗОВАНИЯ    2020</vt:lpstr>
      <vt:lpstr>СОЦИАЛЬНЫЕ ПРОГРАММЫ ПРОФСОЮЗА ОБРАЗОВАНИЯ    2019</vt:lpstr>
      <vt:lpstr>СОЦИАЛЬНЫЕ ПРОГРАММЫ ПРОФСОЮЗА ОБРАЗОВАНИЯ    2020 -2024</vt:lpstr>
      <vt:lpstr>Благодарю!  Крыжановская Наталья Александровна,  38-02-69, 8 903 375 27 29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СОЦИАЛЬНОГО ПАРТНЁРСТВА  2018</dc:title>
  <dc:creator>DNS</dc:creator>
  <cp:lastModifiedBy>DNS</cp:lastModifiedBy>
  <cp:revision>69</cp:revision>
  <dcterms:created xsi:type="dcterms:W3CDTF">2019-02-27T05:01:45Z</dcterms:created>
  <dcterms:modified xsi:type="dcterms:W3CDTF">2020-11-19T09:45:27Z</dcterms:modified>
</cp:coreProperties>
</file>