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74" r:id="rId10"/>
    <p:sldId id="263" r:id="rId11"/>
    <p:sldId id="275" r:id="rId12"/>
    <p:sldId id="264" r:id="rId13"/>
    <p:sldId id="265" r:id="rId14"/>
    <p:sldId id="276" r:id="rId15"/>
    <p:sldId id="266" r:id="rId16"/>
    <p:sldId id="267" r:id="rId17"/>
    <p:sldId id="277" r:id="rId18"/>
    <p:sldId id="268" r:id="rId19"/>
    <p:sldId id="278" r:id="rId20"/>
    <p:sldId id="269" r:id="rId21"/>
    <p:sldId id="279" r:id="rId22"/>
    <p:sldId id="270" r:id="rId23"/>
    <p:sldId id="284" r:id="rId24"/>
    <p:sldId id="271" r:id="rId25"/>
    <p:sldId id="280" r:id="rId26"/>
    <p:sldId id="285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39" autoAdjust="0"/>
  </p:normalViewPr>
  <p:slideViewPr>
    <p:cSldViewPr>
      <p:cViewPr varScale="1">
        <p:scale>
          <a:sx n="94" d="100"/>
          <a:sy n="94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59340"/>
            <a:ext cx="7776864" cy="3690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000" b="1" dirty="0"/>
              <a:t>По решению Исполкома Общероссийского Профсоюза образования </a:t>
            </a:r>
            <a:r>
              <a:rPr lang="ru-RU" sz="2000" dirty="0"/>
              <a:t>(постановление от 23.04.2015 г. № 1-14)</a:t>
            </a:r>
            <a:r>
              <a:rPr lang="ru-RU" sz="2000" b="1" dirty="0"/>
              <a:t> с сентября  по октябрь 2015 года  в первичных профсоюзных </a:t>
            </a:r>
            <a:r>
              <a:rPr lang="ru-RU" sz="2000" b="1" dirty="0" smtClean="0"/>
              <a:t>организациях  пройдут   </a:t>
            </a:r>
            <a:r>
              <a:rPr lang="ru-RU" sz="2000" b="1" dirty="0"/>
              <a:t>собрания с единой повесткой дня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«Итоги VII Съезда профсоюза и 25-летие Общероссийского Профсоюза образования»,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 descr="logo_profsouz_new_mini_0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071" y="188640"/>
            <a:ext cx="2046705" cy="193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2232248" cy="198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890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245424" cy="347472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 26  по  29  декабря  1905  года  в  С-Петербурге  состоялся  2  делегатский Съезд  Союза,  который высказался  за  объединение  учительских  обществ  во  Всероссийскую  организацию  на  началах  материальной  взаимопомощи  и  правовой  защиты  учителей.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0513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007\Desktop\01_komi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6840760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94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7 июня  1906  года  в  Финляндии  состоялся  3  делегатский  Съезд  Союза,  который  всецело  сосредоточился  на  проблемах  защиты  социально-экономических и  иных  прав  учителей.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3954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С 18  по  24  июня  1907  года  состоялся  4  делегатский Съезд  Всероссийского  Союза  учителей.</a:t>
            </a:r>
          </a:p>
          <a:p>
            <a:r>
              <a:rPr lang="ru-RU" sz="3200" b="1" dirty="0" smtClean="0"/>
              <a:t>Съезд  принял  10  постановлений </a:t>
            </a:r>
          </a:p>
          <a:p>
            <a:r>
              <a:rPr lang="ru-RU" sz="3200" b="1" dirty="0" smtClean="0"/>
              <a:t>«О  непосредственных  задачах  профессиональной  борьбы».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99210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007\Desktop\plakat_6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8650"/>
            <a:ext cx="5310336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31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С  28  июля  по  1  августа  1919  года  в  Москве  состоялся  Учредительный  съезд  всероссийского  Союза  работников  просвещения  и  социалистической  культуры.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70307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Создание  Всероссийского  Союза  работников  просвещения  и  социалистической  культуры  было  организовано  и  оформлено  29  июля 1919  года.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69541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007\Desktop\pro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332656"/>
            <a:ext cx="538197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7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С 1922  по 1934  годы  действовал Профсоюз  работников  просвещения  РСФСР,  который  объединял  работников  школ,  детский садов, детских домов,  научных  учреждений,  вузов и  </a:t>
            </a:r>
            <a:r>
              <a:rPr lang="ru-RU" sz="3200" b="1" dirty="0" err="1" smtClean="0"/>
              <a:t>политпросветучреждений</a:t>
            </a:r>
            <a:r>
              <a:rPr lang="ru-RU" sz="3200" b="1" dirty="0" smtClean="0"/>
              <a:t> России.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62015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007\Desktop\slide_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72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007\Desktop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914456" cy="595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31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В  августе 1957  года  постановлением  ВЦСПС  «Об  объединении  профессиональных  союзов»  была  создана  республиканская  (РСФСР)  организация  профсоюза.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15722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007\Desktop\DSC0468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416824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3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На  Учредительном  Съезде  26-27  сентября 1990  года  было  провозглашено   создание  профессионального  союза  работников  народного  образования  и  науки  РСФСР,  принят  Устав  Профсоюза.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63976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007\Desktop\qcmjkdnw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560840" cy="412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49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01408" cy="347472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Сегодня  Общероссийский  Профсоюз  образования – это  авторитетная  общественная  организация,  объединяющая  в  своих  рядах  миллионы  учителей,  воспитателей,  преподавателей,  других  работников  и  студентов  образовательных  организаций  системы  Минобразования  РФ.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67887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007\Desktop\img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560840" cy="529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75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На  начало  2015  года  </a:t>
            </a:r>
            <a:r>
              <a:rPr lang="ru-RU" sz="2400" b="1" smtClean="0"/>
              <a:t>в  Профсоюзе </a:t>
            </a:r>
            <a:r>
              <a:rPr lang="ru-RU" sz="2400" b="1" dirty="0" smtClean="0"/>
              <a:t>действует 80  территориальных  организаций  на  уровне субъектов РФ,  около  83-х тысяч  первичных  профсоюзных  организаций  и  70  тысяч  профсоюзных  групп.</a:t>
            </a:r>
          </a:p>
          <a:p>
            <a:r>
              <a:rPr lang="ru-RU" sz="2400" b="1" dirty="0" smtClean="0"/>
              <a:t>Численность  Профсоюза  составляет  4412950 человек,  или  75,4%  от  общего  количества  работников  и  студентов  образовательных  организаций  системы  </a:t>
            </a:r>
            <a:r>
              <a:rPr lang="ru-RU" sz="2400" b="1" dirty="0" err="1" smtClean="0"/>
              <a:t>Минобрнауки</a:t>
            </a:r>
            <a:r>
              <a:rPr lang="ru-RU" sz="2400" b="1" dirty="0" smtClean="0"/>
              <a:t>  РФ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5694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007\Desktop\3da8447cc2b0b8dd0833d10bacd40fcc_XL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2150" y="883444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35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76064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8136904" cy="5976664"/>
          </a:xfrm>
        </p:spPr>
        <p:txBody>
          <a:bodyPr/>
          <a:lstStyle/>
          <a:p>
            <a:r>
              <a:rPr lang="ru-RU" sz="2400" b="1" dirty="0" smtClean="0"/>
              <a:t>В  2015  году  исполняется  110  лет  организованному  профсоюзному  движению  в  России  и  25  лет  Профсоюзу  работников  народного  образования и науки  Российской  Федерации</a:t>
            </a:r>
          </a:p>
          <a:p>
            <a:endParaRPr lang="ru-RU" dirty="0"/>
          </a:p>
        </p:txBody>
      </p:sp>
      <p:pic>
        <p:nvPicPr>
          <p:cNvPr id="4" name="Рисунок 3" descr="C:\Users\007\Desktop\9499527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64904"/>
            <a:ext cx="5472608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861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908720"/>
            <a:ext cx="8181528" cy="96928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Первый  съезд  народных  состоялся  в  1895  году</a:t>
            </a:r>
            <a:endParaRPr lang="ru-RU" sz="2400" b="1" dirty="0"/>
          </a:p>
        </p:txBody>
      </p:sp>
      <p:pic>
        <p:nvPicPr>
          <p:cNvPr id="1026" name="Picture 2" descr="C:\Users\007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700808"/>
            <a:ext cx="676875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50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836712"/>
            <a:ext cx="7776864" cy="104129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1903-1904  годах  создан  «Союз народных учителей»</a:t>
            </a:r>
            <a:endParaRPr lang="ru-RU" sz="2000" b="1" dirty="0"/>
          </a:p>
        </p:txBody>
      </p:sp>
      <p:pic>
        <p:nvPicPr>
          <p:cNvPr id="2050" name="Picture 2" descr="C:\Users\007\Desktop\lw_4105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792088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87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007\Desktop\bigstock-Arm-Wrestling-Icon-24772931_zps6d7c6b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022554" cy="63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33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12 марта 1905  года  в С-Петербурге 256 учителей провели собрание  для  основания  «Союза  народных   учителей и других деятелей  по  народному  образованию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274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9 июня 1905 года на съезде  Всероссийского  Союза  учителей  и  деятелей  по  народному  образованию  в  Финляндии:  </a:t>
            </a:r>
          </a:p>
          <a:p>
            <a:r>
              <a:rPr lang="ru-RU" sz="2800" b="1" dirty="0" smtClean="0"/>
              <a:t>избрано  Центральное  Бюро  Союза;</a:t>
            </a:r>
          </a:p>
          <a:p>
            <a:r>
              <a:rPr lang="ru-RU" sz="2800" b="1" dirty="0" smtClean="0"/>
              <a:t>утвержден  Устав.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78978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007\Desktop\52f05eb82fdee16a505fd77a063518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42963"/>
            <a:ext cx="762000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38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149</TotalTime>
  <Words>399</Words>
  <Application>Microsoft Office PowerPoint</Application>
  <PresentationFormat>Экран (4:3)</PresentationFormat>
  <Paragraphs>22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Воздушный поток</vt:lpstr>
      <vt:lpstr>Презентация PowerPoint</vt:lpstr>
      <vt:lpstr>Презентация PowerPoint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007</dc:creator>
  <cp:lastModifiedBy>007</cp:lastModifiedBy>
  <cp:revision>18</cp:revision>
  <dcterms:created xsi:type="dcterms:W3CDTF">2015-11-09T11:33:54Z</dcterms:created>
  <dcterms:modified xsi:type="dcterms:W3CDTF">2015-11-12T07:54:07Z</dcterms:modified>
</cp:coreProperties>
</file>