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8CFE7-20C3-4D42-AB6E-5421E1D5B3F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595D7-BF70-4A81-B9CA-9676734FD4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5DFD-9E9D-4B5A-8366-946FDC69DF15}" type="datetime1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5EC7-E88F-4609-8243-2D92AEBBB445}" type="datetime1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341B-BC80-47E5-A8AB-1A23745DB3F1}" type="datetime1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E07B-CED7-48D2-B351-94DB822C5129}" type="datetime1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4D57-176C-4201-97AC-337FF0AB8C8E}" type="datetime1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9819-5445-4822-B246-2FF6C21E4E84}" type="datetime1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B1B6-5EA3-4D87-A6EC-1B0D28D43C1A}" type="datetime1">
              <a:rPr lang="ru-RU" smtClean="0"/>
              <a:t>06.10.2021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44EC0-EA36-491A-8594-BA4338511FBC}" type="datetime1">
              <a:rPr lang="ru-RU" smtClean="0"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CFD9-895E-41D6-9A1E-428E3A55963B}" type="datetime1">
              <a:rPr lang="ru-RU" smtClean="0"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7E13-40F3-47CE-BADB-4600DB4E2EA3}" type="datetime1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6989-B1B0-4A56-BF6D-FF74FAFDA599}" type="datetime1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C15C-9976-47AA-83C3-9A32D26C74B2}" type="datetime1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CACCD-0480-4311-9A46-4327276519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83" y="0"/>
            <a:ext cx="915158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6" descr="АКО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236296" y="3219822"/>
            <a:ext cx="1666528" cy="1666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3147814"/>
            <a:ext cx="432048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Регламенты выборных органов организаций Профсоюза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6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03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6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81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174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6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158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7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ПОДГОТОВКА ЗАСЕДАНИЙ КОМИТЕТА И ПРЕЗИДИУМА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31590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Решение </a:t>
            </a:r>
            <a:r>
              <a:rPr lang="ru-RU" sz="2400" u="sng" dirty="0" smtClean="0">
                <a:solidFill>
                  <a:srgbClr val="C00000"/>
                </a:solidFill>
              </a:rPr>
              <a:t>о созыве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/>
              <a:t>комитета</a:t>
            </a:r>
            <a:r>
              <a:rPr lang="ru-RU" sz="2400" dirty="0" smtClean="0"/>
              <a:t> – доводится в 3-х </a:t>
            </a:r>
            <a:r>
              <a:rPr lang="ru-RU" sz="2400" dirty="0" err="1" smtClean="0"/>
              <a:t>дневный</a:t>
            </a:r>
            <a:r>
              <a:rPr lang="ru-RU" sz="2400" dirty="0" smtClean="0"/>
              <a:t> срок до его членов</a:t>
            </a:r>
          </a:p>
          <a:p>
            <a:r>
              <a:rPr lang="ru-RU" sz="2400" dirty="0" smtClean="0"/>
              <a:t>Решение о созыве </a:t>
            </a:r>
            <a:r>
              <a:rPr lang="ru-RU" sz="2400" b="1" dirty="0" smtClean="0"/>
              <a:t>президиума</a:t>
            </a:r>
            <a:r>
              <a:rPr lang="ru-RU" sz="2400" dirty="0" smtClean="0"/>
              <a:t> – за 5 дней</a:t>
            </a:r>
          </a:p>
          <a:p>
            <a:endParaRPr lang="ru-RU" sz="2400" dirty="0"/>
          </a:p>
          <a:p>
            <a:r>
              <a:rPr lang="ru-RU" sz="2400" u="sng" dirty="0"/>
              <a:t>Извещение </a:t>
            </a:r>
            <a:r>
              <a:rPr lang="ru-RU" sz="2400" u="sng" dirty="0">
                <a:solidFill>
                  <a:srgbClr val="C00000"/>
                </a:solidFill>
              </a:rPr>
              <a:t>о повестке, дате, времени </a:t>
            </a:r>
            <a:r>
              <a:rPr lang="ru-RU" sz="2400" u="sng" dirty="0" smtClean="0">
                <a:solidFill>
                  <a:srgbClr val="C00000"/>
                </a:solidFill>
              </a:rPr>
              <a:t>и </a:t>
            </a:r>
            <a:r>
              <a:rPr lang="ru-RU" sz="2400" u="sng" dirty="0">
                <a:solidFill>
                  <a:srgbClr val="C00000"/>
                </a:solidFill>
              </a:rPr>
              <a:t>месте </a:t>
            </a:r>
            <a:r>
              <a:rPr lang="ru-RU" sz="2400" dirty="0"/>
              <a:t>проведения </a:t>
            </a:r>
            <a:r>
              <a:rPr lang="ru-RU" sz="2400" dirty="0" smtClean="0"/>
              <a:t>заседания </a:t>
            </a:r>
            <a:r>
              <a:rPr lang="ru-RU" sz="2400" b="1" dirty="0" smtClean="0"/>
              <a:t>комитета</a:t>
            </a:r>
            <a:r>
              <a:rPr lang="ru-RU" sz="2400" dirty="0" smtClean="0"/>
              <a:t> – за 10 дней, </a:t>
            </a:r>
            <a:r>
              <a:rPr lang="ru-RU" sz="2400" b="1" dirty="0" smtClean="0"/>
              <a:t>президиума</a:t>
            </a:r>
            <a:r>
              <a:rPr lang="ru-RU" sz="2400" dirty="0" smtClean="0"/>
              <a:t> – за 5 дней</a:t>
            </a:r>
          </a:p>
          <a:p>
            <a:endParaRPr lang="ru-RU" sz="2400" dirty="0"/>
          </a:p>
          <a:p>
            <a:r>
              <a:rPr lang="ru-RU" sz="2400" u="sng" dirty="0" smtClean="0"/>
              <a:t>Проекты </a:t>
            </a:r>
            <a:r>
              <a:rPr lang="ru-RU" sz="2400" u="sng" dirty="0" smtClean="0">
                <a:solidFill>
                  <a:srgbClr val="C00000"/>
                </a:solidFill>
              </a:rPr>
              <a:t>постановлений </a:t>
            </a:r>
            <a:r>
              <a:rPr lang="ru-RU" sz="2400" dirty="0" smtClean="0"/>
              <a:t>президиума и комитета доводятся до его членов, </a:t>
            </a:r>
            <a:r>
              <a:rPr lang="ru-RU" sz="2400" i="1" dirty="0" smtClean="0"/>
              <a:t>как правило, </a:t>
            </a:r>
            <a:r>
              <a:rPr lang="ru-RU" sz="2400" dirty="0" smtClean="0"/>
              <a:t>за 5 дней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Порядок проведения заседаний комитета и президиума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2400" dirty="0" smtClean="0"/>
              <a:t>Заседание </a:t>
            </a:r>
            <a:r>
              <a:rPr lang="ru-RU" sz="2400" dirty="0" smtClean="0">
                <a:solidFill>
                  <a:srgbClr val="C00000"/>
                </a:solidFill>
              </a:rPr>
              <a:t>ведёт</a:t>
            </a:r>
            <a:r>
              <a:rPr lang="ru-RU" sz="2400" dirty="0" smtClean="0"/>
              <a:t> председатель организации.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400" dirty="0" smtClean="0"/>
              <a:t>Устанавливаются </a:t>
            </a:r>
            <a:r>
              <a:rPr lang="ru-RU" sz="2400" dirty="0" smtClean="0">
                <a:solidFill>
                  <a:srgbClr val="C00000"/>
                </a:solidFill>
              </a:rPr>
              <a:t>явка и кворум</a:t>
            </a:r>
            <a:r>
              <a:rPr lang="ru-RU" sz="2400" dirty="0" smtClean="0"/>
              <a:t>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На каждом заседании избирается </a:t>
            </a:r>
            <a:r>
              <a:rPr lang="ru-RU" sz="2400" dirty="0" smtClean="0">
                <a:solidFill>
                  <a:srgbClr val="C00000"/>
                </a:solidFill>
              </a:rPr>
              <a:t>секретарь</a:t>
            </a:r>
            <a:r>
              <a:rPr lang="ru-RU" sz="2400" dirty="0" smtClean="0"/>
              <a:t> заседания.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Определяется </a:t>
            </a:r>
            <a:r>
              <a:rPr lang="ru-RU" sz="2400" dirty="0" smtClean="0">
                <a:solidFill>
                  <a:srgbClr val="C00000"/>
                </a:solidFill>
              </a:rPr>
              <a:t>форма голосования </a:t>
            </a:r>
            <a:r>
              <a:rPr lang="ru-RU" sz="2400" dirty="0" smtClean="0"/>
              <a:t>(открытая, закрытая).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Члены выборного органа обеспечиваются </a:t>
            </a:r>
            <a:r>
              <a:rPr lang="ru-RU" sz="2400" dirty="0" smtClean="0">
                <a:solidFill>
                  <a:srgbClr val="C00000"/>
                </a:solidFill>
              </a:rPr>
              <a:t>проектами документов.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Оглашается </a:t>
            </a:r>
            <a:r>
              <a:rPr lang="ru-RU" sz="2400" dirty="0" smtClean="0">
                <a:solidFill>
                  <a:srgbClr val="C00000"/>
                </a:solidFill>
              </a:rPr>
              <a:t>повестка</a:t>
            </a:r>
            <a:r>
              <a:rPr lang="ru-RU" sz="2400" dirty="0" smtClean="0">
                <a:solidFill>
                  <a:srgbClr val="002060"/>
                </a:solidFill>
              </a:rPr>
              <a:t> заседания.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Рассматриваются </a:t>
            </a:r>
            <a:r>
              <a:rPr lang="ru-RU" sz="2400" dirty="0" smtClean="0">
                <a:solidFill>
                  <a:srgbClr val="C00000"/>
                </a:solidFill>
              </a:rPr>
              <a:t>вопросы</a:t>
            </a:r>
            <a:r>
              <a:rPr lang="ru-RU" sz="2400" dirty="0" smtClean="0"/>
              <a:t> повестки.</a:t>
            </a:r>
          </a:p>
          <a:p>
            <a:pPr marL="514350" indent="-514350">
              <a:buAutoNum type="arabicPeriod"/>
            </a:pPr>
            <a:endParaRPr lang="ru-RU" sz="2400" dirty="0"/>
          </a:p>
        </p:txBody>
      </p:sp>
      <p:pic>
        <p:nvPicPr>
          <p:cNvPr id="4" name="Рисунок 3" descr="banner-2.png"/>
          <p:cNvPicPr>
            <a:picLocks noChangeAspect="1"/>
          </p:cNvPicPr>
          <p:nvPr/>
        </p:nvPicPr>
        <p:blipFill>
          <a:blip r:embed="rId2" cstate="screen">
            <a:lum contrast="10000"/>
          </a:blip>
          <a:stretch>
            <a:fillRect/>
          </a:stretch>
        </p:blipFill>
        <p:spPr>
          <a:xfrm>
            <a:off x="7092280" y="3291830"/>
            <a:ext cx="1610959" cy="158417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7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53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37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132</Words>
  <Application>Microsoft Office PowerPoint</Application>
  <PresentationFormat>Экран (16:9)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Порядок проведения заседаний комитета и президиума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AKO Profsouz</dc:creator>
  <cp:lastModifiedBy>AKO Profsouz</cp:lastModifiedBy>
  <cp:revision>1</cp:revision>
  <dcterms:created xsi:type="dcterms:W3CDTF">2021-10-06T09:57:02Z</dcterms:created>
  <dcterms:modified xsi:type="dcterms:W3CDTF">2021-10-06T10:37:06Z</dcterms:modified>
</cp:coreProperties>
</file>