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11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D78E-612A-4239-B60B-0D501446FE80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4FBA-20AB-4CA8-AD71-6A2652D3D3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37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D78E-612A-4239-B60B-0D501446FE80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4FBA-20AB-4CA8-AD71-6A2652D3D3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750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D78E-612A-4239-B60B-0D501446FE80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4FBA-20AB-4CA8-AD71-6A2652D3D3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613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D78E-612A-4239-B60B-0D501446FE80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4FBA-20AB-4CA8-AD71-6A2652D3D3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D78E-612A-4239-B60B-0D501446FE80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4FBA-20AB-4CA8-AD71-6A2652D3D3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57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D78E-612A-4239-B60B-0D501446FE80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4FBA-20AB-4CA8-AD71-6A2652D3D3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42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D78E-612A-4239-B60B-0D501446FE80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4FBA-20AB-4CA8-AD71-6A2652D3D3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459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D78E-612A-4239-B60B-0D501446FE80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4FBA-20AB-4CA8-AD71-6A2652D3D3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254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D78E-612A-4239-B60B-0D501446FE80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4FBA-20AB-4CA8-AD71-6A2652D3D3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03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D78E-612A-4239-B60B-0D501446FE80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4FBA-20AB-4CA8-AD71-6A2652D3D3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124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D78E-612A-4239-B60B-0D501446FE80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4FBA-20AB-4CA8-AD71-6A2652D3D3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773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BD78E-612A-4239-B60B-0D501446FE80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34FBA-20AB-4CA8-AD71-6A2652D3D3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70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5.jpg"/><Relationship Id="rId7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48" y="129540"/>
            <a:ext cx="11909574" cy="672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61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417" y="0"/>
            <a:ext cx="12430417" cy="6976468"/>
          </a:xfrm>
        </p:spPr>
      </p:pic>
    </p:spTree>
    <p:extLst>
      <p:ext uri="{BB962C8B-B14F-4D97-AF65-F5344CB8AC3E}">
        <p14:creationId xmlns:p14="http://schemas.microsoft.com/office/powerpoint/2010/main" val="124198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1" y="-62810"/>
            <a:ext cx="12250866" cy="6920810"/>
          </a:xfrm>
        </p:spPr>
      </p:pic>
    </p:spTree>
    <p:extLst>
      <p:ext uri="{BB962C8B-B14F-4D97-AF65-F5344CB8AC3E}">
        <p14:creationId xmlns:p14="http://schemas.microsoft.com/office/powerpoint/2010/main" val="4255804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98" y="135173"/>
            <a:ext cx="12446347" cy="6997148"/>
          </a:xfrm>
        </p:spPr>
      </p:pic>
    </p:spTree>
    <p:extLst>
      <p:ext uri="{BB962C8B-B14F-4D97-AF65-F5344CB8AC3E}">
        <p14:creationId xmlns:p14="http://schemas.microsoft.com/office/powerpoint/2010/main" val="2855728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21" y="0"/>
            <a:ext cx="12446347" cy="699714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77655" y="-214685"/>
            <a:ext cx="8318962" cy="72118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21" y="1540300"/>
            <a:ext cx="7607636" cy="370186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545" y="5242161"/>
            <a:ext cx="6062383" cy="341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6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773" y="0"/>
            <a:ext cx="12444773" cy="698044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92" y="1512404"/>
            <a:ext cx="4476088" cy="38706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85" y="1645809"/>
            <a:ext cx="4476088" cy="38706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888" y="1973580"/>
            <a:ext cx="5007912" cy="25268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85424" y="990672"/>
            <a:ext cx="319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Социальные сети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3600118"/>
            <a:ext cx="4513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20" y="4017547"/>
            <a:ext cx="2733261" cy="7053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953" y="1394042"/>
            <a:ext cx="3603473" cy="25754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93" y="4597175"/>
            <a:ext cx="2774094" cy="5944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88" y="5236068"/>
            <a:ext cx="2827351" cy="6233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815" y="4205938"/>
            <a:ext cx="1616124" cy="91079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452" y="1360004"/>
            <a:ext cx="4594481" cy="290738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888" y="4733148"/>
            <a:ext cx="5173980" cy="50292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086476" y="1026814"/>
            <a:ext cx="2234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Сайты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773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773" y="0"/>
            <a:ext cx="12444773" cy="6980444"/>
          </a:xfrm>
        </p:spPr>
      </p:pic>
    </p:spTree>
    <p:extLst>
      <p:ext uri="{BB962C8B-B14F-4D97-AF65-F5344CB8AC3E}">
        <p14:creationId xmlns:p14="http://schemas.microsoft.com/office/powerpoint/2010/main" val="1059037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</Words>
  <Application>Microsoft Office PowerPoint</Application>
  <PresentationFormat>Широкоэкранный</PresentationFormat>
  <Paragraphs>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test</dc:creator>
  <cp:lastModifiedBy>test</cp:lastModifiedBy>
  <cp:revision>13</cp:revision>
  <dcterms:created xsi:type="dcterms:W3CDTF">2022-03-28T09:00:07Z</dcterms:created>
  <dcterms:modified xsi:type="dcterms:W3CDTF">2022-03-30T11:38:08Z</dcterms:modified>
</cp:coreProperties>
</file>