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78" r:id="rId3"/>
    <p:sldId id="269" r:id="rId4"/>
    <p:sldId id="267" r:id="rId5"/>
    <p:sldId id="264" r:id="rId6"/>
    <p:sldId id="273" r:id="rId7"/>
    <p:sldId id="274" r:id="rId8"/>
    <p:sldId id="270" r:id="rId9"/>
    <p:sldId id="271" r:id="rId10"/>
    <p:sldId id="272" r:id="rId11"/>
    <p:sldId id="27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seur.ru/ustav_profsoyuza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0877" y="2403453"/>
            <a:ext cx="103859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ДЕКЛАРАЦИЯ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ПРИОРИТЕТНЫЕ НАПРАВЛЕНИЯ ДЕЯТЕЛЬНОСТИ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https://www.eseur.ru/ustav_profsoyuza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311395"/>
            <a:ext cx="969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ДОКУМЕНТЫ НА 2020-2025 ГОДЫ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7290" cy="16033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3517" y="351008"/>
            <a:ext cx="9021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ПОВЫШЕНИЕ СОЦИАЛЬНОГО СТАТУСА РАБОТНИКОВ СИСТЕМЫ ОБРАЗОВАНИЯ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365" y="1555845"/>
            <a:ext cx="1135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им.Л.Ф.Нестеренко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Губернатора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карту результативности аттестации преподавателей СПО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соглашение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 перечень соответствие должностей, дающих право на получение выплат за квалификационную категорию при занятии соответствующих должностей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некоторые преференции для лиц, относящихся к категории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предпенсионеров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7" b="14826"/>
          <a:stretch/>
        </p:blipFill>
        <p:spPr>
          <a:xfrm>
            <a:off x="2036742" y="3493828"/>
            <a:ext cx="6916190" cy="283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0094" y="205041"/>
            <a:ext cx="610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СОЦИАЛЬНАЯ ПОДДЕРЖКА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724" y="873457"/>
            <a:ext cx="3505364" cy="34646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9433"/>
          <a:stretch/>
        </p:blipFill>
        <p:spPr>
          <a:xfrm>
            <a:off x="675653" y="873457"/>
            <a:ext cx="5783283" cy="26209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529452"/>
            <a:ext cx="9048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Оздоровление и отдых:  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членов профсоюза и членов 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 охвачено;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424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члена Профсоюза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воспользовались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Профкурорта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сертификатов на скидку 40 % и 50%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получено в санаторий «Качалинский»;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ходатайства для членов профсоюза и членов их семей на скидку 25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%.выдано;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путевок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приобретено в рамках Программы  ОАО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САНАТОРИЙ «ШАХТЁР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4 -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«СОТНИК ПЛЮС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«Ялта круглый год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«Учитель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ВатерЛОО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68" y="0"/>
            <a:ext cx="1488636" cy="14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527" y="205041"/>
            <a:ext cx="85571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ВОЛГОГРАДСКАЯ ОБЛАСТНАЯ ОРГАНИЗАЦИЯ ОБЩЕРОССИЙСКОГО ПРОФСОЮЗА ОБРАЗОВАНИЯ</a:t>
            </a:r>
            <a:endParaRPr lang="ru-RU" sz="2800" dirty="0"/>
          </a:p>
          <a:p>
            <a:pPr algn="ctr"/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" y="0"/>
            <a:ext cx="1488636" cy="14943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99370" y="2089192"/>
            <a:ext cx="72201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ВМЕСТЕ!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СИЛА!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0877" y="1480123"/>
            <a:ext cx="1038594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представительство и защита трудовых прав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социально-экономических и профессиональных интересов </a:t>
            </a:r>
            <a:r>
              <a:rPr lang="ru-RU" sz="24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работников и неработающих пенсионеров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членов Профсоюза;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представительство </a:t>
            </a:r>
            <a:r>
              <a:rPr lang="ru-RU" sz="24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защита социальных прав и интересов обучающихся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членов Профсоюза </a:t>
            </a:r>
            <a:r>
              <a:rPr lang="ru-RU" sz="24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профессиональных образовательных организаций и образовательных организаций высшего образования;</a:t>
            </a: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укрепление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развитие Профсоюза.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ПРИОРИТЕТНЫЕ НАПРАВЛЕНИЯ ДЕЯТЕЛЬНОСТИ ПРОФСОЮЗА НА 2020-2025 ГОДЫ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33433" y="11384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СОВРЕМЕННЫЕ ФЕДЕРАЛЬНЫЕ ПРОЕКТЫ ПРОФОСЮЗА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ПО ПРИОРИТЕТНЫМ НАПРАВЛЕНИЯМ ЕГО ДЕЯТЕЛЬНОСТИ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НА 2020-2025 ГОДЫ</a:t>
            </a:r>
            <a:endParaRPr lang="ru-RU" sz="2000" b="1" dirty="0" smtClean="0"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70856" y="1645440"/>
            <a:ext cx="9683931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defTabSz="9144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проект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Цифровизация Общероссийского Профсоюза образования</a:t>
            </a:r>
            <a:r>
              <a:rPr lang="ru-RU" b="1" i="1" u="sng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i="1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b="1" i="1" u="sng" dirty="0">
              <a:latin typeface="Arial" pitchFamily="34" charset="0"/>
              <a:cs typeface="Arial" pitchFamily="34" charset="0"/>
            </a:endParaRP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современного средства идентификации члена Профсоюза с помощью электронного профсоюзного билета или соответствующего мобильного приложения;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93074" y="2712688"/>
            <a:ext cx="10119222" cy="147732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defTabSz="9144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проект </a:t>
            </a:r>
            <a:r>
              <a:rPr lang="ru-RU" b="1" i="1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«Профсоюзное образование»: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системы обучения членов Профсоюза на основе формирования востребованных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профессиональных, социальных и личностных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компетенций,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адекватных современным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социокультурным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изменениям профессиональной жизнедеятельности работников российского образования;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02673" y="4318635"/>
            <a:ext cx="9910354" cy="12003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проект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Всероссийское движение «Профсоюз-территория здоровья»: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продвижение ценностей физической культуры и здорового образа жизни, развитие концепции активного долголетия в профсоюзном сообществе. Повышение мотивации членов Профсоюза к регулярным занятиям физической культурой и ведению здорового образа жизни;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6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6"/>
            <a:ext cx="1598104" cy="160409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569002" y="4237769"/>
            <a:ext cx="4195367" cy="10423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200"/>
              </a:spcBef>
              <a:buClr>
                <a:srgbClr val="0F6FC6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социального статуса работников системы образования 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33013" y="2796435"/>
            <a:ext cx="2398169" cy="14097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Профсоюз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33564" y="2003378"/>
            <a:ext cx="4230805" cy="7654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574" y="3079921"/>
            <a:ext cx="4460721" cy="6732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0F6FC6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 прав на охрану труда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здоровья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5982" y="1686963"/>
            <a:ext cx="3384758" cy="6359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0F6FC6"/>
              </a:buClr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социального партнёрства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3007" y="2067245"/>
            <a:ext cx="4531824" cy="7578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юридическая защита прав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интересов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06268" y="2918535"/>
            <a:ext cx="4244454" cy="11847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актива и 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профсоюзной организации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7176" y="4001426"/>
            <a:ext cx="4463063" cy="14849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F6FC6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мер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повышению престижа профессии педагога 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профессиональной среде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обществе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566" y="167841"/>
            <a:ext cx="99341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СОВРЕМЕННЫЕ </a:t>
            </a:r>
            <a:r>
              <a:rPr lang="ru-RU" sz="2800" dirty="0" smtClean="0">
                <a:solidFill>
                  <a:prstClr val="black"/>
                </a:solidFill>
              </a:rPr>
              <a:t>ОСНОВНЫЕ НАПРАВЛЕНИЯ ДЕЯТЕЛЬНОСТИ ВОЛГОГРАДСКОЙ ОБАЛСТНОЙ ОРГАНИЗАЦИИ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ОБЩЕРОССИЙСКОГО ПРОФСОЮЗА ОБРАЗОВАНИЯ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8132" y="5032939"/>
            <a:ext cx="3384758" cy="6359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0F6FC6"/>
              </a:buClr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нновационная деятельность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7290" cy="16033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1881" y="351008"/>
            <a:ext cx="8802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РАЗВИТИЕ СОЦИАЛЬНОГО ПАРТНЁРСТВА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365" y="1555845"/>
            <a:ext cx="8679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Соглашение с комитетом образования, науки и молодежной политики Волгоградской области  на 2020-2022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Департаментом по образованию администрации Волгограда на 2021-2024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Соглашение о сотрудничестве с ВГСПУ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Соглашение о сотрудничестве с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ВолГУ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Соглашение о сотрудничестве с Ассоциацией учителей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литературы и русского языка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Соглашение о сотрудничестве с региональным отделением общероссийского общественного движения творческих педагогов «Исследователь»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Соглашение о сотрудничестве с Минской городской организацией Белорусского Профессионального союза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r="6004"/>
          <a:stretch/>
        </p:blipFill>
        <p:spPr>
          <a:xfrm>
            <a:off x="8611738" y="1120968"/>
            <a:ext cx="3275462" cy="2871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879" y="4043196"/>
            <a:ext cx="3259673" cy="26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8208" y="205041"/>
            <a:ext cx="7589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ЗАЩИТА  ПРАВ НА ОХРАНУ ТРУДА И ЗДОРОВЬЯ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45" y="1528013"/>
            <a:ext cx="5361525" cy="3725031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879" y="3966358"/>
            <a:ext cx="6044540" cy="212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indent="4508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4436" y="3283080"/>
            <a:ext cx="56764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во Всероссийском конкурсе «Здоровые решения»: 14 заявок , 1 место (ППО студентов ВГСПУ)  и 3 место (ТРОП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г.Камышина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"Солидарность сильнее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COVID-19 представлен  </a:t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номинации “Акция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во Всероссийском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конкурсе “Профсоюзный Авангард” - ежегодной профессиональной профсоюзной премии,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учреждённой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газетой “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Солидарность”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1419" y="605151"/>
            <a:ext cx="551015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азработано  «Положение об идентификации опасностей и оценке уровней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на рабочих местах в образовательной организации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 (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организаций)  проведено;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законодательства об охране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выявлено;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обучение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внештатных технических инспекторов труда организаций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информационных выступления.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0374" cy="14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520" y="380077"/>
            <a:ext cx="7132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ЮРИДИЧЕСКАЯ ЗАЩИТА ПРАВ И ИНТЕРЕСОВ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24469"/>
          <a:stretch/>
        </p:blipFill>
        <p:spPr>
          <a:xfrm>
            <a:off x="128531" y="1501254"/>
            <a:ext cx="5895804" cy="25049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43095" y="866543"/>
            <a:ext cx="55876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комплексных проверок соблюдения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ТЗ;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1136 нормативных актов прошли экспертизу;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выездных консультаций;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6 000 000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составил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эффект, полученный членами Профсоюза по решению судов (пенсии, пособия, з/п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 в процедуре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регистрации учредительных документов (изменений в них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и первичных профсоюзных организаций - юридических лиц по оформлению документов в банк, ФСС, Минюст, ФНС.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региональные Соглашения.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893" y="4141781"/>
            <a:ext cx="1099655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Обращения Волгоградской областной организации, стоящие на контроле: 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установление выплат за классное руководство кураторам групп СПО;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изменение порядка  назначения выплат губернаторской стипендии «за особые достижения» для студентов гуманитарных специальностей вузов;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урегулирования процедуры аттестации руководителей образовательных организаций;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времени и нормам труда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4" y="279892"/>
            <a:ext cx="1488636" cy="14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7290" cy="16033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3517" y="351008"/>
            <a:ext cx="9021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РЕАЛИЗАЦИЯ МЕР ПО ПОВЫШЕНИЮ ПРЕСТИЖА ПРОФЕССИИ ПЕДАГОГА В ПРОФЕССИОНАЛЬНОЙ СРЕДЕ И В ОБЩЕСТВЕ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365" y="1555845"/>
            <a:ext cx="1135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(Центр образования и консалтинга, Институт профсоюзного движения)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профессионального мастерства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(организация конкурса, участие в жюри, премирование участников, финансирование участия на всероссийском уровне)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на обучение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(ВПШ, Тренинг-лагерь, Форум «Таир», Форум «От наставничества до профессионализма молодых педагогов», ЧЕРУК и т.д.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Губернатора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молодых педагогов, воспитателей и педагогов дополнительного образования (внесение в карту критериев Почетной грамоты обкома Профсоюза)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«Думая о будущем!»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6" b="37314"/>
          <a:stretch/>
        </p:blipFill>
        <p:spPr>
          <a:xfrm>
            <a:off x="4121624" y="3784801"/>
            <a:ext cx="7601803" cy="2568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6"/>
          <a:stretch/>
        </p:blipFill>
        <p:spPr>
          <a:xfrm>
            <a:off x="382137" y="4099985"/>
            <a:ext cx="2810535" cy="23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7290" cy="16033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3517" y="351008"/>
            <a:ext cx="9021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ОБУЧЕНИЕ АКТИВА И  КАДРОВОЕ УКРЕПЛЕНИЕ </a:t>
            </a:r>
          </a:p>
          <a:p>
            <a:r>
              <a:rPr lang="ru-RU" sz="2800" dirty="0" smtClean="0"/>
              <a:t>ПРОФСОЮЗНОЙ ОРГАНИЗАЦИИ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365" y="1555845"/>
            <a:ext cx="1135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профактива в Институте профсоюзного движения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внештатных технических и правовых инспекторов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семинары-совещания с профактивом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правовой грамотности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3" b="18807"/>
          <a:stretch/>
        </p:blipFill>
        <p:spPr>
          <a:xfrm>
            <a:off x="165959" y="2934270"/>
            <a:ext cx="7434821" cy="3111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4" r="19151" b="10518"/>
          <a:stretch/>
        </p:blipFill>
        <p:spPr>
          <a:xfrm>
            <a:off x="7670040" y="1417417"/>
            <a:ext cx="3930555" cy="40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522</TotalTime>
  <Words>791</Words>
  <Application>Microsoft Office PowerPoint</Application>
  <PresentationFormat>Широкоэкранный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Impact</vt:lpstr>
      <vt:lpstr>Times New Roman</vt:lpstr>
      <vt:lpstr>Wingdings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  в условия меняющихся социокультурных трендов</dc:title>
  <dc:creator>Unit</dc:creator>
  <cp:lastModifiedBy>test</cp:lastModifiedBy>
  <cp:revision>33</cp:revision>
  <dcterms:created xsi:type="dcterms:W3CDTF">2021-08-11T07:15:35Z</dcterms:created>
  <dcterms:modified xsi:type="dcterms:W3CDTF">2022-04-07T12:14:06Z</dcterms:modified>
</cp:coreProperties>
</file>